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Garamond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i5nZi9kDAE9y7ck9oZvdcu7Llh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Garamond-boldItalic.fntdata"/><Relationship Id="rId9" Type="http://schemas.openxmlformats.org/officeDocument/2006/relationships/font" Target="fonts/Garamon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aramond-regular.fntdata"/><Relationship Id="rId8" Type="http://schemas.openxmlformats.org/officeDocument/2006/relationships/font" Target="fonts/Garamo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406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6000"/>
              <a:buFont typeface="Garamond"/>
              <a:buNone/>
              <a:defRPr b="1" sz="600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1"/>
          <p:cNvSpPr txBox="1"/>
          <p:nvPr>
            <p:ph idx="12" type="sldNum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3707" y="2149168"/>
            <a:ext cx="1402854" cy="144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  <a:defRPr b="1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4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0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2"/>
          <p:cNvSpPr txBox="1"/>
          <p:nvPr>
            <p:ph idx="12" type="sldNum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3"/>
          <p:cNvSpPr txBox="1"/>
          <p:nvPr>
            <p:ph idx="12" type="sldNum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 i="0" sz="44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Une image contenant texte, clipart&#10;&#10;Description générée automatiquement" id="14" name="Google Shape;14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800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b="1" i="0" lang="en-US" sz="5400" u="none" cap="none" strike="noStrike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PySpark: </a:t>
            </a:r>
            <a:r>
              <a:rPr b="1" lang="en-US" sz="540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GroupBy</a:t>
            </a:r>
            <a:endParaRPr b="1" i="0" sz="5400" u="none" cap="none" strike="noStrike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5" y="3619674"/>
            <a:ext cx="7578900" cy="1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Garamond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Understanding </a:t>
            </a:r>
            <a:r>
              <a:rPr lang="en-US" sz="33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Group By</a:t>
            </a:r>
            <a:endParaRPr sz="330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Garamond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Hands-on</a:t>
            </a:r>
            <a:endParaRPr b="0" i="0" sz="33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Muhammad Ahmad</a:t>
            </a:r>
            <a:endParaRPr b="1" i="0" sz="20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2019-01-15T19:27:36Z</dcterms:created>
  <dc:creator>CHADAD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