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6" r:id="rId5"/>
    <p:sldId id="308" r:id="rId6"/>
    <p:sldId id="30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65" d="100"/>
          <a:sy n="65" d="100"/>
        </p:scale>
        <p:origin x="10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20T15:24:12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 7086 228 0,'0'0'87'0,"0"0"6"0,0 0 96 16,0 0-85-16,0 0-34 16,0 0-7-16,-7-2 34 15,1 0 16-15,3 2-31 16,0 0-38-16,0-1-7 16,0 1 23-16,0 0-36 15,0-2 7-15,3 2-7 0,0-1 1 16,0 1 0-1,0-1-4-15,0 1 0 0,0 0-7 16,0 0-4-16,0-2-8 16,0 2-2-16,0 0-17 15,0-1-2-15,0 1-2 16,9 0 20-16,7-2 1 16,4 0 0-16,11-3 5 15,9 0-3-15,7-2 4 16,6-3 4-16,10-2-4 15,3 1-4-15,2-2 6 16,1 2-2-16,-1 1-5 16,-8 2-1-16,0 2 0 15,-11 3 0-15,-3 3 0 16,-4 0 0-16,-3 0 0 0,-3 9 0 16,5-1 0-1,-2 1 0-15,0-1 2 0,4-2-1 16,1-2-1-16,2-3 3 15,3-1-2-15,3 0 0 16,2 0 0-16,0 0 6 16,4 0-6-16,0 0 0 15,0-3-1-15,2-1 1 16,4-1-1-16,12-5 1 16,-3-1-1-16,-1-2 0 15,4-1 0-15,-15 1-1 16,5-1 1-16,-8 2-2 15,-7 3 1-15,-5 3 0 16,-6 5-7-16,-4 1 1 16,-6 0-9-16,-3 11-3 0,0 3 12 15,-2 1 7-15,3 4-6 16,2 2 5-16,6 0 1 16,3-1 0-16,5 0 6 15,4-3-5-15,6-6 0 16,4-2 1-16,2-5-1 15,1-4 1-15,0 0-1 16,-1 0 0-16,-2 0 1 16,-6-2-1-16,-4 0-1 15,-3 2 0-15,-5 0 1 16,-6 0-1-16,-1 5 0 16,0 8 0-16,3 2-2 15,3 2 1-15,5-1 1 16,7-3 0-16,7-8 0 0,21-5 0 15,18-12 0-15,18-27 1 16,4-10-1-16,-8-3 9 16,-4 2-9-16,-14 11-14 15,-17 7 5-15,-13 10 9 16,-20 8 0-16,-9 4 11 16,0 2-11-16,5-1-1 15,0 1 0-15,-4 1 0 16,-7 3 1-16,-1 1 1 15,-8 2 0-15,-4 1-1 16,-2 0 8-16,-1 1-7 16,3 7 0-16,3 2 6 15,9 0-5-15,19-5 4 0,38-5 1 16,37-12 3 0,23-18 19-16,7-7-22 0,-9 7-1 15,-26 10-5-15,-25 8-2 16,-27 11-6-16,-19 1-4 15,-11 0 3-15,5 13 8 16,2 4-3-16,2 1-13 16,-6 2 16-16,-1-2 0 0,-2-4-2 15,1-4 2 1,3-3 14-16,4-4 5 16,3-2-9-16,4-1 3 0,3 0-5 15,2 0-8 1,6 0 7-16,1-5-6 0,7-3 5 15,13-2-6-15,-5 0 1 16,0 1-1-16,0 3 1 16,-13 6-1-16,4 0 0 15,0 0-12-15,-4 10-7 16,-5 3 18-16,-3 3 1 16,-4-1-1-16,-3 0 0 15,-5 1 0-15,-3-2-5 16,-1 2-3-16,0-1 9 15,2 1 0-15,6-2 0 16,8-2 1-16,21 1-1 16,20-3-8-16,14-1 8 15,-7-2 0-15,-21-4-8 16,-25-2-6-16,-17-1 4 0,9 0 9 16,6 2 1-16,8 0-8 15,-6 2 8-15,3 5-6 16,-7 1 6-16,-1 1-1 15,-7 0-1-15,-2-1 1 16,-2 0 0-16,-2-1 0 16,2-1 0-16,1-1 1 15,3-1-1-15,9-2 0 16,2-3-8-16,5-1 9 16,7 0-6-16,2-1 4 15,4-6 4-15,1 0 1 16,11 3-2-16,13 2 5 15,19 2-6-15,1 0 0 0,-22 5-36 16,-25 0-40-16,-22-2-35 16,7-2 40-16,31-1 35 15,39-7 18-15,19-11 18 16,-3-5 12-16,-4-2-5 16,-20 4 1-16,-5 1-8 15,-5 4-37-15,-21 6-82 16,-24 8-17-16,-18 2 74 15,-7 0 36-15,0 1 16 16,0 10 10-16,-2 4 25 16,-9 3 41-16,-7 2-14 0,0 1 12 15,-3 0-28 1,7-1-13-16,14-5 46 16,27-5-4-16,36-7-14 0,33-3-19 15,16 0-25-15,-7-10 6 16,-17 5-13-16,-21 2-65 15,-22 3 48-15,-22 0-4 16,-17 0 21-16,-3 3 1 16,6 4 0-16,7 2 0 15,9 1 16-15,-1 1 3 16,-1 1-5-16,-1 1-8 16,1-1 26-16,0 1 5 15,4 2-3-15,2 2-2 0,1 6-14 16,27 12-19-1,-18-4-64-15,-12-8-313 0</inkml:trace>
  <inkml:trace contextRef="#ctx0" brushRef="#br0" timeOffset="9697.4904">18601 6870 329 0,'0'0'60'0,"0"0"-35"16,0 0-17-16,0 0-2 16,0 0 17-16,-73 50 28 15,66-43 15-15,4-2-30 16,3-2-14-16,0 1 2 16,4-2 15-16,9-1-16 15,3-1-10-15,1 0 8 16,-3 0 29-16,-4 0-12 15,-5 0 12-15,-5 0 46 0,0 0-33 16,0 0-38-16,-10 0-25 16,3 5-28-16,1 0-31 15,3 2 14-15,0 2-4 16,0 0 12-16,-3 6-10 16,-2-3-61-16,0-2-587 0</inkml:trace>
  <inkml:trace contextRef="#ctx0" brushRef="#br0" timeOffset="10454.4061">18377 7378 1020 0,'0'0'211'15,"0"0"-139"-15,0 0-72 16,0 0-14-16,0 0-12 15,0 0 26-15,0 0 7 16,17-24-1-16,-4 19 17 0,2-4 5 16,7-3-6-16,5-2-6 15,6-1-16-15,4 1 7 16,4 6-7-16,0 5 0 16,0 3-1-16,-4 4 0 15,1 9-6-15,-2 0 6 16,3-3 0-16,6-9 1 15,22-1 0-15,26-24-1 16,23-15-29-16,5-1-2 16,-18 7 9-16,-31 18 23 15,-30 15 0-15,-10 1 0 16,3 20-1-16,2 11 1 0,3 6-1 16,-1 1-5-1,5-5 6-15,22-9 7 0,37-19-6 16,43-16-1-16,23-32-28 15,3-13-15-15,-19-5-24 16,-35 14-2-16,-32 12-22 16,-30 13 29-16,-23 10 62 15,-15 5 27-15,-2 2 61 16,-4 1-26-16,0 3-4 16,3 0-14-16,3 0 57 15,12 0-17-15,25 0 5 16,30-8-36-16,24-4-25 15,9 2-8-15,-8 5-11 16,-27 5 0-16,-22 0-9 16,11 11 1-16,24 13-1 15,28 7 0-15,32 7 8 0,22 0 8 16,5 0 21-16,16 3-13 16,2-9-24-16,-52-9-88 15,-32-18-480-15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20T15:24:2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14385 12982 584 0,'0'0'120'16,"0"0"-69"-16,0 0-22 15,0 0 24-15,0 0 55 0,0 0-15 16,0 0-11 0,0 0-14-16,0 0 9 0,0 0 6 15,0 0 5-15,0 0 2 16,0 0-24-16,0-2-30 16,0-5-8-16,-5-2-2 15,1-2-19-15,-1-6 11 16,2-2-17-16,-1-4 1 15,1-5 8-15,3-6-9 16,0-7 15-16,0-7-16 16,0-5 1-16,0-1-1 15,0 2 0-15,0 4 2 16,0 7 11-16,0 6 0 16,0 4 0-16,0 1-5 15,0 0 0-15,0 0-7 16,0-3 0-16,0-5 4 15,3-6-5-15,3-5-8 0,1-8 7 16,1 0 2-16,-1-1 3 16,1 7-4-16,-7 7 0 15,-1 10 6-15,0 7-5 16,-4 8 0-16,-4 3-1 16,1 4 1-16,-1 2-1 15,2 0 9-15,1 0-9 16,0-2-1-16,1-4 1 15,1-5 1-15,-2-6 0 16,2-3 0-16,0 1-1 16,0 0 0-16,-1 3 0 15,1 6 1-15,0-1 0 0,1-1-1 16,1 1 1-16,1-4 0 16,0-5-1-16,0-3-1 15,0-2 1-15,0 0 0 16,1 4 19-16,1 4-6 15,-2 5-7-15,0 3 3 16,0 5-7-16,-3 4-2 16,-14 2-72-16,2 2-170 15,0 1-515-15</inkml:trace>
  <inkml:trace contextRef="#ctx0" brushRef="#br0" timeOffset="654.7994">14131 11329 770 0,'0'0'127'0,"0"0"-93"16,0 0 3-16,0 0 83 16,0 0 7-16,0 0-18 15,0 0-24-15,-33-19 12 16,33 3-52-16,0-3 9 15,0-4-29-15,5-4 6 0,7-4-18 16,10-3-3-16,2-3-4 16,7-2-5-16,1 1 0 15,-3 0 1-15,0 5-1 16,-5 5 8-16,-5 4-8 16,-3 7-1-16,-5 6 0 15,-5 5 0-15,-3 3 0 16,-3 2-1-16,0 1-6 15,2 0-4-15,1 1-12 16,4 12 16-16,2 8 7 16,5 8 10-16,3 3-10 15,4 6 8-15,3 3-8 16,13 13-1-16,-7-11-133 0,-7-10-393 0</inkml:trace>
  <inkml:trace contextRef="#ctx0" brushRef="#br0" timeOffset="4408.1679">13896 10611 920 0,'0'0'151'0,"0"0"-134"15,0 0-10 1,0 0-6-16,0 0 0 0,0 0 8 16,0 0-3-16,0 24 18 15,-2-24 54-15,1 0 28 16,-4 0-36-16,-1 0 1 15,0-6 12-15,-4-5-31 16,-1-4 11-16,1-5-24 16,-2-8-7-16,3-6-1 15,1-10-2-15,3-5-7 16,3-8-6-16,2-3-4 16,0-1-2-16,0 3 3 15,9 2-11-15,-3 3 9 16,-2 6 5-16,1 0-7 15,-4 2-8-15,1 1 6 0,-2 2-5 16,0 1 5-16,0 6 5 16,-2 6-11-16,-2 8 2 15,-1 8 7-15,4 6-1 16,-1 5-7-16,2 2-1 16,0-2 0-16,0 2-2 15,0 0 1-15,0 0 0 16,0 0 0-16,0 0-1 15,0 0-15-15,2 0-8 16,13 0 8-16,9 0 15 16,9 0 1-16,6 0 0 15,7 2 0-15,6-2 0 16,0 0 0-16,8 0 0 0,-1 0-1 16,4-4 0-1,0-8 0-15,-1-2 1 0,0-3-1 16,-4 0 1-16,-3 0-1 15,-5-1 0-15,-5 1 0 16,-7 1 1-16,-5 3-6 16,-7 1 6-16,-5 2 0 15,-2 2 1-15,-2-2-1 16,2-1 0-16,3-1 2 16,1-1-2-16,-2 2 0 15,1 1 0-15,-7 3 0 16,-4 4-1-16,-5 2-7 15,-6 1 8-15,0 0-1 16,0 0-9-16,0 0 9 16,0 0 1-16,0 3 0 0,0 6 1 15,0 4 1-15,0 3-1 16,0 5 0-16,0 3-1 16,0 3 2-16,0 3-2 15,0 2 2-15,0 2-1 16,0 3 7-16,0 0-7 15,0 3-1-15,0-1 0 16,6 1 1-16,4 0-1 16,5-1 0-16,0 1 1 15,1-4-1-15,-1-2 0 16,0-1 0-16,-4-2 0 16,-4-3 0-16,-2-1 0 0,-1-2-1 15,-1-1 0-15,0-3 1 16,1 0-1-16,1-1 0 15,1 0-1-15,0-1 1 16,1-3-1-16,1 0-7 16,-2-2-15-16,0-1 12 15,-3 1 3-15,0 4 9 16,-3 2 0-16,0 4-17 16,0 1 8-16,0-2 8 15,0-1-4-15,0-5 3 16,-3-4 2-16,3-6-1 15,0-3-1-15,0-2 2 16,0-2 1-16,-2 0 12 16,-1 0-3-16,-3-2-9 15,-3-2 1-15,-5-2-1 0,-5 2 0 16,-3 1-1-16,-3 0 1 16,0 1 0-16,-2-1 0 15,3 0-1-15,-3 0 1 16,0 0-1-16,-1 2 1 15,-4 1 0-15,-4 0 0 16,-1 0-1-16,-7 0 0 16,-7 4 0-16,-2 5 0 15,-5 2-1-15,-4 2 1 16,-1 1-1-16,-1-1 1 16,1-2 0-16,2 0 0 0,1 0 0 15,4-1 0-15,2 2 0 16,5-2 1-16,3 1-1 15,5-3 0 1,4-1 0-16,1-1 0 0,2-2 1 16,0-1-1-1,-2 0 1-15,1-1-1 0,2 3-25 16,-14 15-96-16,10 0-34 16,2-1-429-16</inkml:trace>
  <inkml:trace contextRef="#ctx0" brushRef="#br0" timeOffset="8088.1705">14368 11401 228 0,'0'0'302'0,"0"0"-227"0,0 0-54 16,0 0-5-16,0 0 36 16,0 0 30-16,0 0 43 15,0 0 22-15,0 0-89 16,-5 0-38-16,0 0 13 16,1 0 17-16,-1-1 12 15,2-2-42-15,-2 2 11 16,2-2-10-16,-1 0 7 15,3 2 17-15,-2-2-15 16,1 0-12-16,1 2-5 16,-1-2 12-16,-1 0-5 0,0 2-13 15,2-2 5 1,-2 2-11-16,0-2 8 0,1 0-9 16,-1 0 1-16,2 0 1 15,-5-1 7-15,6 0-8 16,-3-2 0-16,1 2 8 15,1-3-8-15,-1 1 0 16,1 0 0-16,1-1 0 16,0 0 0-16,0 0 0 15,0 0-1-15,0-1 7 16,0 1-5-16,0-2 7 16,0 1-2-16,0-1 0 15,0 1 0-15,0-1-1 0,0 2 0 16,1 1-4-1,1 1 6-15,-2 1-7 0,1-2 8 16,-1 2-9-16,2 0 1 16,-2 0 7-16,1 0 0 15,-1-1-7-15,0 1 1 16,2 0-1-16,-2-1 0 16,0 1 1-16,0 1 5 15,0 0-4-15,0 1-2 16,0 0 8-16,0 2-8 15,0-1 0-15,0 1 0 16,0-2 0-16,0-1-1 16,0 1 1-16,0-1-1 15,0-2 2-15,0 1 0 16,0 0-1-16,0 0 5 0,0 0-5 16,0-1 1-1,0 1-1-15,0 0-1 0,0 1 1 16,3 1-1-16,-3 2 1 15,3-2-1-15,-3 2 2 16,0 0-2-16,0 0 1 16,0 0-1-16,0 0 0 15,0 0 0-15,0 0 0 16,0-1 0-16,1 1-3 16,-1-2 2-16,2 1-1 15,-1-2 2-15,2 2 0 16,-1-2 0-16,1 0 0 15,-2 0 0-15,2-1-1 16,0 0 1-16,2-1 1 0,-2 1-1 16,2-2 1-16,-2 1 0 15,0-1 0-15,-1 2 1 16,-2 1 0-16,3 2-1 16,-3 1 0-16,2 0 0 15,-2 0 0-15,0 0-1 16,0 0-11-16,0-5-101 15,0 1-121-15,1-4-37 0</inkml:trace>
  <inkml:trace contextRef="#ctx0" brushRef="#br0" timeOffset="10875.2752">15042 12269 920 0,'0'0'233'15,"0"0"-107"-15,0 0-81 16,0 0-4-16,0 0 31 16,0 0-9-16,0 0-27 15,-87-66-19-15,63 66-5 16,-6 6-5-16,-6 11-5 15,-2 5 5-15,0 2 9 16,5 3 0-16,8 0-4 16,7-3-1-16,8-1-10 0,10 0 0 15,0-3-1-15,18-1 0 16,14-4-1-16,17-5-9 16,20-5-62-16,0-3-74 15,1-2-53-15,-2 0-110 16,-18 0 96-16,2 0 37 15,-9 0 28-15,-7-3 94 16,-6-6 53-16,-6 0 1 16,-6-4 36-16,-6 1 47 15,-2-6-5-15,-3-2 1 16,1-3 12-16,-5-2-35 16,-1-1 73-16,-2 4 35 15,0 8 4-15,-10 6-42 16,-6 8-81-16,-2 0-33 0,-3 11-12 15,1 8 0-15,5 2 0 16,5-1 0-16,9-3 0 16,1-5-12-16,7-5 6 15,13-6 5-15,7-1-9 16,4-5 1-16,1-9 2 16,-6 0-12-16,-6 3 12 15,-10 5 7-15,-7 5 21 16,-3 1 30-16,0 0-19 15,-1 5-16-15,-5 8-16 16,0 2 1-16,6 1-1 0,1 1-21 16,14-4-155-1,5-6-364-15</inkml:trace>
  <inkml:trace contextRef="#ctx0" brushRef="#br0" timeOffset="11249.8907">16262 11947 1060 0,'0'0'165'16,"0"0"-119"-16,-108 40-36 15,59-8 2-15,6 4 8 0,4 0 16 16,12 1-13-16,11-1-21 15,7-6 9-15,5 0-10 16,4-6 0-16,0-4 0 16,0-5 0-16,0-3 0 15,0-7-1-15,2-2 0 16,1-3 1-16,0 0 62 16,-1-7 75-16,-1-10-73 15,-1-7-41-15,0-1-7 16,-15-2-8-16,-6 3-9 15,-6 5-28-15,-1 1-25 16,-15 6-36-16,9 2-37 16,2 4-417-16</inkml:trace>
  <inkml:trace contextRef="#ctx0" brushRef="#br0" timeOffset="12472.0637">15992 12166 730 0,'0'0'133'0,"0"0"-121"15,0 0-12-15,0 0-26 16,0 0 20-16,0 0 6 0,0 0 0 15,-12 37 0-15,1-20 57 16,-5 3 0-16,-2 5-12 16,0 2 6-16,-1-2-12 15,5 1-13-15,4-4-9 16,4-2-4-16,6-3-11 16,0-4-1-16,0-3 0 15,12-3 27-15,3-3 6 16,4-4 0-16,2 0 27 15,1 0-18-15,2-4-7 16,-2-7 1-16,-2-4-19 0,-2 1 7 16,-8-2-9-1,-2 0 13-15,-8-3 3 16,0 1-4-16,-3-3 4 16,-14-2-13-16,-3 1 11 15,-6-1-12-15,2 2-11 0,-1 4-6 16,1 4 6-1,2 5-7-15,-8 6-32 0,6 2-163 16,4-1-356-16</inkml:trace>
  <inkml:trace contextRef="#ctx0" brushRef="#br0" timeOffset="17599.4002">14312 11139 431 0,'0'0'91'0,"0"0"-49"15,0 0 24-15,0 0 3 0,0 0-24 16,0 0-20-16,0 0-14 16,-3 0-5-16,3 0 37 15,0 0 28-15,0 0 6 16,0 0 14-16,0 0 7 15,0 0-25-15,-2 0-39 16,2 0-13-16,-1 0 5 16,1 0 1-16,0 0 5 15,0 0-3-15,0 0-7 16,0 0-2-16,0 0 1 16,0 0-5-16,-3 0 17 15,3 0 0-15,-3 0 17 16,3-2-18-16,-2 0-12 0,1 0-2 15,-1 1-1 1,1-1 4-16,1 1-4 0,0 1-5 16,0 0-6-16,0-1-6 15,0 1-1-15,0 0 0 16,0 0 0-16,0 0 0 16,0 0 1-16,0 0 0 15,0 0 0-15,0 0 0 0,0 0 0 16,0 0-1-1,0 0-9-15,0-2 10 16,1 1 0-16,11-1 1 16,-1 0-1-16,-1-1 1 15,3 2 0-15,-2-2 0 0,0 0-1 16,2 0 2-16,-3 0-2 16,5 2 0-16,-1-2 1 15,3 0 0-15,0 0-1 16,4-1 0-16,1 0 1 15,-2 1-1-15,-1 0 1 16,-2 2-1-16,-1-1 0 16,-4-1 0-16,1 2 0 15,-2 1 0-15,1-1 0 16,-1-1 0-16,2 1 0 16,0 1 0-16,-1 0 0 15,0 0 0-15,1 0 0 16,1 0 0-16,0 0 0 15,0 0 0-15,1 0 0 0,0 0 0 16,1 3 0-16,-1-2 0 16,1 2 0-16,-3 0-1 15,1 0 2-15,-2-1-2 16,1 1 2-16,0 0-1 16,2-1 0-16,1-2 0 15,2 0 0-15,4 0 0 16,2 0 0-16,1 0 0 15,2-2 0-15,-4-1 0 16,1 2 1-16,-5-1-1 16,-4 1 0-16,0 1 5 15,-5 0-5-15,-2 0-2 16,4 0 2-16,-3 0 0 0,3 0 0 16,2 0 0-1,2 0 0-15,1 0 0 16,3 0 0-16,-4 0 0 15,2-1 0-15,-3 1 0 0,-2 0 0 16,-4 0 1-16,0 0-1 16,-1 0 0-16,1 0 0 15,0 0 0-15,0 0 1 16,2 1-1-16,0 0 0 16,1 1 1-16,3-1-1 15,-2-1 0-15,1 2-1 16,-2-2 1-16,1 1 0 15,-1-1 0-15,-1 2 1 16,2-1-1-16,-1 0 0 16,1-1 0-16,-1 2 0 0,2-1 0 15,-1 1 0 1,1-2 0-16,0 1 1 0,0-1-1 16,2 0 0-16,-1 0 0 15,1 0 0-15,0 0 0 16,0 0 1-16,-4 0-1 15,0 0 0-15,-3 0 1 16,-3 0-1-16,1-1-1 16,-1 1 1-16,1 0 0 15,1 0 1-15,0-2-1 16,3 2 0-16,-2-1-1 16,3-1 1-16,0 1-1 15,0 0 1-15,-1-1 0 16,-1 1-1-16,-1-1 1 0,-1 1 0 15,-2-1 0-15,-1 2 0 16,-2 0 0-16,0 0 1 16,0-1-2-16,0 1 1 15,-1 0 0-15,1-1 1 16,-2 1-1-16,1 0 0 16,-2 0 1-16,0 0 0 15,1 0 0-15,-1 0 8 16,0 0-2-16,0 0 6 15,0 0-12-15,0-9-1 16,0-1-109-16,-1-5-1143 0</inkml:trace>
  <inkml:trace contextRef="#ctx0" brushRef="#br0" timeOffset="19117.2519">15877 11157 624 0,'0'0'93'0,"0"0"-64"16,0 0 17-16,0 0 23 15,0 0 25-15,0 0-26 16,0 0 49-16,0-27-47 15,0 22-8-15,0-1 15 16,0-1-9-16,0-1-3 0,0-1 5 16,0-1-48-16,0 0 32 15,0-4-24-15,0 0-12 16,0-1-1-16,0-3-4 16,0 1 8-16,0-2 2 15,-3 1 3-15,0 1-1 16,-2 0-7-16,-1 1-2 15,2-1 10-15,-2-1-8 16,-1 0-1-16,2-3-3 16,-1-2-4-16,2-3-1 15,-1-1-1-15,-1-2 0 16,-1 1 9-16,-1 0-5 16,-1 0 4-16,-2-2 8 15,0 0 5-15,-1-1-13 16,0 1-10-16,0 3 0 0,0-2-5 15,-1 1 8-15,1 0-2 16,0-2-6-16,0 2 0 16,1 1 5-16,0 0 3 15,0 2 10-15,3-1-10 16,0 4-3-16,2-1 0 16,0-1-5-16,1 2 5 0,1-2 1 15,-2-2-6 1,3 1 5-16,-2-3-6 15,2 0 1-15,0-1-1 16,2 3 0-16,1 2 2 16,0 1-2-16,0 2 1 15,0 1-1-15,0 0 1 0,0 0-1 16,0-2 0-16,0-2 0 16,0-1 2-16,0-3-2 15,0 3 1-15,0 2 0 16,0 0 0-16,0 4 5 15,0 2-6-15,0 2 0 16,0 2 0-16,0 1 0 16,0 0 0-16,0-1 1 15,0-1-1-15,-3-1 0 16,0-2 1-16,0 2 0 16,0 0 8-16,-1 2-8 15,1 3 0-15,0 3 0 16,1 2 6-16,1-1-1 15,-1 1-1-15,1-2-5 16,-2-1 0-16,-2-4 0 0,3 2 0 16,-2-1 0-16,1-1 0 15,-1 2 6-15,2 2-6 16,2-2-1-16,-1-1 0 16,1 0 0-16,0-1-1 15,0-2 1-15,0 0 0 16,0-4 0-16,0 0 0 15,0-2-6-15,0 1 5 16,0 2-23-16,-11-1-68 16,-5 6-63-16,-4 0-326 0</inkml:trace>
  <inkml:trace contextRef="#ctx0" brushRef="#br0" timeOffset="20070.7076">15450 9399 747 0,'0'0'145'15,"0"0"-75"-15,0 0-30 16,0 0 18-16,0 0 40 16,0 0-9-16,0 0 2 15,-3-79-24-15,3 68-12 16,0-2 15-16,0 2-12 15,-4-2-4-15,-1 1-8 0,1 0 7 16,-1-1-21 0,1-1 7-16,2-1-24 0,2-2 3 15,0-4-8-15,0-2-4 16,5-1 1-16,4-1 0 16,4-1 2-16,-2-1-8 15,2 2 0-15,0 3 1 16,-1 0-1-16,0 2 1 15,0 4-2-15,0-3 1 16,0 3 0-16,2-3-1 16,-3 1 0-16,0-1 1 15,-4 1 0-15,-2 1 7 16,1 4-2-16,-5 3 23 16,1 5-16-16,-2 0-12 15,0 4 2-15,1 0-3 0,-1-1 0 16,2 2-7-1,1 0 0-15,0 0-2 16,4 0 8-16,5 0 1 0,0 3-1 16,2 7-5-16,2 4 4 15,-1 5 2-15,1 3-1 16,3 3 1-16,0 2 0 16,3 3-15-16,5-2-23 15,2-1-44-15,10 6-45 16,-6-10-87-16,-9-7-424 0</inkml:trace>
  <inkml:trace contextRef="#ctx0" brushRef="#br0" timeOffset="20834.9241">15416 8809 1056 0,'0'0'138'0,"0"0"-83"15,0 0-42-15,0 0-6 16,0 0 13-16,0 0 47 16,0 0-5-16,-36-39-20 15,21 34-13-15,-6 1 5 0,-9 3-11 16,-5 1 3 0,-10 0-11-16,-7 0-9 0,-17 3 2 15,3 4-7-15,-7 1 0 16,-2 2 5-16,10-1-5 15,-8 1 8-15,7 0 1 16,7 1-9-16,4-1 2 16,5-1 4-16,7-2-7 15,1 0 1-15,-1-2-1 16,-3-1 0-16,-4 1 1 16,-2 4 0-16,-2 1 0 15,6 1 0-15,7-2-1 16,10-1 1-16,8-4-1 15,11-1 1-15,6-3-1 0,3 0 2 16,3 0-2 0,-1 0 1-16,-2 0-1 0,-6 0 8 15,-3 0-7-15,-6 0 0 16,-3 0 0-16,-4 0 0 16,-1 2 0-16,4-2 0 15,5 1-1-15,3-1 2 16,8 0-1-16,6 0-1 15,0-1-114-15,0-8-625 0</inkml:trace>
  <inkml:trace contextRef="#ctx0" brushRef="#br0" timeOffset="21433.4833">14094 8682 1175 0,'0'0'194'0,"0"0"-138"16,0 0-36-16,0 0-13 15,0 0 8-15,0 0-1 16,0 0 5-16,-3-17-4 16,-3 16-7-16,-1 1 0 15,-3 0 3-15,-1 0-2 16,-3 11-8-16,-5 7-1 0,1 8 0 16,-4 5 1-1,-1 4-1-15,2-1 0 0,2-3 2 16,7-6-2-16,3-5 0 15,8-5-1-15,1-3-9 16,0-2 0-16,14 0 2 16,6 0-2-16,8-3 9 15,7 0-11-15,8-4 12 16,2-3 0-16,4 0 0 16,-1 0-16-16,5 0-52 15,-10 0-142-15,-11 0-165 0</inkml:trace>
  <inkml:trace contextRef="#ctx0" brushRef="#br0" timeOffset="22067.3977">13869 8826 933 0,'0'0'141'15,"0"0"-97"-15,0 0-16 16,0 0 33-16,0 0 15 0,0 0-23 16,0 0-7-16,-23-41-7 15,14 24 12-15,2-1-7 16,-1-3 14-16,2-5-15 16,2-3 3-16,4-3-22 15,0-6-6-15,0 1-8 16,0-6 3-16,7-2-3 15,-4-3 25-15,2-4 5 16,-2-2-12-16,0-2-5 16,3 0-4-16,3-1 0 15,1 1-6-15,2 2-1 16,3 2-11-16,2 4-1 16,-1 4-14-16,-1 7-54 15,-3 6-33-15,-5 4-48 0,-2 10-18 16,-5 5-204-16</inkml:trace>
  <inkml:trace contextRef="#ctx0" brushRef="#br0" timeOffset="22676.3383">13667 7700 424 0,'0'0'543'16,"0"0"-438"-16,0 0-53 16,0 0-13-16,20-73 22 0,-7 52 6 15,5-2-37-15,6-1-5 16,1-2-8-16,2 0 1 15,0 0 9-15,-2 1 24 16,-4 2-9-16,-3 1-4 16,3-1 1-16,-3-1-17 15,4 0-9-15,2-2-6 16,2 0 1-16,-3 2-8 16,1 3 1-16,-5 6-1 15,-3 2 1-15,-3 6-1 16,-6 1 0-16,-1 4 0 15,0 2 0-15,5 0-9 16,1 0 9-16,3 3 0 16,6 10 1-16,2 4-1 0,3 7-1 15,2 5 1 1,-1 9 1-16,0 1 0 0,7 5-1 16,26 15-19-16,-9-11-169 15,-2-12-401-15</inkml:trace>
  <inkml:trace contextRef="#ctx0" brushRef="#br0" timeOffset="24838.3806">14146 11361 646 0,'0'0'107'0,"0"0"-74"16,0 0-4-16,0 0 33 15,0 0 45-15,13-76-10 16,-11 64-60-16,-2 1-9 15,0 1-5-15,0-2 15 16,0 1-8-16,0-4 16 16,-5-2-12-16,-3-7-2 15,2-5 8-15,1-5-11 0,1-8-10 16,2-2 7-16,2-3-5 16,0 2-10-16,0 6-5 15,0 8-6-15,0 3-30 16,0 8-166-16,0 5-348 0</inkml:trace>
  <inkml:trace contextRef="#ctx0" brushRef="#br0" timeOffset="25433.2456">13937 11024 778 0,'0'0'123'0,"0"0"-92"16,0 0-22-16,0 0 47 16,0 0 93-16,0 0-5 15,0 0-82-15,5-53-17 16,4 24 42-16,1-7-39 16,5-3-13-16,2-4-9 15,5 1 8-15,0 3-20 16,2 3-8-16,-6 9-4 15,-3 9-1-15,-6 8-1 0,-3 6 0 16,-2 4-10-16,1 0 9 16,2 3-5-16,1 10 6 15,2 3-2-15,3 5 1 16,3 5-5-16,0 1-7 16,2 1-42-16,10 7-34 15,-4-8-94-15,-3-9-419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20T15:32:40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8893 8765 218 0,'0'0'351'0,"0"0"-252"15,0 0-54-15,0 0 17 16,0 0-1-16,0 0-8 16,0 0-14-16,0 0 4 15,0 0 47-15,0 0-19 16,0 0-25-16,0 0 6 16,0 0-15-16,0 0-14 15,0 0-13-15,0 0-4 16,0 0-6-16,0 0-6 15,0 0-6-15,0 0-2 16,1 0 13-16,10 0 1 16,5 0 0-16,4 3 0 0,8-1 18 15,8-2 3-15,13 0-6 16,23-5 4-16,38-14 4 16,41-9-14-16,16-2 5 15,6 0-5-15,3 9 4 16,-16 7-13-16,5 4 0 15,7 1-1-15,1 1-19 16,9-2-41-16,13-1-62 16,-48 1-142-16,-16 1 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20/01/2021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20/01/2021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913264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>
                <a:solidFill>
                  <a:srgbClr val="406FBA"/>
                </a:solidFill>
              </a:rPr>
              <a:t>If else Statements in python Explained </a:t>
            </a:r>
            <a:r>
              <a:rPr lang="en-GB" sz="5400" dirty="0">
                <a:solidFill>
                  <a:srgbClr val="406FBA"/>
                </a:solidFill>
              </a:rPr>
              <a:t>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</a:t>
            </a:r>
            <a:r>
              <a:rPr lang="en-GB" sz="4000" b="0" dirty="0" smtClean="0"/>
              <a:t>Decision Making?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</a:t>
            </a:r>
            <a:r>
              <a:rPr lang="en-GB" sz="4000" b="0" dirty="0" smtClean="0"/>
              <a:t>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08160" y="2409840"/>
              <a:ext cx="7979040" cy="246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600" y="2402280"/>
                <a:ext cx="7992360" cy="2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Decision Making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888440" y="2592000"/>
              <a:ext cx="966240" cy="2081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2680" y="2583720"/>
                <a:ext cx="97884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01480" y="3080160"/>
              <a:ext cx="840960" cy="7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4640" y="3075120"/>
                <a:ext cx="85284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28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Decision Making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201</cp:revision>
  <dcterms:created xsi:type="dcterms:W3CDTF">2019-01-15T19:27:36Z</dcterms:created>
  <dcterms:modified xsi:type="dcterms:W3CDTF">2021-01-20T15:33:23Z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