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96" r:id="rId5"/>
    <p:sldId id="319" r:id="rId6"/>
    <p:sldId id="321" r:id="rId7"/>
    <p:sldId id="322" r:id="rId8"/>
    <p:sldId id="257" r:id="rId9"/>
    <p:sldId id="323" r:id="rId10"/>
    <p:sldId id="30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 autoAdjust="0"/>
    <p:restoredTop sz="97030"/>
  </p:normalViewPr>
  <p:slideViewPr>
    <p:cSldViewPr snapToGrid="0">
      <p:cViewPr varScale="1">
        <p:scale>
          <a:sx n="87" d="100"/>
          <a:sy n="87" d="100"/>
        </p:scale>
        <p:origin x="95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21/04/2021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1T11:41:18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13219 14021 8977 0,'-4'0'2497'15,"4"0"-1257"-15,0 0-472 16,0 0-7-16,0 0 367 0,0 0-144 0,0 0-272 16,0 0-192-16,0 0-136 31,0 0-88-31,0 0 16 0,0 0-31 31,0 0-1-31,0-7-64 16,0 1-208-16,4-4 40 0,9-2 16 15,6-4 16-15,5 4 0 0,4-5-80 0,12 4 0 32,0 4 0-32,0-1 0 0,7 4-8 0,-3 6 0 0,0 0 8 15,4 0 0-15,-4 6-8 0,0 4 8 16,-1 3 0-16,1-1 0 15,0 4 0-15,0-4 8 32,0 5-8-17,-4-1 8-15,-1 2-8 0,2-5 8 16,-2 3 0 0,-3 0-8-1,8-3 16-15,-4 0-8 0,3-1 56 16,5-2-56-16,8-1 0 0,-1-6 40 15,5 4-40-15,0-3-8 0,0-4-8 16,-4 0-40-16,0-14-48 16,-13-2 96-16,5-6 0 0,-12-6 8 15,-4-1 0-15,-8 4-8 16,-5 3 8-16,-2-1 0 16,-6 2 0-1,-2 4-8 1,-1 1 0-16,-4 4 8 0,-4 2-8 15,4 3 0-15,-4 4 0 0,0 0 8 16,0 3 0-16,0 0 40 31,0 0-40-31,0 0-8 16,0 0-136-16,0 0-112 0,0 0-8 16,0 10 216-16,-4 3 40 0,-4 2 8 15,4 1 8-15,-5-2-8 0,6 0 40 16,-1 5-48-16,0-5-64 0,4 2-184 31,0-4-17-15,0-3-111-16,0-2-64 0,0-1 0 0,0-2 40 31,0-4 320-31,0 0 80 0,0 0 120 16,0 0-16-16,0-4 72 15,4-5-104-15,3-4-64 31,6-3 8-31,-1-5 40 0,8-3-48 0,-1-1 0 16,9-4 0-16,0 4 8 16,0 3-16-16,0 3 8 0,-4 7 0 0,-5-1 88 15,-2 7-24-15,-2 2-72 32,2 4 72-32,-1 0-72 0,0 0 0 15,4 0 56-15,-1 7-48 16,5 2-8-16,4 0 8 0,0-2 40 15,0 3-40-15,-4-4-8 0,-1 0 0 16,2 0 72 0,-5 1-56-16,-1-4-8 15,1 0 40-15,1 0 16 0,-6 0 8 16,5 1-56 0,4-1-8-16,0 0 112 0,0 0-24 0,0 4-48 31,0-5 0-31,4 5-40 31,-5-1-8-31,1 1 16 0,4-4-16 16,0 0 8-16,0 0-8 0,-4 4 0 15,4-7 8-15,0 4-8 0,4-4 8 16,0 2 40-16,0-2-48 16,3 0 8-1,-3 0 0-15,4 0 8 0,0 0-16 16,-4-6 48-16,3-1-40 15,-3-2 0-15,0-4 0 0,1-3 48 16,2 0-48-16,-7 0-8 31,4 1 9-15,-4-1 55-16,-8 3-64 0,-4 4 0 16,-4-1-601-16,-12-2-607 0,0 1-2937 15,0 3-5729-15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1T11:42:49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15363 5797 3936 0,'0'0'3281'15,"0"0"-1697"1,0 0-335-16,-8-12-25 0,8 8-136 15,0 1 32-15,0 3 121 16,0 0-185-16,0 0-288 0,0 0-168 16,0 0-112-16,0 0-80 31,0 0-48-31,0 0-112 0,0 0-47 16,0 0-57-16,0 0-144 0,0 0-40 0,0 7-112 15,-4 2 152-15,4 7 0 0,0-4 0 31,-4 8 16-31,4-8 40 16,0 1-40-16,0-3-16 16,0-3-16-16,0-5-48 0,0-2 64 15,8 0 88-15,4 0 624 0,8-6-128 16,3-10-192-16,9-6-32 0,5-4-48 16,6-2-72-1,1-1-56-15,0 1-120 16,-4 2-8-16,-5 5-48 15,-3 1 0-15,-8 7 0 0,-3 4 0 32,-10-1-8-32,2 7-8 0,-9 0 0 31,-1 3 8-31,-3-3-80 16,0 3-112-16,0 0-264 15,0 0-328 1,-3 0-536-16,-6 0-697 0,-10 0 65 15,6 0-1873-15,2 0-5897 0</inkml:trace>
  <inkml:trace contextRef="#ctx0" brushRef="#br0" timeOffset="1216.47">21447 3371 4865 0,'0'0'3016'16,"0"0"-991"-16,0 0-641 16,0 0-192-16,0 0 24 0,5-6-71 15,-5 4 135-15,0 2 0 16,0 0-280-16,0 0-311 15,0 0-321-15,0 0-368 0,0 0-80 16,0 8-184-16,0 9 264 16,-5 2 64-16,-3 3-8 15,4 0 16-15,4-3-24 0,0-3 8 16,0-7-56-16,0-2 8 47,8-4 112-47,12-3 72 0,8 0 0 15,4-13-88-15,4-6-24 16,3-9 88-16,-7 2-120 0,0-2 80 0,-4 0-32 16,-8 5-8-16,-5 4-32 15,-6 9-48-15,-5 4-8 16,-4 3 0-16,0 3-240 16,0 0-824-16,0 0-1537 15,-13 9 697-15,2 1-753 0,-1 3-4937 16</inkml:trace>
  <inkml:trace contextRef="#ctx0" brushRef="#br0" timeOffset="10767.64">7817 2857 3936 0,'0'0'5466'0,"0"0"-4290"16,0 0-728-16,0 0-168 31,0 0 112-31,0 0 416 0,0 0 240 16,0 0 57-16,-4 0-209 0,4 0-264 15,0 0-232-15,0 0-200 0,0 0-72 16,0 0-32-16,0 0 160 0,0 0 48 16,0-12-112-16,0-5-144 0,4-1-8 31,11-8-32-31,6 0 88 15,-1-2 56-15,8 0-152 16,4 2 0 0,0 4 0-16,-1 6 32 0,9-1-32 15,-1 9-48-15,6 2-24 16,2 2 8-16,5 1 64 16,0 3 0-16,7 0 8 15,1 0-8-15,0 0 0 16,-4 7-8-16,4 5 0 15,-1 4-40-15,-3 3 48 0,8 0-72 32,-8 0 72-32,4 6 8 0,0-3 0 15,3 4 0-15,-3-7 8 16,0 4-8-16,4-9 8 16,-1 3-8-16,1-4 0 0,4-1 64 0,3-2-72 15,-2-1 24 1,2-5-24-16,-7-4 0 15,-1 0 0-15,-3 0-16 0,-13-16 8 16,-2-3-64-16,-10-6 64 16,-7-5 8-16,-3 5 8 0,-6-2 0 15,-7-3-8-15,-4 8 0 16,0-3-48 0,-4 3-8-16,1 3 56 15,-2 3 8 1,1 0 96-16,4 3-56 15,-4 3-40-15,4 2 0 0,-4 1-8 16,-4 3 64-16,4 4 0 0,-4-3 16 31,0 3-80-31,0 0-32 0,0 0-112 16,0 7-80-16,0 8 120 16,4 5 88-16,0 2 16 15,0 3-8-15,4 4-128 0,0-4-16 16,0 0-8-16,0 2-8 15,-4-8-112-15,4-5-8 0,-4 0-8 32,0-5 104-32,0-2 48 15,0-4-64-15,-1-3 16 16,1 0 192-16,0 0 248 0,5-10-72 16,-1-9-80-16,3 1 8 31,2-8-96-31,2-3 40 0,-2 3-48 15,6 1 8-15,-3 0-16 0,4 3 8 16,4 6-48-16,0-3 32 16,0 7-72-16,0-2 80 0,-5 4 8 15,6-2-8-15,3 6 0 0,-4-4-88 16,4 3 24 0,0 7 64-16,4-2-8 15,-5 2 8-15,1 0-8 16,3 0-40-16,1 0 56 0,0 9 0 15,5 1-56-15,-2 2 48 16,5 1 8-16,3 4 0 16,2-3-8-1,2 3 8-15,-3-1-8 0,0 0 8 16,0-1 0 0,-8 1 0-16,3 3 8 15,-3-3-8-15,1 0 56 0,-1 0-48 31,3 4-8-31,1-6 16 16,8 3-8-16,-5 2 0 0,6-3-8 16,2-5 48-16,1 6-48 15,-4-4 8-15,-5-1-8 0,2-2 16 0,-9-1-16 16,3-2 8-16,1-1 48 16,4 1-56-1,3 2 16-15,5-3-16 16,4 0 8-16,4 1 0 0,-4 0 40 15,-1-4-48-15,-3 3 0 16,0-6 0 0,-8 3 8-16,-5-3-8 15,2 0 0-15,2 0 8 32,-7 0 0-32,5 0 0 0,-6-3 40 0,1-3-32 15,0-1 24-15,-8 1-32 16,7-4 32-16,-3 1 32 0,0-4 40 15,0 0-40 1,0 1 0-16,3-1-16 16,2 1-48-16,-1-1 0 0,-1 0 0 15,-7 4 40-15,4-5-48 16,-8 2 144-16,-4-1-32 0,0 5 32 16,0-3 24-16,-4-2-40 15,0 4-48-15,-4 0 8 16,-1-1-8-16,-2 1-80 15,-1 2 0-15,-4-2-592 0,3-7-592 16,-7 3-1721-16,0-6-7593 16</inkml:trace>
  <inkml:trace contextRef="#ctx0" brushRef="#br1" timeOffset="65237.03">8522 9185 4368 0,'0'0'4017'16,"0"0"-2624"-16,0 0-377 15,0 0-64-15,4 0-80 0,-4 0-216 16,4 0-88-16,-4 0 57 15,0 0 7-15,0 0-104 0,0 0-120 16,0 0-104-16,0 0-16 16,0 0-152-16,0 0-136 15,0 0-48-15,-4 0-96 0,-4 0 144 32,0 0 328-17,-8 0-216-15,0 0-104 16,-3 0 88-16,-2 0-32 0,1 0-56 15,-3 0-8-15,3 0 8 0,-1 0-8 16,6 0 8-16,2 0-8 16,9 0 0-1,1 0-8 1,3 0 8-16,0 0-160 0,0 3 48 0,0-3 48 16,0 4 0-16,0-2 56 15,-4 1 8-15,4 7 56 16,-4 0 168-16,-4-1-120 0,3 3 96 15,1 1-32 1,1 4-88-16,3-2-64 16,0 1 64-16,-4 3-8 0,4 1 56 0,0-1 24 31,0 3-40-31,0 0-56 16,-4 1-40-16,4 2 112 0,0-3 24 0,-4-3-8 0,4 3-15 31,0-3-57-31,0 0 24 15,0 0-24-15,0 0-64 16,0 0 0-16,0 0 40 16,0 6-40-16,0-2 0 0,0-1 0 15,0 4 0 1,0-1 8-16,0 0-8 16,-4 2 0-16,0-6-8 15,0 5 0 1,0-4 16-16,0 3-8 0,0-3 0 0,0-3 64 15,4 0-64-15,-4 3-8 0,0 2 8 16,4-3 0-16,0 2 0 16,0 5 40-1,0-3-40-15,0 1 0 16,0-1 0-16,0 0 32 0,0 2-32 16,0-2-8-1,0-3 0-15,0 0 0 0,0-3 0 31,-3 0 8-31,3 0-8 16,0-3 48-16,0 2-48 16,0-1 8-16,0 6 0 0,0-4 0 15,0 2 40-15,0 2-40 16,7-2 0-16,-3 2 8 0,-4-4 0 16,4 3-8-16,-4-3 0 15,4-3 0-15,0 1-8 16,-4-3 8-16,4 2 0 15,-4-2 0-15,4 1 8 0,-4 3 64 16,0-1 8-16,0 5-8 16,4-3 16 15,-4 4-48-31,4-4-40 0,-4-1 40 16,0 6-40-16,4-6 0 15,0 1 0-15,-4 0 8 0,4 0 24 16,-4 0-40-16,0 3 0 15,3-3 8-15,-3 6 0 16,4 1-8-16,-4 0 8 16,0-1-8-16,0 1 8 15,0 2 0-15,0-6 64 0,0 4-56 16,0-1-8-16,0-3-8 16,0 4 0-16,0-1 0 0,0 1 8 31,0-1-8-31,0-3 8 0,0 3-8 0,0 0 8 15,0 1-8-15,0 0 0 16,0-1 0-16,0 1 8 0,5-4 0 16,-5 3-8-16,0 4 8 15,0-3-8 1,0-1 0-16,4 6 8 31,-4-2-8-31,0 3 8 0,0-7 48 16,0 0-48-16,0 1 0 0,0-5-8 15,0 5 16-15,0 0-8 16,0-4 0-16,0 7 8 16,0-4-8-1,0 0 64-15,0 1-64 16,0-1 0-16,0 0 64 0,0 1-72 0,0-4 0 16,0 4 16-16,4-4 32 15,-4 0-40-15,0 0 0 0,0 3 0 31,0 0 40-31,0 2-40 16,-8-5 56-16,3 3 64 16,1-3-120-16,1 0 56 15,3 4 40-15,-4-3-16 0,4-2 32 16,0 2-40-16,-4-1 16 16,4 0-40-1,0 0-8-15,-4 0 16 16,4 4-56-16,0-3 8 15,0-1-8-15,0-4 88 0,0 5-48 16,4-4 16-16,4 0 16 0,4-3 112 16,0 3-72-16,3-4 0 15,-2-2-64 1,7 0-48-16,-8-3 56 16,8-4-56-16,-1 1 0 15,1-5-8-15,5-2-216 0,3 0-408 0,19-15-864 16,-12-8-3281-16,6-5-6434 0</inkml:trace>
  <inkml:trace contextRef="#ctx0" brushRef="#br1" timeOffset="67442.59">8761 9287 616 0,'0'0'192'16,"0"0"32"-16,0 0 4385 0,0 0-3153 15,-4-4-8-15,0 4 129 16,4-3-145-16,0-1-48 15,0 4-215-15,0 0 15 0,0 0-128 0,0 0-208 32,0 0-168-32,0 0-160 0,0 0-103 15,0 0-97-15,0 0-24 16,0-2-72-16,4-1-56 16,8 0-144-16,4-3-24 0,8-1 0 15,0 3 64-15,0 2-56 31,-1-2 48-31,-3 4-56 16,-3 0-8-16,-9 4-64 0,-1 4 0 16,-3 3-8-16,-4 4-64 15,0 1 88-15,-15 6 56 0,-6 1 80 16,-7 2-32-16,4-2 0 31,-4 2-48-15,9-6 0-16,-1 0-64 0,0-3-528 15,12-4-129-15,0-5-271 16,8-4-560-16,0-3 64 16,0 0 415-16,12-12-263 0,12-7-608 0,4-4 79 15,4-6-199-15,-1-2-465 16,22-10-367 0,-2-1 2297-16</inkml:trace>
  <inkml:trace contextRef="#ctx0" brushRef="#br1" timeOffset="67805.89">9072 9229 512 0,'0'0'352'0,"0"0"-80"0,0 0 2296 15,0 0-479-15,0 0-633 32,0 0 248-32,0 0-255 0,27-25-721 15,-38 25-96-15,-5 0-16 0,-4 3 24 0,-4 10-144 16,0 3-72-16,1 5-63 16,-2 2 111-16,5 3 8 0,1 2-104 31,2-2-144-31,10 2-224 0,3 1-8 15,4-3-80-15,0-5 80 16,8-2 64-16,7-3 112 0,9-6 128 16,-4-7-136-16,5-3-16 0,-6 0-72 15,1-13 48 1,-4-3-40-16,-4 1 16 16,-4-8 296-16,-1 4 16 0,-7 0 104 15,0 6-119-15,0 4-113 31,0 6-184-31,0 3-104 0,0 0-192 16,-3 0 136-16,-1 12 0 31,-4 1-473-31,4 4-799 0,0-2-952 16,4-3-1713-16,0-1-3553 0</inkml:trace>
  <inkml:trace contextRef="#ctx0" brushRef="#br1" timeOffset="68462.3">9228 9399 3632 0,'0'0'5705'0,"0"0"-3560"16,0 0-505-16,0 0 137 31,0 0-169-31,0 0-512 0,0 0-672 0,-13-7-368 16,1 19 80-16,5 8-136 15,-2-1 80-15,-3 2 40 0,9 2 0 16,-1-4-48 0,4 0-72-1,0-10 0-15,4 4 0 16,11-7 177-16,1 1-177 16,9-7-56-16,3 0-881 15,7-3-1071-15,-7-14-585 0,-5-1-2480 16</inkml:trace>
  <inkml:trace contextRef="#ctx0" brushRef="#br1" timeOffset="68709.28">9466 9363 3632 0,'0'0'5041'0,"0"0"-2016"16,0 0-985-16,0 0-391 15,0 0-785-15,-8 9-544 0,0 1 304 16,1 2-152 0,-2 7-272-16,5 4 0 0,0-4-88 15,4 2-56 1,0-1-56 0,4-4-120-16,9-6-752 15,10-10-592-15,-3 0-713 0,0-7-3064 16</inkml:trace>
  <inkml:trace contextRef="#ctx0" brushRef="#br1" timeOffset="68894.14">9538 9138 728 0,'0'0'8802'0,"0"0"-6194"15,0 0-535-15,0 0-321 31,0 0-456-31,0 0-760 16,0 0-392-16,0 0-144 0,0 0-2272 16,-20-13-2777-16</inkml:trace>
  <inkml:trace contextRef="#ctx0" brushRef="#br1" timeOffset="71238">8721 10125 4344 0,'0'0'4513'0,"0"0"-2800"15,0 0-113-15,0 0-152 16,0 0 145-16,0-19-209 0,8 12-600 16,-3-2-72-16,2 2-88 31,1 0-183-16,0 2-201-15,8 2-168 0,0 3-64 16,4-4 8-16,4 4-8 16,0 0-8-16,-9 4 0 15,-3 9-64-15,-3-1-120 16,-5 7-48-16,-4 3-8 16,-4 1 63-16,-17-1 161 15,-7 3 16-15,0-3 145 0,-3 1-129 16,7-8 56-16,4 2-72 15,8-8-121-15,4-3-743 0,8-6-144 32,4 0 288-32,16-6 480 0,8-13 152 15,12-6 88 1,-1-8 0-16,6-1 16 16,-6-1-16-16,-11 6 16 0,-4 4 40 15,-8 9 16-15,-8 4 400 0,-4 7 440 31,-4 5 32-31,0 0-528 16,0 0-408-16,-7 5-8 16,-10 7 273-16,-3 7 47 0,1 3-176 0,2 0 32 15,-2 4-32-15,10-1-72 16,1-2-24-16,8-2-48 16,0-2 0-16,12-2-64 15,12-4-240-15,0-7-649 16,12-6-911-16,-8 0-728 15,0-11-4170-15</inkml:trace>
  <inkml:trace contextRef="#ctx0" brushRef="#br1" timeOffset="71570.27">9104 10185 10562 0,'0'0'2176'0,"0"0"-191"16,0 0-577-16,0 0-328 15,0 0-376-15,0 0-560 0,51-9-144 16,-38 9 0-16,-6 9-120 16,1 0-8-16,-8 8-200 0,0-4 328 15,-8-1 152-15,-12 3 304 16,5-2 112-16,-2-1-151 15,6-1-169-15,3-2-136 16,8-5-112-16,0 2-72 0,0-3-200 16,19-3-121-16,5 0 177 15,12 0-968 17,16-9-728-32,-8-8-833 15,-4-2-3280-15</inkml:trace>
  <inkml:trace contextRef="#ctx0" brushRef="#br1" timeOffset="71786.37">9458 10159 8337 0,'0'0'3289'16,"0"0"-1217"-16,0 0-527 0,0 0-801 16,0 0-272-16,0 0 152 15,0 0-200-15,-56 73-152 0,48-50-104 31,8-4-144-15,0 3-16-16,4-6-8 0,13-3 0 16,2-4-504-16,5-6-576 15,8-9-944-15,-4-10-2121 0,-4-6-3377 16</inkml:trace>
  <inkml:trace contextRef="#ctx0" brushRef="#br1" timeOffset="72087.14">9518 10007 9057 0,'0'0'1985'16,"0"0"-513"-16,0 0-656 0,0 0-528 0,0 0-200 15,0 0-80-15,0 0-8 16,0 0 0-16,-12 50-232 0,24-39-200 15,0-8-208-15,-4-3 640 32,4 0 136-32,-4-7-8 31,-5-6 0-31,-3-2 192 16,0-1 40-16,-7 7-176 0,-5-1 88 15,-12 10-272-15,4 0-664 16,8 6-3713-16</inkml:trace>
  <inkml:trace contextRef="#ctx0" brushRef="#br1" timeOffset="73306.31">8725 10999 1224 0,'0'0'8378'0,"0"0"-6258"0,0 0-608 0,0 0 481 15,0 0-745-15,0 0-136 16,-4-40-792-16,12 38-264 0,0-5 144 16,4 1-136-16,4-1 40 31,0 4-8-31,-5-3 8 0,2 0 64 15,-2 6-47 1,-2-4-65-16,-1 1 0 16,-4 3-56-16,0 0-80 0,-4 0 32 15,3 0 40-15,-3 0-64 16,0 0-57 0,0 0 25-1,0 3 96-15,0 1-16 0,0-4 16 0,0 0 16 16,0 3-16-16,0-3 8 0,0 3 0 15,0 3-80-15,0-3-48 16,0 7 128-16,-3 2 176 31,-5 5-72-31,4 2-24 0,-9 0-8 16,6 4-64-16,-5 2 41 0,0-4-1 16,-4-1 40-1,0-1-88-15,0-7 0 0,0-2 0 16,8-1 0-16,4-9-56 15,4 0 40-15,0 0-56 0,0-12-521 32,20-10-647-32,8-7 616 15,4-6 232-15,8-2-312 0,0-5 56 16,-1 3 127-16,-7 8 353 0,-8 6 168 16,-4 6 305-1,-12 6 263 1,0 7-40-16,-4 6 104 0,-4-4 200 0,0 4-192 15,0 0-456-15,-4 0-120 16,-8 4 256-16,-8 8 48 0,1 4-208 16,-5 0 32-16,-1 6-71 31,9 0 63-31,1 4-88 0,7-5-80 16,4 0 104-16,4 0-120 0,4-2 0 15,11-3 0-15,6-6 0 0,3-1 192 16,-5-5-192-16,-3-4-48 15,0 0-152 17,-7-4-112-32,-6-8-65 15,-3-2-431-15,0 3-632 0,0-2-616 16,-3 3-897-16,-6 3-3024 0,5 4 800 16</inkml:trace>
  <inkml:trace contextRef="#ctx0" brushRef="#br1" timeOffset="73760.21">9060 11007 1120 0,'0'0'8233'31,"0"0"-6312"-31,0 0-801 0,0 0-88 16,0 0-456-16,0 0-576 15,0 0-120-15,0 0-384 0,20-6 504 16,-5 6 128-16,-2 0-56 0,-5 0-64 16,3 0-8-1,-11 0-64 1,0 0 64-16,0 3 232 0,0 0 73 0,0 1-297 16,0 5 952-16,-4 1-192 0,0 3-456 15,1-1-152-15,3 1-72 16,0 0-24-16,0-1-64 31,0-2-8-31,0 2-72 0,7-2 80 16,-3-1 8-1,1-2 8-15,-1 2-16 0,-4-2 0 16,0 0 0-16,0-2 0 16,-9 4 200-16,-2 2 360 0,-10-3-40 31,2 6-232-31,-5-5-176 15,4 1-112-15,4-3-1192 0,12-7-1528 16,4 0-1937-16,0-5-3497 0</inkml:trace>
  <inkml:trace contextRef="#ctx0" brushRef="#br1" timeOffset="74007.1">9447 10964 9642 0,'0'0'3104'15,"0"0"-1319"-15,0 0-9 32,0 0-776-32,0 0-776 0,0 0-8 15,-28 18 0-15,11 1-88 16,2 6-64-16,2 0-64 16,5 2 0-16,8-9 0 15,0 1-72-15,4-6-280 0,17-4-432 31,7-5-184-31,11-4-512 16,-3-13-1617-16,-8-6-5841 0</inkml:trace>
  <inkml:trace contextRef="#ctx0" brushRef="#br1" timeOffset="74192.19">9546 10769 10322 0,'0'0'4297'0,"0"0"-3393"16,0 0-256-16,0 0 24 0,0 0 184 16,0 0-472 15,0 0 80-31,12-3-464 0,-12 3-984 16,0-2-1928-16,-4 2-7363 0</inkml:trace>
  <inkml:trace contextRef="#ctx0" brushRef="#br1" timeOffset="74561.32">9108 11671 9353 0,'0'0'6170'0,"0"0"-4946"15,0 0 176-15,0 0-247 0,0 0-561 16,0 0-464-16,0 0-128 31,0 0-400-31,0 16-168 0,0-3-865 16,0-1-1175-16,0 10-1385 0,-9-9-2689 0,1 4 2386 16</inkml:trace>
  <inkml:trace contextRef="#ctx0" brushRef="#br1" timeOffset="74708.39">9063 11874 1072 0,'0'0'6049'0,"0"0"-3112"16,0 0-1937-1,0 0-96-15,0 0-8 16,0 0-528-16,0 0-200 0,0 41-168 16,4-28-2720-1,-4 0-6234 1</inkml:trace>
  <inkml:trace contextRef="#ctx0" brushRef="#br1" timeOffset="74846.41">9052 12078 9538 0,'0'0'3896'0,"0"0"-3360"16,0 0-231-16,0 0 79 15,0 0-184-15,0 0-200 16,0 0-360-16,0 19-2209 0,0-19-7129 0</inkml:trace>
  <inkml:trace contextRef="#ctx0" brushRef="#br1" timeOffset="76263.92">8829 12602 760 0,'0'0'9682'0,"0"0"-7690"16,0 0-1024-16,0 0 25 0,0 0 15 16,0 0-360-16,40-42-392 15,-25 42-104-15,1-3-56 0,1 3 16 16,-2 0 40-1,2 0-64 1,-6 3-40 0,-3 6-48-16,-4 8-48 0,-4-1 48 15,0 5 208-15,0 5 136 16,-16 3-8-16,-4-1-72 0,-4 0-112 16,-4-2-48-16,5 0-56 0,3-4 0 31,4-7-48-31,7-5-200 15,9-7-488-15,0-3-200 0,9 0-688 16,14-9 1128-16,13-14 40 0,8-2-73 16,0-10 273-16,0-3 88 0,0 0 16 15,-13 3-200 1,-3 4 304-16,-11 5 48 16,-13 10 744-16,-4 3 321 0,0 7 71 15,0-1-128-15,-8 5-360 16,-1 2-280-16,-2 0-272 0,-2 12-48 15,-2 8-88-15,-2 5 233 32,2 2-81-17,3 6-88-15,0-4 0 16,8 2-8-16,0-1-16 0,4-9-48 16,0 2 8-16,12-9-8 15,8 0 104-15,8-9 160 0,4 0-264 0,3-5-112 31,-3 0-1513-31,4-19-1463 16,-8 0-5226-16,-12 0 2417 0</inkml:trace>
  <inkml:trace contextRef="#ctx0" brushRef="#br1" timeOffset="76880.98">9454 12732 1376 0,'0'0'4337'0,"0"0"-1105"0,0 0-2071 15,0 0-137 1,0 0-176-16,0 0 8 16,0 0-456-16,-56-26-120 15,32 26 176-15,1 0 185 0,-1 9 119 16,0 4-64-16,0 3-168 16,12 4-240-16,-4-1-160 0,12 0-128 31,4 2-8-31,0-1-56 0,9-5-32 15,10-5-112-15,1-7-280 0,-1 1 96 16,5-4 144-16,-7-4 248 16,2-9 8-1,-2-9-8-15,-6-3 0 0,-2-7 168 32,-1-3 128-32,-5-6 144 15,1 0-72-15,0 0 8 0,-4 3-24 16,4 5-80-16,-4 15 88 15,0 1 72-15,0 11-47 16,0 6-57-16,0 0-168 16,0 0-160-16,0 0 0 0,0 13 0 15,0 6 72-15,-4 0 48 16,-4 12-72-16,5 1 0 0,-5 3-40 16,8 4 8-16,-5-4 24 15,5-1-40-15,0 2-432 16,0-11-929-1,9-3-1703-15,6-9-2145 16,-2-7-3313 0</inkml:trace>
  <inkml:trace contextRef="#ctx0" brushRef="#br1" timeOffset="77143.41">9701 12732 1096 0,'0'0'9154'0,"0"0"-6674"16,0 0-1127-16,0 0-449 16,0 0-344-16,0 0-32 0,0 0 56 31,-56 51-120-31,45-26-144 0,-2 0-64 0,5-2-144 16,8-4-112-16,0-4-16 0,0 1-64 15,13-3-144-15,2-7-296 31,6-3-432-31,7-3-592 0,-5-9-1673 16,-3-7-5529-16</inkml:trace>
  <inkml:trace contextRef="#ctx0" brushRef="#br1" timeOffset="77466.31">9713 12439 10226 0,'0'0'2160'0,"0"0"-495"32,0 0-809-32,0 0-576 15,0 0-280-15,0 0 8 0,0 0-8 16,0 0-112-16,-28 64-304 15,28-52-249-15,5-2-55 16,2-3-192-16,1-7 144 16,0 0 768-16,-3 0 112 0,-5-10 88 31,0 0 464-31,0 1 128 0,-5-1 201 16,-7 4-201-16,5 3-424 15,-6 3-368-15,1 0-200 0,5 6-1697 16,3-3-5832-16</inkml:trace>
  <inkml:trace contextRef="#ctx0" brushRef="#br1" timeOffset="80055.24">9928 9204 3440 0,'0'0'3089'0,"0"0"-1881"0,0 0-576 0,0 0-408 31,0 0-136-31,44-12-72 16,-28 12-8-16,0 0 48 16,-4 0-56-16,0 0 0 0,-4 0 0 15,0 2-40-15,0 5 40 16,-4-1 136-16,4 0 385 16,-4 5-97-1,4-3-48-15,-8 5 88 16,4 6-64-16,-4 0 128 15,0 4-208-15,0 2-32 0,0 1 40 16,0-1-32-16,-4 3-96 16,0 5-72-16,0-5 24 0,4 4 0 15,0-4 48 1,0-2 0-16,0-1 9 16,0 0-89-16,0 0 88 15,0 0-56-15,0 1 0 0,4 0-80 16,0-1-8-16,0 1 8 0,-1-1-56 15,6-3 64 1,-5 3-80-16,-4-2 8 16,8-2 8-16,-8 6 40 15,0-5-48-15,0 0 0 0,0 0-8 16,0-3 104-16,0 4-40 16,0-5-16-16,0 8 32 0,0-7 0 31,0 3-72-31,3-3 16 15,1 0 24-15,-4-3-40 16,0 0 0-16,0 3-8 16,0-3 8-16,0 3 0 0,0 0 0 15,0 4 0-15,0-2-8 0,0 2 8 32,0-1 8-32,0 0-8 15,0 0 0-15,4 0 48 0,-4 2-56 16,5-6 0-16,-5 4 0 0,0 1 0 15,0-1 8-15,0 0 0 16,0 0 0 0,0 3-8-16,0-3 8 15,0 2-8-15,4 1 0 0,0-6 8 32,-4 0-8-32,4-4 8 0,-4 1-8 15,0 3 8-15,0-3-8 16,0 1-8-16,0 1 8 31,0 1 8-31,0 0-8 0,-4 0 0 0,4 4 0 16,0-2 0-16,0 2 8 15,0-1 0-15,0 0-8 0,0 0 0 0,0 1 8 16,0 0-8-16,0-2 16 16,0 2-8-16,0-2 0 0,0 2 0 31,0-4-8-31,0 6 56 15,0-6 8-15,0 4-56 0,0-1 0 16,0-4 0 0,0 5 0-16,0 0 40 15,0-1-40 1,0 0 16-16,0 3-24 16,0-3 8-16,4 1 0 0,-4-1 0 15,0-3 0-15,0 3 0 16,0 1-8-16,0-1 8 0,0 0-8 15,0 3 8-15,0-3-8 32,0 4 0-32,0 2 8 0,0 0-8 15,0 2 8-15,0-5 0 0,0 1 0 16,0-5 32-16,0-2-32 0,-4-2-8 16,0 2 80-16,0-4-80 15,-1 1 8 1,5 0 40-16,-4 3-48 0,4-3 48 15,0 6-40-15,0-2 8 16,0-2-8-16,0-2 48 0,0 3-8 16,0-3-48-1,0-1 16 1,0 2-8-16,0-1-8 16,-4 0 8-16,4 0-8 15,0 0 16-15,0 2-8 0,0-1-8 16,0 1 0-16,0-2 8 0,0 1 8 15,0 2-16-15,4 0 8 32,0-3-8-32,-4 5 8 15,0-5 0-15,0 7-8 0,0-8 0 16,0 5-8-16,0-5 8 16,-4 4 8-16,0-2-8 0,1-5 0 0,3 4 0 15,-4 0 0-15,4 0 0 16,0 3 0-16,0-3 8 15,0 3 8-15,0-1-8 32,-4 6 0-32,4-6-8 15,-4 1 0-15,4 0 8 0,0-3-8 16,0 3 8-16,0 0-8 16,0-3 8-16,0 3 40 31,0 0 24-31,4 0-64 0,-4-2 88 15,0-3-96-15,0-1 8 0,0 4 40 0,0-9-40 16,0 3 0-16,0 1 8 0,0-3-8 16,0 4 0-16,0-3 48 31,-4 2-56-15,0 1 0-16,-4 0 8 0,4-4 40 0,0 1-48 15,-4-1 48-15,4 1-32 0,-4 0 32 16,0-3 8-16,-4-2-56 0,4 2 0 15,-4-5 0 1,4 5 16 0,-4-3 40-16,0-2-56 0,4 1-192 15,1 4-648-15,-6-7-728 16,9 0-1265-16,-3 0-5137 16</inkml:trace>
  <inkml:trace contextRef="#ctx0" brushRef="#br1" timeOffset="84211.38">9394 7934 8737 0,'0'0'2169'16,"0"0"-353"-16,0-3-239 15,0 3-185-15,0 0-576 16,-3 0-712 0,-14 10 112-16,-2 9 184 15,-5 3-24-15,-4 6 24 0,4 5 112 16,-4 0-39-16,-4 6-201 0,4 2-8 15,1 0-112-15,-1 5-64 16,0-2-80-16,8-3 72 16,-5-3-72-1,14-3-16 1,-5-10-288-16,8-2-585 0,4-8-631 16,4-3-680-16,0-12-305 15,0 0-1896-15,0-2-1600 0</inkml:trace>
  <inkml:trace contextRef="#ctx0" brushRef="#br1" timeOffset="84558.17">9063 7982 8225 0,'0'0'1913'0,"0"0"-177"31,0 0-456-31,0 0-39 31,0 0 207-31,0 0-504 0,0 0-560 16,0 0-384-16,0 0 0 15,-3 28 304-15,6 5-24 0,18 7 16 16,3 2 72 0,4 2-296-16,4 4 169 15,3-4-33-15,-3 1-88 16,0-4-32-16,-4-3-40 0,-4-6-40 0,-5-4 56 15,-2-9-64-15,-9-7-152 0,-1 2-216 32,2-5-345-32,-9-2-559 15,4-1-288-15,-4-6-561 16,4 0-2448-16,-4 0-3360 0</inkml:trace>
  <inkml:trace contextRef="#ctx0" brushRef="#br1" timeOffset="84842.98">9598 8283 1800 0,'0'0'8066'16,"0"0"-6226"-16,0 0-520 15,0 0-400-15,0 0 17 0,0-12-305 16,0 15-528-16,0 13-80 16,-13 6 424-16,10 7-88 15,-5-1-112-15,4 4 128 16,4-4-168-16,0 0-144 16,0-5 64-16,12 3-128 0,4-10-328 15,12-4-1072-15,-5-5-649 16,1-7-3656-16</inkml:trace>
  <inkml:trace contextRef="#ctx0" brushRef="#br1" timeOffset="85228.01">9709 8045 1112 0,'0'0'6953'0,"0"0"-5288"15,0 0-641-15,0 0-248 16,0 0-192 0,0 0-72-16,0 0-304 0,0 0-56 15,-64 48-72-15,64-30-80 0,0-1-96 16,13-2 96-16,-2-8 24 15,1-4 248-15,4-3-88 0,-4-3-32 32,-3-6-48-32,-5-10-8 15,-4-2 56-15,0 6 265 16,0-3 239-16,-13 1 40 16,1 9-288-16,0 3-408 0,4 5 0 15,-7 13-160-15,6 4-1160 16,5 1-2945-16</inkml:trace>
  <inkml:trace contextRef="#ctx0" brushRef="#br1" timeOffset="86830.91">7996 9287 4304 0,'0'0'4529'0,"0"0"-3344"16,0 0-681-16,0 0-168 0,0 0 168 15,0 0-32-15,-68-19-64 16,52 19-152-16,5 3 200 15,-6 9-40-15,6 1-72 16,-6 6 97-16,-3 4 119 0,1 8 16 16,-5 7-120-16,3 4-80 15,2 8-88-15,-1-2 48 0,8-1-64 16,0 5-120-16,4-2 24 47,0 4 0-47,5 0-8 0,3 6-64 15,0-2 40-15,0-1 32 16,0 0-48-16,3 0-24 0,5-3-32 0,-4 0-72 16,4 3 96-16,-3-3 24 15,2 6 33 1,-7 0-25-16,0 4 64 0,0 3-104 16,0-4 48-16,0-2-88 15,0-1 24-15,0 0 0 0,0-2-64 16,0-5 72-16,0-2-24 15,0-9-48-15,0-5 56 32,0-11-64-32,0-7-80 0,0-6-296 0,0-7-385 15,0-6-399-15,0 0-200 0,-7 0-72 16,-2-3-969-16,-7-13-3208 0,4 4 728 16,0-1 3202-16</inkml:trace>
  <inkml:trace contextRef="#ctx0" brushRef="#br1" timeOffset="87764.94">7690 11083 3320 0,'0'0'5249'16,"0"0"-2720"-16,0 0-1705 15,0 0-440 1,0 0-48-16,0 0-56 0,0 0-96 0,0 0-16 15,0 0 160-15,0 4 209 16,-13-4 55-16,-6 0-416 31,2-4-80-31,-7 4 64 0,5 0-40 16,-1 0 48-16,-5 4 88 16,10 5-72-16,2 4-48 15,2 3-128-15,3 0-16 16,4 7-16-16,4-5 24 0,0 7 80 31,0-2-24-31,0-2-56 16,0-1-8-16,12-8 0 0,-8-2-24 15,12 0 32-15,0-10 96 16,4 0 200-16,8 0-144 0,0 0-64 0,0 0-80 16,-5 0-8-1,-10 0 0 1,-2 0-48-16,-7 0-8 0,-4 0-40 15,0 0-136-15,0 0 232 16,-8 6 136-16,-3 4 152 16,-2 2-160-16,-2 1-120 15,2 3 40-15,5 0 24 32,1 3-64-32,3-3 0 0,-1 3-8 15,5-3-8-15,0 0-40 16,9 3 48-16,2-7 48 15,6 4 72-15,2 0-64 0,-3-4 8 16,4 4-64-16,-8 0 0 31,-4 4-8-31,-4-1 8 16,-4 3 120-16,0 3 56 0,0 1 0 16,0 2 64-16,-8-3 32 15,-3 8 24-15,6-3-47 0,-7-1-129 16,4 7 8-16,5-8-72 0,-6 4-40 15,9-1 64-15,-4 1-72 0,0-3 72 16,4 0-32-16,-4 2-40 16,4-2 0-16,0 0 0 15,0 3 0-15,-4-1 8 0,4-3-8 16,0 1 0 15,0 0 0-31,0-1 8 0,0-3-16 16,0 5 0-16,0-5 8 15,0 0-8-15,0 0 0 16,0 1 0-16,0-1 0 0,0-3 0 16,0 0 0-16,12 1 48 31,-3-4-40-31,2 0 32 0,1 0-40 0,4-3 0 0,0 3 0 16,8-3-64-16,-4 0-136 15,4 3-40-15,3-4 32 16,1 2-497-16,4-2-471 0,9-9-1056 31,-6 1-3402-31,-7-7-3055 0</inkml:trace>
  <inkml:trace contextRef="#ctx0" brushRef="#br1" timeOffset="98684.21">10534 10972 10730 0,'0'0'2760'0,"0"0"-1183"15,0-6-777-15,0 6 264 0,0 0 216 16,0 0-311-16,0 0-385 0,0 0-312 0,0 0-136 15,4 0-128-15,-4 0-16 16,0 0-216 0,0 0-976-16,0 0-1369 31,0 3-112-31,4 0-2464 0</inkml:trace>
  <inkml:trace contextRef="#ctx0" brushRef="#br1" timeOffset="98837.83">10789 10947 10234 0,'0'0'1696'16,"0"0"-1056"-16,0 0-312 0,0 0-328 0,0 0-640 31,0 0-3457-31,0 0-2664 0</inkml:trace>
  <inkml:trace contextRef="#ctx0" brushRef="#br1" timeOffset="98991.11">11024 10953 9570 0,'0'0'1776'0,"0"0"-1776"15,0 0-1336-15,0 0-1241 31,0 0-1448-15</inkml:trace>
  <inkml:trace contextRef="#ctx0" brushRef="#br1" timeOffset="99107.02">11319 10959 232 0,'0'0'8385'16,"0"0"-8385"-16,0 0-576 15,0 0-6161-15</inkml:trace>
  <inkml:trace contextRef="#ctx0" brushRef="#br1" timeOffset="99254.11">11717 10995 6145 0,'0'0'5697'16,"0"0"-4449"-16,0 0-664 15,0 0-424-15,0 0-160 0,0 0-408 16,65-38-3969-16</inkml:trace>
  <inkml:trace contextRef="#ctx0" brushRef="#br1" timeOffset="99392.11">12024 10957 10730 0,'0'0'3040'0,"0"0"-1727"15,0 0-345-15,0 0-440 16,0 0-528-16,0 0-664 16,0 0-3561-16</inkml:trace>
  <inkml:trace contextRef="#ctx0" brushRef="#br1" timeOffset="100556.09">13279 8261 120 0,'0'0'4945'16,"0"0"-3137"-16,0 0-200 0,0 0 353 31,0 0-137-31,28-73-416 16,-28 67 345-16,4-1-89 0,-4 4-352 15,0 0-455-15,0 3-273 0,0 0-232 16,0 0-264-16,-4 3-80 16,-16 10-8-16,0 6 152 15,-8 9-40-15,-3 4-56 16,-1 5 8-16,-4 5-8 31,4 3-40-31,0-1-8 0,1 0 48 16,-1-2-48-16,4-4 0 15,4 0 48-15,-1 0-48 0,5-6-8 16,5-3-112-16,-2-4-384 0,6-5-216 16,3-2-609-1,-1-8-983-15,2-4-521 16,3-6-1424-16,0 0-1456 0</inkml:trace>
  <inkml:trace contextRef="#ctx0" brushRef="#br1" timeOffset="100909.3">12884 8413 4929 0,'0'0'4024'0,"0"0"-2447"0,0 0-313 16,0 0-40-16,0 0 89 16,0 0 103 15,0 0-320-31,0 0-384 0,-7-31-464 15,7 37-248-15,4 10 0 16,3 6 112-16,6 7 88 0,2-1 112 16,9 7 89-16,4 3-41 15,8 0-104-15,8 0-8 16,-4-2-64-16,0-1-24 16,-12-7-48-16,-4-6-104 0,-9-3 40 15,-6-6-32-15,-5-7-16 16,-1-3 8-16,-3-3-8 0,0 0 16 15,0 0-16-15,4 0-320 47,-4 0-280-47,4-9-497 0,0-4-3312 16,1-3-2952-16</inkml:trace>
  <inkml:trace contextRef="#ctx0" brushRef="#br1" timeOffset="101541.51">13466 8624 9690 0,'0'0'2200'16,"0"0"-440"-16,0 0-31 0,0 0-305 0,0 0-496 15,0-7-528-15,0 10-400 0,-8 9-64 16,-8 11 64-16,5 2 8 31,-5 3 56-31,4-2-56 16,4 3 48-16,0-7-48 0,4-10-8 31,4 1-144-31,-5-6-152 0,5-7 128 16,0 0 168-16,0-7 240 15,5-15-160-15,7-3-64 16,3-4-8 0,-2-6 0-16,6 4-8 0,-6-1 16 15,-2 9 184-15,-2 4 96 16,-5 13 73-16,0 6-185 0,-1 0-184 0,5 6-248 16,-4 13 200-16,5 6 48 31,2 1 8-31,1 3 0 0,0-4-8 15,4-5 16-15,-4-5-16 16,0-2-137-16,-4-7-119 0,0-6 160 16,-4 0 96-16,4 0 96 15,0-16-16-15,-1-6 265 32,2-6-9-32,-1-4 80 15,0 1-120-15,-1-2-120 0,2 2-32 16,-5 5 8-16,0 11-8 15,-4 5-48-15,0 7-96 16,0 3-256-16,0 3-1248 0,-4 19-121 16,-9 0-2920-1,6-3-5801-15</inkml:trace>
  <inkml:trace contextRef="#ctx0" brushRef="#br1" timeOffset="104099.07">12861 9353 1872 0,'0'0'5529'16,"0"0"-3160"-16,0 0-1465 0,0 0-232 15,0 0 192-15,0 0 232 0,16-22 313 16,-16 22-185-16,0 0-408 0,0 0-168 15,0 0-152-15,0 0-448 32,-4 0-48-32,-4 0 0 15,-8 0 56-15,0 3 80 0,-8 1-16 16,0 5-112-16,-4-3 0 16,0 4-8-16,0-1 0 15,5 1 24-15,-1 2-16 0,4 1 0 31,4 0-8-31,0 3-8 16,8-3-8-16,-4 0-40 0,8 1 8 16,0 3 40-16,0-1 8 15,4-3 0-15,0-1 80 0,0 4 40 16,0 0 8-16,0 6 24 16,0 0-15-1,0 0-65-15,0 8 80 16,0-5 16-16,-4 3-8 0,0 4-40 0,-4 0 8 15,0 2-40 1,4 2-8-16,-4-2-16 0,4 1-56 0,-3 4 80 47,2 3 16-47,-3-2-56 16,4 2 0-16,-4-1 8 0,5 0 8 15,-1 0 64-15,4 1 0 16,0-1 40-16,0 0-72 0,0 7-32 15,0-4-8-15,0 4 40 16,0 2-88-16,0 1 40 16,0 0-40-16,-9 0 0 0,1-7 64 15,1 0-72-15,-1 1 8 16,-1-6 40-16,1 1-48 0,1-5 8 16,3 0-8-16,-1-3 8 31,-3-3 112-16,8 3 8-15,-7-4-8 16,3 4-48-16,4-1 32 0,-4 1-88 16,4 0 64-16,0 4-72 0,0-2 56 15,0 4 8-15,0 3-16 0,4 1 8 32,0-1-56-32,3 4 48 15,1-1-56-15,-3 1 56 0,-1-1-32 16,0 0-16-16,-4-3 8 15,0-3 40-15,0-3-48 0,0 4 40 16,3-4-48-16,1 3 0 16,-4 3 8-1,8 3-8-15,-8-2 16 16,5 2-8-16,-1-3 0 0,-4 5 80 0,0 0-88 16,0-1 8-16,0 6 8 0,-4-4-16 15,-1 4 8-15,1 0-16 31,4 0 16-31,0-4-8 16,0 1 0-16,4-3 0 0,9-4 0 16,-6 0-8-1,1-3 0-15,1 4 8 16,-2-4-8-16,-3-1 8 0,0-5 0 0,4 0 0 31,-4 4-8-31,1-3 8 16,2-1 8-16,1 3-8 15,0-6 16-15,4-4 32 0,0-5-48 16,4-1 8-16,0-6-8 0,0-5 0 16,0 6 8-16,4-2-8 15,0 1 0 1,-1-1 8-16,2 1 40 16,-2 0-40-16,5 0-8 0,0-7-104 15,0-6-416-15,20-13-624 16,-9-12-1505-16,2-14-6192 15</inkml:trace>
  <inkml:trace contextRef="#ctx0" brushRef="#br1" timeOffset="105765.15">13486 9363 472 0,'0'0'5753'16,"0"0"-3001"-16,0 0-1383 15,0 0-585-15,0 0-64 16,0 0-80-1,16-10-176-15,-7 7-296 16,2 0 16-16,-3 0 96 0,4 3-160 16,0-4 16-16,4 4-16 15,-4 0-39-15,4 0-33 16,0 0-48 0,-5 7 8-16,2 3-8 0,-1-1 8 15,-9 0 56-15,1 8 128 16,1-2 80-16,-5 4 64 0,0 4 32 0,0 2-64 15,0 0-72-15,0 1-40 16,0-4 0-16,0 6 24 0,-5-2 32 31,1-1 0-31,1 4 8 16,3 3-8-16,-4-1-24 0,0 1-96 16,0 0-56-16,4-1-8 15,-4 2 16-15,4-3 24 16,-4 6-32-16,-1-4 96 15,5 6-16 1,-3-3 16-16,-1-1-23 16,4 2 15-16,0 2-16 0,0 0-64 15,0 0-16-15,0 7-8 16,0-1 8-16,0 7-56 16,0-4 0-16,0 4 8 0,-4-3 32 15,0-1-40 1,-4-3 72-16,4-2 40 15,4 0 104-15,-4 2 16 0,4-3-24 16,0 6-64-16,0 2 0 0,0 1-16 16,0 4-40-16,0-2-8 15,0-3-80 17,0-1 0-32,0 0 56 15,0-3-16-15,0 3-48 0,-4-2 0 16,4 2 0-16,0 3 0 15,0-3 8-15,8 6 40 16,-4-7-40-16,4-2-8 0,0-3 8 16,-4-9 0-1,-4 3-8-15,0-1 0 0,0-7 48 16,0 7-40-16,0-4 40 0,0 4-48 16,0 4 48-16,3-4-40 15,2 4 0-15,3-2-8 0,4-1 48 31,0-2 16-31,-4-2-56 16,3-1-8-16,-2-1 8 0,-5-3 0 16,0-2 16-16,-4 2-16 0,0 1 40 15,0-2-40-15,0-4-16 0,0 3 8 16,0-3 0 0,7 1 0-16,-3 2 8 15,0 0-8-15,0 4 0 31,1 0 8-31,-1-1 0 0,-4 4-8 16,0-3 0-16,0 1 0 31,0 0 0-31,-4-5 8 0,-9-3-8 16,6 0 8-16,-5 2-8 16,0-6 40-16,4 1-40 15,-5 0 0-15,2 0 8 0,-1-3-8 0,3 3 0 0,-6 0 0 16,3-3-208-16,0 0-144 0,-16 3-536 31,9-6-1193-31,-6-6-3888 0</inkml:trace>
  <inkml:trace contextRef="#ctx0" brushRef="#br1" timeOffset="107427.5">14056 9375 7377 0,'0'0'1608'0,"0"0"-767"0,0 0-465 16,0 0-32-16,0 0 552 16,0 0-256-1,0 0-120-15,5-18-184 16,2 18-136-16,1 0-48 15,8 3 128-15,-4 9 0 0,3 1-71 0,2 9-113 16,-6 3 56-16,2 5 208 0,-5 4 40 31,-4-2 32-31,-4 3 32 16,0 3 80-16,0 0-120 16,0 4-72-16,0 2-8 0,-12 3-32 15,4 1-56-15,0 6 8 0,0 3-40 0,0 0-47 16,4 4-1-1,-1 8-8-15,-2 20-152 16,-1 16 48-16,4 7-16 16,-4-11-40-16,8-19 8 15,-8-24-8-15,4-14 40 0,0 0-40 32,-4 7 8-32,1 7-8 0,-2 5-8 15,5-3 48 1,0-6-40-16,0-6 64 15,4-7-56 1,0-9 32 0,0-7-48-16,0-6 0 0,0-5 8 15,0-6-8-15,0-4 0 0,-4-4 0 16,4 2 0-16,0-2 0 0,-3 0 0 16,3 0 8-16,0 0-8 15,0 0 8-15,0 0 0 0,0 0-8 16,0 5-168-16,11-3-416 15,6 5 584-15,2-2 0 32,1 6 64-32,4 1-64 15,-4 1 8-15,-4 3-8 0,-4 0-48 16,-5-4 0-16,-7 1 24 16,0-4-80-16,0 4 104 0,-7-3 192 15,-9-1 0-15,-4 1 64 31,-4 3-16-31,0-3-24 0,-8 2-40 0,0-3 40 16,4 7-64-16,1 0-48 16,3 3-16-16,7 3-32 0,6 0-48 15,11 8 8-15,0-2 40 16,0 3-8 0,11 4-48-1,2 0 64-15,6-3-8 0,-2 3 16 0,-2-3-72 16,-2-1 8-16,-2 4 0 15,-3 0-8-15,1 4 88 0,-2-2 64 16,-3 5 64-16,4 3 72 31,-4-1-48-31,1 6 88 0,2 4-24 16,-7 4-104-16,8 12-40 16,-8 19-112-16,4 22-48 15,0 9 48-15,4 4-32 0,-4-7-8 16,-4-15 64-16,-4-7-64 31,-12-21-8-31,-12-22-104 16,0-16-256-16,-19-10-216 0,-33-14-280 15,-32-12-600-15,9-6-4273 0,15-26-6434 0</inkml:trace>
  <inkml:trace contextRef="#ctx0" brushRef="#br1" timeOffset="109555.46">17331 7560 5921 0,'0'0'1160'0,"0"0"-376"16,0 0-56-16,0 0 249 0,0 0-249 46,0 0-184-46,0-13-112 0,0 9 64 16,0 4 112-16,-3 0-160 16,-10-2-232-16,2 2-56 15,-10 0-32-15,-3 0 24 0,-8 0-48 0,4 0 104 16,-4 0-144 0,9 9-8-16,-1 4 0 15,4-1-56-15,1 4 56 0,6 3-39 16,2 3 39-16,-2 3 8 15,5 4 24-15,1 0-24 0,3 3-56 16,4-1 80-16,0 1-80 31,0-4-8-31,4 5 144 0,3 2-8 0,10-5-8 16,-2 3-56-16,5-1-24 16,-8-1-32-16,4-2-8 15,-8-4 0-15,4-3 40 0,-4 1-40 0,0-4 0 31,4 0 0-31,0 0 56 16,4-3-48 0,0-1 40-16,3 2-8 15,2-2-32-15,-1-5-8 16,-5 0 64-16,2-5-64 0,-2 2 0 16,-2-3 48-16,2-1 24 31,-2-3-16-31,2 0-56 0,9 0 96 0,-5 0-56 15,6 0-40-15,-1 0-8 0,4-7 8 16,0 0 0-16,-4-1 8 16,-1-5-8-16,-3-4 72 0,-3 3-16 31,-2-9-16-31,1 0-48 0,-4-2 48 16,0 0-24-16,4-4-16 15,-1 1 0 1,-2 2-8-16,-1-2 8 15,0 2 0-15,-4 4 0 0,-4 0-8 16,-4 3 0-16,0-1 0 0,0 1-104 16,-4 1 96-1,-9 1 0-15,6-1 8 16,-5 1 0-16,4 5 8 16,0-4 8-16,0 0-16 0,-4-3 56 15,4 6-56-15,4-5 8 31,-4 1 0-31,0 2 0 0,0 0-8 0,-4-2 0 16,4 1-8-16,-8 0 8 16,1 0-8-16,-2 4-168 15,2-4 176-15,-9 6-80 0,3-2 80 0,-2-1 0 32,-5-1 8-32,0 2-8 0,4-1 0 15,-4-2 0-15,0 1 72 16,0 3-64-16,4-3 0 15,1 2-8-15,-1 5 8 0,3 5-8 16,6 2-144 0,2 0-608-1,2 9-497-15,3 7-1975 16,8-3-4786-16</inkml:trace>
  <inkml:trace contextRef="#ctx0" brushRef="#br1" timeOffset="125534.32">9821 9160 5497 0,'0'0'4769'0,"0"0"-3905"0,-4 0-368 15,4 0 64-15,-4 0 288 16,4 0 136-16,0 0-111 0,0 0-89 15,0 0-32 1,0 0-56-16,0-3 200 16,0-1-135-16,4-8-433 0,11-1-152 15,2-6-112-15,11-7-16 16,4-6 104-16,7-2 16 16,5-8-24-16,4-5-24 0,-5-5-112 31,2 2 0-31,-10 6 8 15,-3 6 48-15,-11 9-56 16,-10 13 0-16,-3 10-8 0,-8 6-384 16,0 0-1417-16,-23 19-879 15,-5 7-289-15,4-4-5377 0</inkml:trace>
  <inkml:trace contextRef="#ctx0" brushRef="#br1" timeOffset="126352.15">12510 9360 8633 0,'0'0'1369'0,"0"0"-465"16,0 0-400-16,0 0 88 15,0 0 208-15,0 0-128 0,0 0-128 16,-71-70-103-16,50 56-65 16,-3-5-192-16,-3 5-40 15,-13-12-16 1,-4-3 0-16,-12-2 16 0,-15-8-8 0,-21-11 240 15,1 6-16-15,14 2-168 16,10 10-16 15,23 10 96-31,4 0-40 16,8 6-16-16,13 9-216 0,15 7-120 16,4 7-528-16,4 12-264 15,24 13-720 1,0-4-897-16,-5-5-4144 15</inkml:trace>
  <inkml:trace contextRef="#ctx0" brushRef="#br1" timeOffset="137601.76">9976 5143 6209 0,'0'-9'5017'16,"0"3"-3025"-1,0-8 113-15,0 5-321 16,0 2-216-16,0 5-167 0,0-2-241 0,0 4-408 16,0 0-208-16,0 0-240 0,0 0-152 15,0 0-88-15,0 0-64 32,0 11-64-32,0 3 64 15,0 16 0-15,0 4 240 0,0 8-88 16,0 8-39-16,0 5-33 15,-4 2 56-15,4 0-40 0,0-1-48 0,0-1 0 0,0-1 0 32,0-7 0-32,0-5-48 15,0-7 0-15,0-3-128 0,0-7-208 16,0-3-409-16,0-6-375 16,-3-3-776-16,3-13-1201 0,0 0-1320 31,0-7-2512-16</inkml:trace>
  <inkml:trace contextRef="#ctx0" brushRef="#br1" timeOffset="138165.79">10335 5331 4520 0,'0'0'5154'16,"0"0"-3386"-16,0 0 152 0,0 0-7 15,4-61-393-15,-4 55-224 16,0 6-311-16,0 0-425 16,0 0-504-16,0 0-56 0,0 13-152 31,-16 8 104-31,4 9 48 16,-12 8 0-16,0 3 8 0,-4 0 56 15,-4 0-56-15,0-2 8 16,-4-8-16-16,5-2 0 15,3-7 64-15,4-9-56 0,8-4 48 32,8-6 16-32,8-3 40 0,0 0 96 15,0-15 8-15,12-11-88 0,8-2-56 16,0-2-56-16,-4 5-8 0,-5 10 96 16,2 5 88-16,-9 3 48 15,0 7-168 1,3 0-72-16,5 10-192 31,4 6 176-31,9 3 16 0,3 4 0 16,3 5 56-16,1-3-56 15,-4 4 8-15,0-1-8 16,-9 1 8-16,2 0-8 0,-6-4-8 16,-2-2 8-1,-6-5 0-15,1-2 0 16,1-6 0-16,-5-1 0 0,0-5 0 0,7-2 48 15,-7-2 8-15,9 0-56 16,-2-9-72-16,-3-7-432 0,4-18-1168 31,-8-1-2481-31,4 3-6754 0</inkml:trace>
  <inkml:trace contextRef="#ctx0" brushRef="#br1" timeOffset="138519.76">10766 5547 10762 0,'0'0'4369'0,"0"0"-2489"16,0 0-416-16,0 0-207 0,0 0-161 0,0 0-360 31,0 0-304-31,0 0-128 16,75-7-136-16,-36 3-72 0,2-1-80 15,6-2 40-15,-7 4-8 16,0-3-48-16,-12 2-472 15,-8 2-912 1,-12 2-921-16,-13 0-1751 16,-10 8-1506-16,-9 3-1359 15</inkml:trace>
  <inkml:trace contextRef="#ctx0" brushRef="#br1" timeOffset="138689.15">10801 5728 8329 0,'0'0'2913'0,"0"0"-649"0,0 0-199 0,0 0-177 16,0 0-551-16,79 0-633 15,-43 0-432-15,5 0-272 16,15-6-688-16,-13-1-3209 16,-3 1-4257-16</inkml:trace>
  <inkml:trace contextRef="#ctx0" brushRef="#br1" timeOffset="139352.67">11677 5289 11450 0,'0'0'2625'16,"0"0"-425"-16,0 0-560 16,0 0-679-16,0 0-137 15,0 0-360-15,49-63-208 0,-18 57-96 32,5 6-48-32,4 0-104 15,0 0 40-15,0 0-40 0,-8 9 0 16,-4 0-8-16,-13 4-72 0,-6 3-40 0,-9 3-48 15,0 0-72-15,-9 4 128 16,-10-4 104 0,-9 2 184-16,0-1-80 15,0 2 16-15,8-6-48 16,4 0-16-16,7-4-56 0,9 4-168 16,0 0-152-16,17 3 40 0,11-3 136 15,-4 6 0-15,4-6 72 16,-5 3 64-1,1 1 0-15,-7-5 0 16,-6 1-80-16,-3 3 80 16,-8-3 8-16,0-3 96 0,0 2 112 15,-12-2 136 1,-12-3 32-16,-4-1 48 0,-4 1 8 31,-11-8-208-31,-1-2-200 16,-20 0-24-16,13-5-1456 15,6-11-4049-15</inkml:trace>
  <inkml:trace contextRef="#ctx0" brushRef="#br2" timeOffset="145363.47">8972 13925 1776 0,'0'0'392'16,"0"0"2865"-16,0 0-425 15,0 0-1407-15,0 0-137 16,0-16 0-16,0 13-600 16,0 0 72-16,0 3 193 0,0 0-153 15,0 0-280-15,0 0-56 0,0 0-88 16,0 0-176-16,0 0-80 15,0 0-120-15,0 3-48 0,0 3 48 16,0 7 32-16,0 1 160 16,0 5-48-1,0-5-32-15,0 5-24 16,0 1 0-16,0-1 8 0,0 3 40 0,0 0 144 16,0 4-40-16,0-1-15 15,0 1-73-15,0 0-8 0,0-5-40 31,0 5-16-31,4-1 0 16,-4 0-72-16,5 1 80 0,-2 2-40 16,-3-3 32-1,4 1-32-15,-4 0-8 16,4-4 0-16,-4 3 32 0,0-3-80 16,0 4 16-1,0-1 88-15,0 1-16 16,0 2-72-16,0 1 80 15,0-1-48-15,4 1 24 0,0-1-56 16,-4 4-8-16,0-3 72 16,0 0-72-16,0 2 8 0,0-5 40 15,0 6 16 1,0-4-64-16,0-3 0 16,0 4 40-16,0-4-40 0,-4-2 0 15,4-1 0-15,0 0-8 16,-4 0 8-1,4 0 0-15,0 0-8 0,0 3 0 32,0-1 8-32,-4 1 0 15,4 0 0-15,-4-3 0 0,4 4-8 16,0-1 16-16,0-2-16 16,0-1 0-16,0 0 8 15,0 4 0-15,0-5 0 0,0 2 48 16,0-1-48-16,0 0-8 15,0-3 8-15,0 1 0 16,0 2-8-16,0 3 0 0,0-3 0 16,0 1 0-16,0 2-8 15,0-3 8-15,4 3 0 0,0 0 0 16,-4 1 0 0,0-1 0-16,4-3 0 15,-4 3 0-15,0-1-8 16,4 4 8-16,-4-3 8 0,0 0-8 15,4 1 0-15,1 3 0 16,-2-4 0-16,-3 0 16 31,4 4-16-31,4-4 8 16,-8 2 0-16,4-6 0 16,0 2 0-16,0-1 0 0,-4 0 0 15,0 0 32-15,0 0-32 16,0-3 0-16,4 3 0 0,-4 0-8 31,0-3 0-31,4 0 8 0,0 0 8 0,-4-2-16 16,4 2 8-16,-4 0-8 15,0-3 0-15,0 3 0 0,0-3 8 16,0 3-8-16,0-7 8 0,0 1-8 31,4 4 0-31,-4-5 8 16,4 4-8-1,-1 0 0-15,-3-4 16 16,0 4-8-16,0-3 16 0,0 2-16 16,0 2 0-16,0-5 0 15,0 4 0-15,0-3 0 16,0-1-8 0,0 1 8-16,4-3-8 0,-4-3 0 15,5 1 8-15,-1 3-8 0,-4-5 0 16,0 2 8-16,4 3 0 15,-4-2-8-15,0 1 8 0,0-1 0 32,4-3-8-32,-4 1 8 15,0-1-8-15,0 1 0 16,4-4-8-16,-4 0 16 16,0 0-8-16,0-3 8 0,0 0 56 15,0 0-16-15,3 0-48 16,1-9-424-1,5-26-416-15,-5 0-1673 16,4-7-4784-16</inkml:trace>
  <inkml:trace contextRef="#ctx0" brushRef="#br2" timeOffset="146203.2">8936 17329 7697 0,'0'0'6618'0,"0"0"-4978"16,0 0-624-16,0 0 240 0,0 0-463 0,0 0-305 47,-92-17 80-47,68 22 64 0,5 4-88 0,-1 3-104 0,0 4-8 15,0-3 8-15,4 6-40 31,0 3-176-31,9 4-32 0,2-1-63 16,5 3-81-16,0-3 0 16,12 5-48-16,13-8 0 15,2-3-8 1,9-3-176-16,4-10-313 0,7-3-351 16,1-3-1088-16,8-16-2481 15,-12-3-1024-15,-9-6-3473 0</inkml:trace>
  <inkml:trace contextRef="#ctx0" brushRef="#br2" timeOffset="146381.6">9175 17434 1216 0,'0'0'8770'16,"0"0"-2593"-16,0 0-3929 15,0 0-239-15,0 0-537 0,0 0-552 16,0 0-504 0,-3-4-416-16,-1 17 16 0,-5 12 64 31,-3 7-8-31,5-1-72 15,-1 8-24-15,-5-4-608 0,10 7-1144 16,-1-14-3225-16,4-5-6314 16</inkml:trace>
  <inkml:trace contextRef="#ctx0" brushRef="#br3" timeOffset="150447.1">10390 14027 616 0,'0'0'7585'0,"0"0"-5440"0,0 0-313 0,0 0-584 15,0 0 201-15,0 0-169 16,0-36-448-16,0 36-432 0,0 0-184 31,0 0-216-31,0 0 0 16,0 0-64-16,0 0 8 15,0 0 56 1,-4 7 0-16,4 6 416 16,-4-1 104-16,4 11-167 0,-3 2-17 15,3 1-104 1,0 5 16-16,0 5-88 16,0-2-64-16,0 4 0 15,0 3-8-15,3 0-16 0,-3 1 40 16,0 3-16-16,0-4 40 0,0 3 32 0,-3 1-48 15,-1 3-8-15,4-4-8 32,-4 3 0-32,4 4-56 15,0-4 16-15,0 5-16 0,0-2 48 16,0 1-16-16,0-6-32 16,0-4 0-16,0-6-40 0,-4-2 0 0,-1-3 0 0,5-2-8 31,-4 1 72-31,0 3-72 15,1 0 0-15,3 0 0 16,0-4 8-16,0 5 64 0,0-2-64 16,0-2-8-16,0 2 72 0,0 1-64 31,0 1 40-31,0-3-32 16,0 2 64-1,0 4-80-15,0-5 0 16,0 1 8-16,0 0-8 0,0 0 0 15,0-5 8-15,0-2 0 16,3 5-8-16,-3-5 16 0,0 1-16 16,8 2-32-1,-8 0 32-15,9 2 8 16,-9 1 8-16,4-2-8 0,0 6 0 16,-1-4 0-16,1-1 8 15,5 0-16-15,-5-4 48 0,4 2-40 16,-5-2 0-16,9-4 8 31,-3 4-8-31,-2-1 0 16,1 4-8-16,0-4 8 15,-3 1-8-15,-5 2 0 0,0 0 0 16,0-2 16-16,0 2-16 16,0-1 8-16,0-2 8 0,0 2-8 31,0 3-8-31,0-2 8 0,0 1 40 15,0-1-48-15,0 5 0 0,0-6 0 16,0 5 0-16,0-3-8 16,4 0 0-16,-4-1-8 15,0 0 16-15,0 1 0 16,0-4 0 0,0-2 0-1,0-4 8-15,0 0 0 0,0-3 0 16,0 0-8-16,0-4 8 15,0-2 0-15,0-4-8 16,0 1 0-16,0-4 0 0,0 0 8 31,0-3 0-31,0 3-8 16,0-3-56-16,3 0-472 0,-3 0-512 0,8 0-752 0,0 0-2409 16,-3-6-3993-16</inkml:trace>
  <inkml:trace contextRef="#ctx0" brushRef="#br3" timeOffset="150963.88">10399 17459 1616 0,'0'0'9282'0,"0"0"-7410"16,0 0-1128-16,0 0 1121 0,0 0-601 15,0 0 136-15,-24-54-399 16,11 54-137-16,-6 0-544 16,-5 0-8-1,0 7 352-15,1 5 16 16,-5 1-56-1,7 4-168-15,5 1-176 0,0 1-111 16,5 7-25-16,6-1-72 0,5 0 0 16,0 3-24-16,5-5-48 31,14-1-8-31,5-3-72 0,8-3 32 16,8-7 40-16,8-6-353 15,-1-3-487-15,26-3-1176 0,-17-13-3201 16,-13-3-3785-16</inkml:trace>
  <inkml:trace contextRef="#ctx0" brushRef="#br3" timeOffset="151295.82">10713 17510 2784 0,'0'0'11283'15,"0"0"-8603"-15,0 0-840 0,0 0-807 31,0 0-497-15,0 0-80-16,0 0-160 16,88-23-120-16,-68 23-80 0,0 7-96 15,-9 5-64-15,-6 1 64 0,-5 4 440 16,0 5-16-16,-12-3 136 16,-4 3-80-1,0 0-160-15,0-6-167 16,8 1-81-16,4-9-72 0,4 2-104 15,16-7-137-15,12 1-103 16,16-4 336-16,12 0-256 16,35-17-448-16,-15 2-1040 0,-9-8-4313 0</inkml:trace>
  <inkml:trace contextRef="#ctx0" brushRef="#br1" timeOffset="159068.26">11984 14106 512 0,'0'0'9322'0,"0"0"-7546"16,0 0-480-16,0 0-288 15,0 0 257-15,0 0 639 0,0-32-496 16,0 32-655-16,0 0-753 0,0 0-40 31,0 16 40-31,0 3 0 16,0 7 128-16,0 9-24 16,0 3-8-16,0 6 32 0,0 4-16 0,0 3-56 15,0 3 40-15,-4 3-48 16,4-1 32-16,-4 5 40 15,1 0 48 1,-1-4 0-16,-1 4-64 0,1-5 40 16,0 2 96-16,4 2 0 15,-4-3-64 1,0 0-8-16,4 1-88 16,0-4-8-16,0-4-56 0,0-3 64 31,0 5-64-31,0-8 56 15,0 3-64-15,0-5 40 16,0-1-48-16,0-3 8 0,0 4 8 16,0-5-16-16,0-2 0 15,0 0 8-15,0 3-8 16,0-6 8-16,0 3 0 0,0-3 8 16,0-4 32-16,4 4-48 15,0-4 0-15,-4 8 8 0,4-4 0 16,-4 3 0-16,0-1-8 15,0 1 8-15,0-2 40 0,0 0-48 16,0-3 0 0,0-5 0-16,0 0-8 15,9-3-48-15,2 4 56 0,-3-4 32 16,5 1-24-16,-6 2 56 0,1 0-56 16,0-3 48-16,-3 4-48 15,-5-4 0 16,3 0 0-31,-3 0 8 32,0 1 56-32,0-2-24 15,0 5-48-15,0-1-8 0,-3-2 8 0,-2 2 8 16,5 1-8-16,-4-1 0 16,4-3 0-16,-4 0-8 0,0 1 8 0,4-4-8 15,-4 0 8-15,4-3 8 16,0-3-8-16,0-4-8 0,0-3 8 15,0 1 0-15,0-4 0 16,0 0 0-16,0 3 0 0,0 1-48 31,0-1-48-15,0 3-344-16,0-2-384 16,-11-1-672-16,2 1-3209 15,-3-7-2697-15</inkml:trace>
  <inkml:trace contextRef="#ctx0" brushRef="#br1" timeOffset="159569.57">11924 17326 1672 0,'0'0'10586'0,"0"0"-7697"0,0 0-1945 16,0 0-152 0,0 0 240-16,0 0-167 15,0 0-345-15,-91-33-8 16,63 33-16-16,0 0 184 16,-4 5-88-16,4 1-144 0,1 7 16 15,7-1-96-15,3 4-104 0,6 0-136 31,7 6-64-15,4 3 57-16,0 4-113 16,15-1 0-16,9 1 72 15,8-6-80-15,4-4-217 16,4-7-103-16,4-2-384 16,16-10-920-16,-8 0-2841 0,-9-10-3649 15</inkml:trace>
  <inkml:trace contextRef="#ctx0" brushRef="#br1" timeOffset="160039.63">12216 17383 7393 0,'0'0'5345'16,"0"0"-4024"-16,0 0-865 0,0 0-48 0,0 0 224 15,91-22-40-15,-59 19-304 16,-4 3-112-16,-1 0-80 0,-3 0 32 16,-11 0-80-16,-5 6 136 15,-8 3 336 1,0 1 617-16,-8 2-89 0,-9 5-16 15,-7-2-200-15,9 1-384 16,-5 0-248-16,8 0-160 0,12 0-40 16,0-3-48-16,0 2-176 15,12-3-160-15,8 2 184 32,-1-1 200-32,5-1-56 0,-7 1 56 0,-2-4 48 0,-2 4-48 15,-9-4 0-15,-4 7 0 16,0 1 48-16,-8-2 232 0,-16 4 56 15,-8 1-96-15,-16-4-16 32,0-2-224-32,-28-14-152 0,9 0-1528 31,15-5-4929-31</inkml:trace>
  <inkml:trace contextRef="#ctx0" brushRef="#br1" timeOffset="166986.42">9251 7671 2664 0,'0'0'232'0,"0"0"-136"0,0 0 1761 15,0 0-265-15,-72-3-240 16,57 3-208-16,-2-4-223 16,-3 4-33-16,1 0-144 0,-1 0-136 15,-5 0-248 17,2 0-120-32,-1 4-16 15,0 2-64-15,-4-2-88 0,4 4 32 16,1-1 48-16,-5 6 72 0,0-4 88 15,-4 4 57-15,-5 2 191 16,2 5 104-16,-1-1-112 16,0 6-192-1,4-3-48-15,4 10-128 0,4 0-88 16,5 6-96-16,6 0 0 0,2 6 0 16,3 4 40-16,-1-1-32 15,9 1-8-15,0 3 8 0,0-3-8 31,0 3 8-31,0-7 88 16,9 0-88 0,-1-6 40-16,3 1-48 15,2-7 0-15,-1-1 0 0,4-2 40 0,3 2 32 16,2 1 72-16,-1 4-136 16,3-2 64-1,1 1 24-15,0-3-96 16,4-1-96-16,0-1-56 15,0-5-112-15,4-6 264 0,-5 0 48 16,1-7-48-16,4 1 112 0,-4 0-104 16,0-4-8-1,8-2-64 1,0 2 56-16,4-6 8 0,-1 4 96 16,10-4-96-16,-6 3-72 15,1-3-192-15,0 0 264 0,-1-3-96 0,2 0-80 16,-2 0-16-16,1-3 192 31,4-6 64-31,-4-1 8 0,3-2-72 16,2-1 0-16,-2-3 16 15,-3 3-8-15,-4 1 0 0,-5 1 168 16,-7 3-104-16,-3-3 32 16,-5 3-48-16,-1-5-40 31,-2 1 56-31,2-2-64 15,-3-5-8-15,4-3-184 0,-4 0 56 16,-4-4-96-16,4 1 152 16,-8 0 64-16,-1-3 16 0,-2-5 40 15,-5 5-48-15,0-4 16 16,0 4 80 0,0-4 80-16,0-1-112 0,0 0-16 15,0-6-40-15,0 1 40 16,0-3-48-16,0-1 48 0,-5 4-48 15,2 0 8-15,-5 0-8 16,-4-1-104 15,-4 4-72-31,0 2 176 0,-4 0 104 16,-4 5 40-16,5-1 32 16,-5 4 0-16,7 3-8 0,-2 2 8 15,-1 2-16-15,-1 2-152 16,2 0-8-16,-1-1 24 15,-4 5-24-15,-4-7 0 16,0 3 8-16,-4-3 72 0,-4 0-16 16,-7 0 48-16,-2 0-24 15,2 1-40-15,0 4 56 0,2 4-96 16,-2 5 72-16,7 1-80 31,-1 4 0-31,5 0-16 0,5 7-656 0,-9 19-1752 16,13-1-1737-16,-2-3-3329 15</inkml:trace>
  <inkml:trace contextRef="#ctx0" brushRef="#br1" timeOffset="172997.52">8650 17875 11602 0,'0'0'4793'0,"0"0"-3633"0,0 0-296 16,0-3 81-16,0 3 55 15,0 0-240 1,0 0-304-16,0 0-184 16,0 0-80-1,3 0-80-15,9 0-24 16,8 0 264-16,12 0 136 16,4 0-143-16,12 0-209 0,-1 0-64 0,9 0 8 15,0 0-80-15,0 7-80 16,-5-2-425-1,9 5-775-15,-15 0-2625 16,-10-4-2872-16</inkml:trace>
  <inkml:trace contextRef="#ctx0" brushRef="#br1" timeOffset="173699.55">10319 17917 3272 0,'0'0'8778'15,"0"0"-6713"-15,0 0-1305 0,0 0-208 16,0 0 416-16,4 0-80 16,8 0-392-1,7 0 264-15,17 6-159 16,5-3-129-16,6 0-168 15,9-3 16 1,4 0-64-16,0 0-48 16,3 0 16-1,-7-6 0-15,-12 2-104 16,-4-3-120-16,-17 5-640 0,-6-2-1120 0,-6 2-2905 16,-11-1-3465-16</inkml:trace>
  <inkml:trace contextRef="#ctx0" brushRef="#br1" timeOffset="174416.23">11829 17926 9353 0,'0'0'5106'16,"0"0"-3802"-1,0 0-664 1,0 0 232-16,0 0 72 0,0 0-311 16,0 0-289-1,112 5-40-15,-65 0-40 0,9-5-40 16,0 2-72-16,4-2 40 16,-4 0-64-16,4 0-32 31,-13 0-88-31,-3 0 88 0,-17 0-80 15,-3 0 32-15,-16 0-48 16,-8 0 0-16,0 0-168 0,0 0-520 0,0 4-761 16,0 5-983-1,-4-2-289-15,0-1-5304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1T11:46:03.36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10873 3235 11522 0,'0'0'3985'0,"0"0"-2385"0,0 0-584 16,0 0-375-16,0 0-73 0,0 0-8 16,-4-3-120-16,-4 12-208 15,-4 7 352 1,-8 6-120-16,-4 8-136 16,-4 5-128 15,0-2-24-31,-4 3 40 15,0 2-48-15,-3 0-80 0,3-4-80 16,0 2 48-16,0-4-40 16,4 0-16-16,4-4 0 15,9-6-360-15,-2-9-312 0,10-1-816 0,3-8-545 16,4-4-727-16,0-13 183 16,7-9-3416-16,5-7-632 0</inkml:trace>
  <inkml:trace contextRef="#ctx0" brushRef="#br0" timeOffset="300.74">10577 3323 8065 0,'0'0'3009'0,"0"0"-1145"15,0 0-55 1,0 0 55-16,0 0-296 16,0 0-367-1,0 0-313-15,0 0-288 16,13-6-392-16,-9 12-208 0,3 11 104 15,1 2 312-15,5 6-104 16,2 7-24-16,-2-3-120 0,2 2-88 16,2 2-72-16,2-5 40 31,-3 0 24-31,-4 1-72 0,0-4 0 16,0-3-304-16,-4-3-144 0,0-2-200 15,-4-5-264-15,0-3-432 0,4 2-1105 16,-4-6-1504-16,0-5-2984 15</inkml:trace>
  <inkml:trace contextRef="#ctx0" brushRef="#br0" timeOffset="679.97">10957 3509 2576 0,'0'0'5057'0,"0"0"80"16,0 0-2848-16,0 0-369 0,0 0-408 15,0 0-383-15,0 0-241 16,0 0-280 0,0 5-272-16,0 8 72 15,0 6 160-15,-4 3-208 16,0 1-288-16,-1-1 48 16,5 3-48-16,-4-6-72 15,4 1 0-15,0-5-112 0,0-2-368 16,4-4-816-16,5-2-2577 31,-5-7-3840-31</inkml:trace>
  <inkml:trace contextRef="#ctx0" brushRef="#br0" timeOffset="1334.71">12036 3317 9778 0,'0'0'5993'0,"0"0"-3865"16,0 0-935-1,0 0-441-15,0 0-312 0,0 0-216 16,0 0-24-16,-28 48 264 16,12-17-80-16,-3 11-136 15,-6-1-152-15,1 1-48 0,0 2-32 16,5-6 8-16,-1 0-24 31,-1-6-512-31,6-7-600 16,-1 0-777-16,4-8-2215 0,4-8-1314 15</inkml:trace>
  <inkml:trace contextRef="#ctx0" brushRef="#br0" timeOffset="1550.81">11829 3396 7041 0,'0'0'6409'16,"0"0"-4200"-16,0 0-209 16,0 0-976-16,0 0-639 0,0 0-57 15,0 0 640 1,4 61-320-16,8-23-248 16,0-3-224-16,8 3-24 0,-1-3-128 15,-2 0-24-15,-2-6-632 16,2 2-1104-16,-10-6-2273 0,1-11-1824 0</inkml:trace>
  <inkml:trace contextRef="#ctx0" brushRef="#br0" timeOffset="1882.79">12132 3552 7521 0,'0'0'9090'0,"0"0"-6994"16,0 0-551-16,0 0-489 15,0 0-232 1,0 0-296-16,0 0-208 0,84-10-304 16,-73 27-16-16,-11 1-136 0,0 5 24 15,-7 6 112-15,-10-4 112 16,2 0 40-16,-6-6 16 0,14 0-64 31,3-9-40-31,4 0-64 0,4-7-216 31,24-3 144-31,15 0 16 16,5-10-472-16,24-22-640 16,-12 4-2529-16,-8-4-5649 0</inkml:trace>
  <inkml:trace contextRef="#ctx0" brushRef="#br0" timeOffset="2437.41">13514 3441 4424 0,'0'0'10299'0,"0"0"-7859"16,0 0-1424-16,0 0-568 0,0 0-360 15,-16 32 585-15,4-3 223 0,-12 6-264 16,0 3-216-16,-4 3-160 0,1-3-88 31,-1 0-32-31,0 0-136 16,4-5-296-16,0-8-904 0,-4-3-1033 15,9-9-2952-15,2-7-4409 0</inkml:trace>
  <inkml:trace contextRef="#ctx0" brushRef="#br0" timeOffset="2622.27">13243 3498 4608 0,'0'0'9258'0,"0"0"-6625"16,0 0-665-16,0 0-815 0,0 0-841 15,0 0-208-15,0 0 464 32,0 0-16-32,64 90-256 15,-36-52-192-15,0 0-8 0,0-4-96 16,-9-2-248-16,2 1-944 0,-5-8-1081 0,-5-3-2128 16,-7-9-4625-16</inkml:trace>
  <inkml:trace contextRef="#ctx0" brushRef="#br0" timeOffset="3070.14">13602 3582 10426 0,'0'0'5369'0,"0"0"-4113"15,0 0-640 1,0 0-480-16,0 0-40 0,0 0 128 31,88-23-56-31,-69 23-112 16,-2 0-56-16,-6 0-72 0,-11 4-32 16,0-4-96-16,0 2 104 15,0 1 96-15,-7 4 800 0,3-5-39 16,0 3-169-16,-1 1-264 15,5 2-328-15,0 3-40 16,0 1 40-16,5 4 40 16,3 3-40-16,3 0 0 0,-3 0-144 15,1-2 32-15,-6 1 112 0,-3-5-8 47,0 3-88-47,-12-4 96 0,-4 2 224 16,0-2 48-16,-3-3-40 15,-1-2-80-15,-1-1-152 0,-2-6-144 16,3 0-1873-16,4-9-4208 16</inkml:trace>
  <inkml:trace contextRef="#ctx0" brushRef="#br0" timeOffset="3609.15">14495 3610 14819 0,'0'0'3808'0,"0"0"-3039"16,0 0-185-16,0 0-360 0,0 0-224 15,0 0-256-15,-4 0-2073 16,8 0-5456-16</inkml:trace>
  <inkml:trace contextRef="#ctx0" brushRef="#br0" timeOffset="4010.14">15773 3596 12778 0,'0'0'2697'0,"0"0"-1921"16,0 0-752-16,0 0-24 15,0 0-424-15,0 0-816 16,0 0-689 15,0 0-3848-31</inkml:trace>
  <inkml:trace contextRef="#ctx0" brushRef="#br0" timeOffset="4442.42">17040 3660 12698 0,'0'0'3073'0,"0"0"-1489"15,0 0-520-15,0 0-479 0,0 0-217 16,0 0 8-1,36 0-376-15,-24 4-968 16,0-4-2897-16,-8 0-4785 0</inkml:trace>
  <inkml:trace contextRef="#ctx0" brushRef="#br0" timeOffset="5329.63">18088 3654 10066 0,'0'0'5065'16,"0"0"-4233"-16,0 0-280 0,0 0-296 15,0 0-80-15,0 0-176 16,0 0-440-16,32 0-1896 0,-20 0-6066 0</inkml:trace>
  <inkml:trace contextRef="#ctx0" brushRef="#br0" timeOffset="5746.57">19212 3791 13418 0,'0'0'3193'0,"0"0"-1913"16,0 0-664-16,0 0-263 15,0 0-177-15,0 0-176 16,0 0-777-16,4 0-2247 16,0 0-4130-16</inkml:trace>
  <inkml:trace contextRef="#ctx0" brushRef="#br0" timeOffset="6216.03">20543 3594 10562 0,'0'0'3200'16,"0"0"-1935"-16,0 0-289 15,0 0 112-15,0 0-64 16,0 0-335-16,0 0-689 0,7 0-425 16,-3 0-2343-16,1-6-4850 15</inkml:trace>
  <inkml:trace contextRef="#ctx0" brushRef="#br0" timeOffset="6616.98">21662 3752 4016 0,'0'0'9122'0,"0"0"-7249"15,0 0-1009-15,0 0-128 16,0 0 128-16,0 0-176 0,0 0-336 16,0 4-352-16,12-1-840 15,0 1-1224 17,1-4-3025-32</inkml:trace>
  <inkml:trace contextRef="#ctx0" brushRef="#br0" timeOffset="7080.44">23065 3632 8601 0,'0'0'3289'31,"0"0"-1497"-31,0 0-407 0,0 0-57 16,0 0-64-16,0 0-376 15,0 0-415-15,0 0-225 0,-4 0-208 0,4 3-40 0,0-3-977 31,0 3-1631-31,0 0-2265 16,4 1-1729-16</inkml:trace>
  <inkml:trace contextRef="#ctx0" brushRef="#br0" timeOffset="7465.7">24141 3686 7641 0,'0'0'4409'0,"0"0"-3857"0,0 0-248 16,0 0 416-16,0 0-31 15,0 0-33 1,0 0-400-16,15 6 96 0,-2 0-352 16,11-6-1464-16,-9 0-1457 15,5 0-3945-15</inkml:trace>
  <inkml:trace contextRef="#ctx0" brushRef="#br0" timeOffset="7897.68">25204 3727 9514 0,'0'0'2632'0,"0"0"-1144"15,0 0 33-15,0 0-233 0,0 0-352 16,0 0-432-16,-4 0-280 31,4 0-224-31,0 0-704 0,9 0-1752 0,2 0-4858 16</inkml:trace>
  <inkml:trace contextRef="#ctx0" brushRef="#br0" timeOffset="9085.5">26555 3346 2656 0,'0'0'1560'0,"0"0"1001"32,0 0-249-32,0 0-559 15,0 0-89-15,0 0 129 0,0 0 127 16,0 0-160-16,20-51-487 15,-20 51-401-15,0 0-312 0,0 0-264 0,0 0-296 0,0 0-16 32,-8 14 0-32,-4 0 16 15,-4 9 160-15,-4 2 0 16,0 7-56-16,0-3-16 0,4 3-80 16,-3 2-8-16,2-5 16 0,6 0 64 15,-2-3-80 1,2-5 0-1,-1 2-224 1,7-8-288-16,-2-2-568 16,7 0-769-16,0-7-623 0,0-2-449 15,0-4-2704-15</inkml:trace>
  <inkml:trace contextRef="#ctx0" brushRef="#br0" timeOffset="9439.37">26399 3317 7769 0,'0'0'4033'0,"0"0"-2545"15,0 0-455-15,0 0 7 0,0 0-24 16,0 0-400-16,0 4-192 0,0 9 232 31,0 2 57-31,0 5-193 16,0 5-8-16,8 4-144 0,1-1-8 15,2 3-160-15,6-1-64 0,-2 0-24 16,5 3-16-16,-4-12-88 16,0 6 88-16,-4-12-96 0,0-2 0 15,-4-4-728 1,-8-2-848-16,0-7-281 15,0 0-559-15,-4 0-1521 0,0-10-2056 0</inkml:trace>
  <inkml:trace contextRef="#ctx0" brushRef="#br0" timeOffset="9955.81">26667 3527 8905 0,'0'0'2305'0,"0"0"-705"15,0 0-416-15,0 0 137 0,0 0 87 16,0 0-88-16,0-4-407 16,0 4-329-16,0 0-192 15,0 0-392-15,0 0-16 16,0 11 16-16,0 1 24 0,-4 7 128 16,0 0-64-16,-1 7-16 0,5-4-16 15,0-3-48-15,0 3-8 16,0-3-24-16,0-2-424 15,0-5-600 1,0 1-1089-16,0-7-1080 0,0 0-1680 16</inkml:trace>
  <inkml:trace contextRef="#ctx0" brushRef="#br0" timeOffset="10387.95">26826 3565 1344 0,'0'0'4425'16,"0"0"-2577"0,0 0-136-16,0 0-143 0,0 0-177 0,0 0-344 15,0 0-287-15,0 0-233 0,0-6-112 16,0 6-120-16,0 0-160 15,0 0-48-15,0 4 368 16,0 4 72-16,-4-2-56 0,4 5 88 31,-4-3-48-15,0 3-120-16,0 1-111 16,4-2-65-16,0 2-160 0,-4-2-40 15,4 3 56-15,0-4-16 0,0 4-56 16,0-7 0-16,0 0 0 15,0 5 0 1,8-8 96-16,0 2-40 16,7-1 112-16,-2-4-168 0,-1 0-200 15,0 0-633-15,0 0-599 16,-9-9-672-16,5-5-281 16,-8 5-3640-1</inkml:trace>
  <inkml:trace contextRef="#ctx0" brushRef="#br0" timeOffset="10672.97">26874 3626 5553 0,'0'0'3048'16,"0"0"-1239"-16,0 0-513 0,0 0-280 15,0 0-152 1,0 0-63-1,0 0-201-15,0 0-240 16,0 6-56-16,0 0 304 16,0 4 64-16,0 2-32 0,0 1-312 15,0 6-64 1,0 1-64-16,0-2-72 0,0 1 16 0,0 3-88 16,0-2-7-16,0-1-49 31,0 0-81-31,0 3-799 0,0-3-1456 0,0-5-2145 15</inkml:trace>
  <inkml:trace contextRef="#ctx0" brushRef="#br0" timeOffset="15823.14">9873 4289 10538 0,'0'0'6625'0,"0"0"-5457"16,0 0-439-16,0 0 135 0,0 0 8 15,12 0-352-15,-12 0-160 16,0-3-192-16,0 3-168 15,0 0-40-15,0 0-1088 16,0 0-2873-16,-8 0-5521 16</inkml:trace>
  <inkml:trace contextRef="#ctx0" brushRef="#br0" timeOffset="16446.12">9913 4934 14915 0,'0'0'4385'0,"0"0"-3289"0,0 0-168 0,0 0-320 16,0 0-200-16,0 0-216 15,0 0-192 1,0-10-576-16,0 10-1496 15,0 4-2393-15,0-1-3137 16</inkml:trace>
  <inkml:trace contextRef="#ctx0" brushRef="#br0" timeOffset="17147.21">9900 5613 8513 0,'0'0'7794'16,"0"0"-6090"-16,0 0-1136 0,0 0-303 15,0 0-161-15,0 0-104 16,0 0-1337 0,13-13-3208-1,-13 11-7161-15</inkml:trace>
  <inkml:trace contextRef="#ctx0" brushRef="#br0" timeOffset="18026.46">9960 6350 928 0,'0'0'11618'0,"0"0"-7377"0,0 0-2937 15,0 0-55-15,0 0-41 16,5 0-344-16,-5 0-280 16,0 0-368-16,4 0-216 0,-4 0-72 15,0 0-984-15,0 0-1873 0,0 0-4088 16</inkml:trace>
  <inkml:trace contextRef="#ctx0" brushRef="#br0" timeOffset="18565.58">9937 7067 4216 0,'0'0'9498'0,"0"0"-6937"15,0 0-1417-15,0 0-104 16,0 0-223-16,0 0-265 0,0 0-552 15,4-22-160-15,-4 22-2609 0,0 9-2968 16</inkml:trace>
  <inkml:trace contextRef="#ctx0" brushRef="#br0" timeOffset="19129.57">9789 7725 2736 0,'0'0'9602'16,"0"0"-6721"-1,0 0-929 1,0 0-592-16,0 0-55 16,0 0-121-16,0 0-360 0,52-14-360 15,-48 11-280-15,-4 3-184 16,0 0-144-16,0 0-848 0,0 0-1673 31,0-2-4200-31</inkml:trace>
  <inkml:trace contextRef="#ctx0" brushRef="#br0" timeOffset="19769.5">9849 8556 13794 0,'0'0'4025'0,"0"0"-3505"15,0 0-392-15,0 0-128 32,0 0-272-32,84-15-640 0,-52 15-1536 0,3 0-3634 15</inkml:trace>
  <inkml:trace contextRef="#ctx0" brushRef="#br0" timeOffset="20602.88">9916 9280 9794 0,'0'0'4281'0,"0"0"-3049"16,0 0 56-1,0 0 248-15,0 0-255 0,0 0-9 16,0 0-264-16,12-42-480 0,-12 42-288 16,0 0-144-16,0 0-88 15,9 0-8-15,-5 0-80 0,11 0 64 47,9 0-40-47,4 0-256 16,24 0-800-1,-12 0-1569-15,-5 0-2680 0</inkml:trace>
  <inkml:trace contextRef="#ctx0" brushRef="#br0" timeOffset="21219.64">9909 9779 5537 0,'0'0'9042'0,"0"0"-6778"15,0 0-696-15,0 0-271 16,0 0-249-16,0 0-384 0,35 0-328 15,-10 0-240 1,3 0 8-16,7 0-104 16,9 0-440-16,-9 0-1368 0,-7 0-3489 15</inkml:trace>
  <inkml:trace contextRef="#ctx0" brushRef="#br0" timeOffset="22121.14">10044 10626 12698 0,'0'0'4289'15,"0"0"-3689"-15,0 0 288 16,0 0-151-16,0 0 391 0,16-25-152 15,-12 25-520-15,0 0-240 16,4 0-96-16,4 0-112 0,4 0 0 16,0 0-8-1,-1 6-48-15,2-2-616 16,-6-4-1384-16,-3 0-3554 16,-4 0-6184-16</inkml:trace>
  <inkml:trace contextRef="#ctx0" brushRef="#br0" timeOffset="22739.21">9956 11119 1584 0,'0'0'13195'15,"0"0"-10563"-15,0 0-1880 0,0 0-384 0,0 0 33 16,0 0-65-16,0 0-184 16,96 0-152-1,-65-4-400-15,-7 1-2777 16,-3 3-6857-16</inkml:trace>
  <inkml:trace contextRef="#ctx0" brushRef="#br0" timeOffset="23462.22">10044 11925 11682 0,'0'0'5601'16,"0"0"-4737"-16,0 0-119 0,0 0 383 31,0 0-8-31,0 0-448 0,4-10-200 16,8 10-184-16,8 0-144 0,4 0-32 15,4 0-80-15,7 4-32 16,1 2-360-16,-4-6-536 15,0 0-984-15,-8 0-2593 16,-12 0-1817 0</inkml:trace>
  <inkml:trace contextRef="#ctx0" brushRef="#br0" timeOffset="23925.46">9853 12372 1256 0,'0'0'10978'0,"0"0"-7985"0,0 0-2041 15,0 0-168-15,0 0 208 16,0 0-248-16,0 0-327 16,80-8-257-16,-57 8-96 15,5 0-64-15,4 0-336 0,8 0-1121 16,-4 0-1367-16,-13 0-4650 0</inkml:trace>
  <inkml:trace contextRef="#ctx0" brushRef="#br0" timeOffset="24563.57">9905 13147 6145 0,'0'0'7978'0,"0"0"-5490"15,0 0-2488 1,83-13-744-16,-47 13-760 15,-4-2-265-15,12 2-2312 0,-12-4-1872 16,-4 4 3721-16</inkml:trace>
  <inkml:trace contextRef="#ctx0" brushRef="#br0" timeOffset="25814.11">9200 13011 1272 0,'0'0'5329'0,"0"0"-912"0,0 0-3209 16,0 0 120-16,0-7 569 15,0 7-121-15,0 0-424 16,0 0-327-16,0 0-65 0,0 0-96 15,0 0-272 1,0 0-128-16,-9 7-184 0,5 9-88 16,-8 3 152-16,5 6-71 15,-6 7-185-15,2-1 8 16,-1 7-40-16,-1-2 32 0,2-4-80 16,2 3 56-16,-2-4-64 15,3-3-8-15,0-4-264 0,-1-10-313 16,9 3-455-16,-3-4-1464 15,3-10-2937 1,0-3-4242-16</inkml:trace>
  <inkml:trace contextRef="#ctx0" brushRef="#br0" timeOffset="26345.96">9374 13027 4000 0,'0'0'4545'0,"0"0"-1312"15,0 0-1385-15,0 0 241 16,0 0-49-16,0 0-695 31,0 0-673-31,0 0-328 16,13-19-184-16,-13 25-80 0,0 3 136 15,0 11 184-15,0-1-48 16,-8 6-56-16,-5 0 48 0,-2 2-80 31,-1-2-48-31,0 0-72 16,0-3 48-16,0-3-72 0,8 0-16 15,-4-3-40-15,8-3-56 0,0-4-8 16,1 1 0-16,3-4-8 0,0 3 8 16,0-2 0-16,11-1 80 15,-3 1-72 1,8-5-8 0,0 3 48-16,8-3 32 0,0-2-80 15,0 0-24-15,3 0-208 0,-3 0-224 0,-7-2-432 16,2-5-536-16,-7 0-865 15,-4-2-1487-15,-8-7-641 32,0 6-3401-32,-4 1 5859 0</inkml:trace>
  <inkml:trace contextRef="#ctx0" brushRef="#br0" timeOffset="26646.8">9503 13189 5745 0,'0'0'6361'0,"0"0"-4841"15,0 0 369-15,0 0 215 16,0 0-471 0,0 0-649-1,0 0-376 1,3 0-248-16,-6 15 208 0,-2 8 56 0,-7 5-312 15,4 4-120-15,1 3 0 16,-6 7-56 0,2-4-64-16,-2 3-8 15,1-3-56-15,5 0 8 16,-2-4-16-16,5-4 0 0,4-8-152 16,0-4-328-16,0-5-392 15,4-9-1152-15,9-4-3249 0,-2 0-8122 0</inkml:trace>
  <inkml:trace contextRef="#ctx0" brushRef="#br0" timeOffset="46312.35">10717 14414 10410 0,'0'0'3216'16,"0"0"-1367"-16,0 0 127 0,0 0-31 15,0-19-689 1,0 19-416-16,0 0-208 0,0 0-112 16,0 0-120-16,0 0-216 15,0 0-88-15,0 0-96 16,-4 13-8-16,-12 3 8 0,-3 9 217 15,-9 10-33-15,-4-1 8 16,0 12 48-16,-8-2-16 31,4 10-80-31,0-2-136 16,0-2 80-16,8 0-80 0,0-5 56 16,8-4-64-16,5-9-112 15,7-3-184-15,-1-7-88 0,6-9-313 16,-1-4-527-16,4-6-1016 31,0-3-2249-31,0-17 304 0,0 3-4241 0</inkml:trace>
  <inkml:trace contextRef="#ctx0" brushRef="#br0" timeOffset="46675.66">10339 14558 1432 0,'0'0'8474'0,"0"0"-5914"0,0 0 153 16,0 0-73-16,0 0-479 15,0 0-729-15,0 0-552 32,4-46-344-32,-4 46-272 0,0 4-192 15,4 12-64-15,3 10 32 0,1 5 393 0,5 10-185 16,-2 6-8-16,6 1-48 0,2 4-40 31,-3-2-16-31,5-3-128 31,2-2 88-31,-7-1-88 16,0-5 40-16,0-8-40 0,-4-5-8 0,0-6-88 16,-4-9-112-16,-4 3-144 0,0-11-224 15,-4-1-377-15,0-2-951 16,0 0-1185-16,0-5-1928 15</inkml:trace>
  <inkml:trace contextRef="#ctx0" brushRef="#br0" timeOffset="47693.84">10976 14303 2632 0,'0'0'4697'0,"0"0"-1600"0,0 0-1353 0,0 0-392 31,0 0 401-31,0 0-313 15,5-22 96-15,-5 18-543 16,0 4-217-16,0 0 224 0,0 0-312 16,0 0-280-16,0 0-144 0,0 0-200 15,0 0-64-15,-9 10-56 16,-3 6 56-16,-4 6 144 16,1 0-40-1,-6 3-40-15,6 1-56 0,-5-3-8 16,4-1 48-1,4-3-40-15,0-4 8 0,3-2-16 16,2-3-120-16,7-3-264 31,0-7-520-31,0 0-120 16,0 0-24-16,12-4-265 0,0-15 41 16,8 0 144-16,3-6 600 15,-3-4-288-15,1 4 303 0,-6 3 441 0,-2 2 72 16,-6 8 312-16,1 5 97 0,-8 4 487 31,0 3-8-31,0 0-112 16,0 0-232-16,0 0-160 0,0 0-88 15,0 0-8-15,0 0-104 32,-8 10 113-32,1-1 119 0,-6 3-128 15,-2 1-64-15,-2 4-56 16,2-2-112-1,6 5-56-15,1-5-736 0,5 1-3409 16,3-10-5737-16</inkml:trace>
  <inkml:trace contextRef="#ctx0" brushRef="#br0" timeOffset="48248.03">10873 15021 408 0,'0'0'12178'0,"0"0"-9665"16,0 0-569-16,0 0-135 31,0 0-369-31,0 0-600 16,0 0-400-16,0-3-224 0,0 12-96 15,0 7 312-15,0 3 224 16,0 3-272-16,0 3-71 15,-4 3-137-15,4-2-16 0,-4 0-80 32,0-4-72-32,4-3 80 0,-4-3-88 15,4-7-192-15,0 1-384 0,4-10-841 16,4 0-1559-16,3-6-2930 16</inkml:trace>
  <inkml:trace contextRef="#ctx0" brushRef="#br0" timeOffset="49265.89">12076 14411 11570 0,'0'0'4617'0,"0"0"-3145"15,0 0-279-15,0 0-145 16,0 0-400 0,-28 19-16-16,12 6-104 0,-8 4-216 15,0 5-32-15,0 6-48 16,1 0-104-16,-1 5-64 0,-4-1 16 15,8 4-64 1,-5-4 32-16,6-2-40 16,-5-1-8-16,9-6-48 15,2-3-336-15,1-3-704 0,9-8-728 16,-1 2-2145-16,4-11-816 0,0-2-3153 0</inkml:trace>
  <inkml:trace contextRef="#ctx0" brushRef="#br0" timeOffset="49566.98">11829 14433 10218 0,'0'0'6265'16,"0"0"-4769"-16,0 0-343 15,0 0-145-15,0 0-392 0,0 0-344 16,0 0 432 0,-8 74-120-16,8-34-208 0,0 2 32 15,8 2-31-15,12 0-49 16,-1 4-40-16,9-3-72 0,-4 3-128 16,4-4 32-16,-3-2-120 15,-6-5 0 16,-3-6-400-31,-4-1-312 16,4-5-961-16,-8-9-2544 16,-4-4-4097-16</inkml:trace>
  <inkml:trace contextRef="#ctx0" brushRef="#br0" timeOffset="50184.16">12184 14966 10490 0,'0'0'5281'0,"0"0"-3873"0,0 0 521 31,0 0-145-31,0 0-752 16,0 0-432-16,0 0-328 15,0 0-160-15,0 0-112 16,-5-12-8-16,1 21 8 0,0 7 184 15,-3 7 0-15,-5-1 33 16,0 6 15-16,0 1-16 0,-4 2-64 31,0 4 8-31,-4-3-64 16,8-3-16-16,-4 0-72 0,8-7-8 16,4-7-144-16,0-5-216 0,4-4-513 15,0-6-871 1,20-18-1105-1,0-8-1768-15,0-6-7465 0</inkml:trace>
  <inkml:trace contextRef="#ctx0" brushRef="#br0" timeOffset="51502.7">12223 14989 1880 0,'0'0'9074'0,"0"0"-7690"15,0 0-968-15,0 0-8 16,0 0-72-16,-28 63-56 16,17-43 25-16,-2-2 87 15,-2 1 128 1,-1 1 136-16,-4-5-56 0,0-1 80 0,-4-6-16 16,8 3-144-16,-4-9-128 31,0-2-143-31,12 0 7 0,0 0 40 15,8-7-32-15,0-7-192 16,16-9-72-16,8 0-360 0,8 1 128 16,0 0 232-16,-4 9-8 0,0 7-32 15,-8 6 40 17,-1 0 64-32,-6 10-48 0,-2 12-16 15,-3 6 72-15,-8 7 112 16,0 0-48-16,0 10-8 0,-12-4-48 31,-8 6-32-31,1-5 48 16,-9 0-56-16,0-5-40 0,0-5-64 15,-4-10 64-15,4-5-8 0,4-9-32 16,5-4 40-16,2-4 0 0,10 0 72 16,3-9 16-16,4-5-80 0,0 2-8 15,4 3 200-15,11-1-112 31,5 0 32-31,-4 10-8 0,8 0-104 16,4 0 0-16,-4 0-8 16,0 7 0-16,-8-1-272 0,0 1-344 15,-8-5-849-15,-5-2-935 16,-3 0-1425-16,0-6-2944 0,0-7 2872 16</inkml:trace>
  <inkml:trace contextRef="#ctx0" brushRef="#br0" timeOffset="51887.92">12390 14023 10138 0,'0'0'2832'0,"0"0"-647"16,0 0 415-1,0 0-831-15,0 0-705 0,0 0-624 16,0 0-432-16,-23 23 376 16,7 2 152-16,0 4-112 0,-8 10-120 0,4-1-160 15,-4-1-64-15,8 4 0 32,-4-6-80-32,1 10-720 0,6-14-1872 15,6-6-5690-15</inkml:trace>
  <inkml:trace contextRef="#ctx0" brushRef="#br0" timeOffset="52341.83">14056 14862 6617 0,'0'0'11386'0,"0"0"-9913"16,0 0-1105-16,0 0-296 15,0 0-56-15,0 0-16 0,8-3-496 16,8 6-1617-16,-4 3-839 16,4 0-4626-16</inkml:trace>
  <inkml:trace contextRef="#ctx0" brushRef="#br0" timeOffset="52520.32">14666 14772 13866 0,'0'0'2657'15,"0"0"-1961"-15,0 0-520 0,80-21-176 16,-45 21-264-16,-11 0-2865 31,1 0-6176-31</inkml:trace>
  <inkml:trace contextRef="#ctx0" brushRef="#br0" timeOffset="52658.39">15403 14770 11986 0,'0'0'3033'0,"0"0"-2025"16,0 0-800-16,99-23-208 0,-67 23-1520 15,-4 0-897-15,-8 7-3288 0</inkml:trace>
  <inkml:trace contextRef="#ctx0" brushRef="#br0" timeOffset="52805.63">16183 14764 592 0,'0'0'11674'0,"0"0"-10258"0,0 0-1416 15,0 0-1816-15,97-20-2105 16,-69 20-832-16</inkml:trace>
  <inkml:trace contextRef="#ctx0" brushRef="#br0" timeOffset="52990.47">16877 14772 2784 0,'0'0'9522'0,"0"0"-8106"15,0 0-719 1,99-21-401 0,-58 21-184-1,-5 0 264-15,-5 9-32 16,-6 1-168-16,-10-1-176 0,-3 1-896 16,-8-8-3665-16</inkml:trace>
  <inkml:trace contextRef="#ctx0" brushRef="#br0" timeOffset="54361.31">26631 14364 6569 0,'0'0'5825'0,"0"0"-3848"0,0 0 71 16,0 0-16-16,0 0-487 16,0 0-521-1,-4-23-544-15,-5 26-320 16,-6 11-144-16,-5 5 328 0,-12 9 16 16,-4 3-120-16,-7 4-16 15,-2 6 8-15,2 5-168 16,-1-2-48-16,-4 3 40 0,8-3-8 15,4-2-32 1,4-5-16-16,8-4-144 16,1-1-224-16,10-10-248 0,-2-2-544 0,11-9-768 15,-1-11-1081-15,5 0-1560 16,0 0-2897-16</inkml:trace>
  <inkml:trace contextRef="#ctx0" brushRef="#br0" timeOffset="54677.78">26160 14421 3576 0,'0'0'5673'0,"0"0"-3320"32,0 0-473-32,0 0 665 15,0 0-617-15,0 0-703 0,0 0-513 16,0 0-512-16,0 0-200 15,24 34 400-15,-7 4 112 0,2 8-128 16,1 6-16 0,8 6-80-16,-4-3-88 15,4-1-88-15,-8-1-112 0,4-9-24 16,-8-2-264-16,7-4 88 16,-6-10-168-1,3-2-1008-15,-9-10-569 0,1-7-1039 31,1-9-2393-31,-10 0-1817 0</inkml:trace>
  <inkml:trace contextRef="#ctx0" brushRef="#br0" timeOffset="55278.91">26970 14122 9097 0,'0'0'2521'0,"0"0"-577"15,0 0-271 1,0 0-457-16,0 0-384 31,0 0-440-31,0 0-176 0,-4-6-144 0,-1 12 32 16,-7 4 312-16,1-1 113 15,-2 3-89-15,-2 5-80 16,-6-1-16-16,6 0-80 0,-5 0-16 16,3-1-80-1,2 1-88 1,3-6 0-16,8-1-64 0,0-3-16 0,0 1-272 16,4-1-840-16,8-3-1169 15,8-3-1504-15,-1 0-2912 0</inkml:trace>
  <inkml:trace contextRef="#ctx0" brushRef="#br0" timeOffset="56412.54">26770 14925 6345 0,'0'0'4041'0,"0"0"-2329"16,0 0 289-16,0 0 439 0,0 0-648 15,0-41-679-15,0 41-137 31,0 0-384-31,0 0-352 16,-4 3-240-16,-4 14 8 0,-4 1 128 16,0 11-40-1,1 3 16-15,-2-1-24 16,5 4 8-16,4-5-48 0,1-2-48 16,-1-6-512-1,4 0-608-15,0-7-793 16,0-2-1975-16,0-3-1842 15</inkml:trace>
  <inkml:trace contextRef="#ctx0" brushRef="#br0" timeOffset="56799.28">26977 14887 9249 0,'0'0'2929'0,"0"0"-1257"31,0 0 425-31,0 0-953 16,0 0-632-16,0 0-352 0,0 0-48 15,0 0 208-15,0 51-120 47,-7-23 48-47,-10-3 49 0,2-2 175 0,-2-4-88 0,6 0-128 16,-2-6-40-16,5 1-96 15,1-6 24-15,-1 2-72 16,3 0-24-16,5-5-40 0,0 5 64 16,0 0-72-16,0-5 56 15,17 5 104 1,7 1 64-16,4-6-104 0,7-2-120 16,1 1-160-16,-4-4-704 15,4 0-648-15,-8 0-1289 0,-8-23-1064 16,-5 1-176-16,-6 4-2280 15</inkml:trace>
  <inkml:trace contextRef="#ctx0" brushRef="#br0" timeOffset="57036.78">27097 15030 1008 0,'0'0'7081'15,"0"0"-2864"-15,0 0-2176 31,0 0-233-31,0 0-632 0,0 0-584 16,0 25 505-16,-4-8-217 0,4 4-224 0,0 8-16 16,-4 7-88-16,4-3-264 0,-5 9-120 15,2-3-80-15,-5 1 0 32,-4-4-88-32,4-7-328 0,-4 2-760 15,4-6-1449-15,4-6-3040 0</inkml:trace>
  <inkml:trace contextRef="#ctx0" brushRef="#br0" timeOffset="59905.46">10263 15589 1776 0,'0'0'5593'0,"0"0"-3256"32,0 0-1001-32,0 0-56 0,0 0-224 0,-4 0-167 15,4 0-161 1,0 0-280 0,0 0-112-16,-4 0-64 0,4 0 8 15,-8 0-24-15,-4 0-128 16,0 0 264-16,-8 0-232 15,1 0-88-15,-9 0-64 0,4 0 8 0,-4 0-8 32,0 0 40-32,4 0-48 0,0 7 0 15,8-5 0-15,8 2-48 16,1-1-56-16,7 0-64 16,0-3 16-16,0 3 152 0,0 1 176 15,0-1 72-15,0 3 264 16,0 0-208-16,0 4-16 15,-5-1-56-15,1 7 17 0,4 0-57 16,-4 3-48-16,4 0-72 16,0 0 0-16,0 4 32 0,0 2 48 15,0 0 32-15,0 1-24 32,0 5 24-17,0 5-64-15,0-2-8 0,0 5-64 16,0-5 16-16,0 4-16 15,0-6 0-15,4-1-48 16,0-1 48-16,1-5-32 0,2-3 32 16,-3 4-40-1,0-1 8-15,0 0 32 0,4 3-40 16,-4 5-8-16,0-3 192 16,0 7-16-16,0-3-16 15,-4 1-80-15,4-4 48 0,-4 5-56 16,4-4 24-16,-4 3-32 15,4-7 40-15,0 4-40 0,0-4-16 32,0-2-48-32,0-1 8 15,-4 1 8-15,4-1-8 16,0-3 8-16,-4 7 40 16,0-4-48-16,0-3 64 0,4 4-72 31,-4-1 8-31,0 1 48 0,0-1-56 15,0 0 8-15,0-2 32 0,0 2-32 16,0 0-8-16,0 1 8 16,0-1-8-16,0 1 8 0,3-1-8 15,2-3 0-15,-1 0 8 16,-4-3-8 0,4 0 8-16,-4 0 0 15,0-2 32-15,4-2-40 0,-4 1 0 16,4 0 0-16,-4 0 0 0,0-3 0 15,0 6 0-15,0-3 0 16,3 3 0-16,-3-4 0 31,4 4 8-31,-4 0 32 0,0 0-32 16,4 1-8-16,-4-1 8 16,0-3-8-16,0 0 0 15,0 2 8-15,0-1 0 0,0-2-8 31,5 1 0-31,-1 3 0 16,4-2 0-16,3-2 0 0,-2 3 0 16,2-1 32-16,1-1-32 15,4 0-192-15,0-4-136 0,8 1-120 0,4-4-528 16,8-2-640-16,20-4-2185 16,-8-3-848-1,-9 0-5001 1</inkml:trace>
  <inkml:trace contextRef="#ctx0" brushRef="#br0" timeOffset="61647.37">10813 15624 680 0,'0'0'5857'15,"0"0"-3569"-15,0 0-839 0,0 0-249 16,0 0-136 0,0 0-232-16,0 0-344 15,0 0-55-15,0 0-57 0,4 0-192 16,8 0 8-16,0-3 56 15,-1 0-160-15,6 3-24 16,-2 0-64-16,-2 0 8 16,-2 0-8-16,-3 0 0 31,-3 0-72-31,3 3-16 0,-1 6-56 16,-3 1 16-16,-4-1 128 15,4 7 288-15,-4 3-24 16,0-3 24-16,0 3-96 0,0-3 120 15,0 3 32-15,0 4-16 16,0-2-72-16,0 5-8 16,0 2-104-16,0 1-40 0,0-1-88 15,0 5 104-15,0-5-32 16,0 4-16-16,0-1 24 16,0 1 80 15,0-4-8-31,-4 5-48 15,4-8 1-15,0 1 55 0,0-1-8 0,0-3 16 16,0 0-16-16,0 4-24 16,0-5-16-16,0 5 8 15,0 0-8-15,0-1 16 16,0 1 8 0,-4 2 16-16,0 0-48 0,1 1-24 0,3 2-16 15,0-1 16-15,-4 1 24 16,4 4 32-16,0-3 408 15,0 3-248-15,0-4-168 0,0 8 0 16,7-8-64-16,1 4-16 31,-4-3-56-31,5 0 40 0,-5-3-40 0,-1-2 8 0,1 0-8 16,0 1 0-16,-4-3 64 16,4 1-64-16,-4-1-8 15,4 4 16 1,1-8-8-16,2 5 0 15,-3 0 8-15,4-4-8 0,-4 0 0 32,0 0 0-32,1-3 0 0,-2 0 0 15,1-3-8-15,-4 4 48 16,0-1-40-16,4 0-8 16,-4 0 0-1,0 0 8-15,0 3-8 16,0-3 0-16,0 3 0 0,0 0 8 15,0 0-8-15,0 1 0 0,-8-4 0 16,0 0 48-16,-4 0-48 0,1 0 0 31,-2-3-8-31,-2 0 8 16,-6-4 0-16,1 1 0 0,5 0-288 16,-6-7-584-16,2-6-1208 15,-1 0-3530-15,12-6-6840 16</inkml:trace>
  <inkml:trace contextRef="#ctx0" brushRef="#br0" timeOffset="63183.29">11809 15637 2984 0,'0'0'3073'15,"0"0"-729"1,0 0-751-16,0 0 15 0,0 0-456 16,0 0-472-16,0 0-248 0,0 0-87 15,0 0-73 1,-4 0 0-1,0 0-120-15,-4 0 160 0,-8 0 8 16,4 0-32-16,-3 0-64 16,-2 0-40-16,6 0-64 0,-2 0-24 15,2 3-48-15,3 0-48 0,-5 3 48 16,2 4 120 0,3-1-40-16,-5 4 144 15,6-3-72-15,-1 3-104 16,3-1 64-16,1 1 32 0,1-4-136 15,-1 7 32 1,4 0 160-16,0 0-40 0,0 0-40 16,0 0 8-16,0 3 41 15,0 0-41-15,0-1 24 16,0 6-40-16,0 1 48 0,0 0-24 16,0 4 0-16,0 2-48 15,0 1-40 1,0 2 8-16,0 1 0 15,0-2-40-15,0-2-16 16,4 1-40-16,-1-4 40 16,-3 1-40-16,0 2 0 15,0-1 64-15,0-2-64 0,0 4-8 16,0 0 8-16,0-1 448 16,0 2-184-16,4 0-144 0,1 3-120 15,-1 2 104 1,0 0 16-16,0 0-72 15,3 0-48-15,-3-3-8 0,1-3 8 16,-5-3 80-16,0-1-80 16,0-3-8-16,0-6 8 0,0 4 40 15,0-4-40 17,0 2-8-32,0-1 0 15,0 2 48-15,0 0-48 0,0-2 8 16,0 2 0-16,0 3-8 15,0-3 8-15,0 0 0 0,0 1 8 32,8-1-8-32,-4 0 0 0,3-3 0 0,-3 0 8 15,-4-3 40-15,4 0-56 16,-4-3 8-16,5-1 0 0,-5 4 0 16,0-2 0-16,4 0-8 15,0 3 0-15,3-1 0 0,-3 0 0 47,4-1 0-47,1 4 0 0,-2-6 8 16,5 3 0-16,-3-3 0 0,-2-1-8 15,5-2 56-15,-3 3-56 16,2-4-8-16,1-3-40 0,0 5-56 16,0-3 32-1,4-2-48 1,4 5 112-16,0-3-608 0,4-3-64 0,12-5-888 15,-8 0-2385-15,3 0-4433 0</inkml:trace>
  <inkml:trace contextRef="#ctx0" brushRef="#br0" timeOffset="64502.04">12319 15615 5633 0,'0'0'4481'16,"0"0"-2857"-16,0 0-288 0,0 0-63 15,0 0-217 1,-4 0-456-16,12 0-440 0,0 0-48 16,4 0 160-16,0 0-192 0,0-4-8 15,0 1-24-15,3 3-40 16,-2 0-8-16,-2 0 0 15,2 0 8-15,-2 0-8 0,-3 7-8 32,-4 2-192-32,1 4 152 0,-1-1 48 15,0 7 144-15,-4 0 56 0,0 3 8 16,3 4 128-16,-3 2-32 0,0 5-16 31,0 1-104-31,0 4-32 16,4 0-16-16,-4 7-8 0,0 0-48 31,0-1 17-31,0 0-9 0,0-2 0 16,4-5 48-16,-4 2 40 15,0-1-24-15,0-4-16 32,0 2-56-32,0-1-24 0,0 0 8 0,0 0-8 15,0 2 304-15,-4-2 304 16,4 1-256-16,-4 2-112 0,1-1-56 0,-1-1-88 15,0 2-8-15,-1-6-48 16,1-1-32-16,4 1 40 0,-4-3-104 31,4-1 0-31,0-3 16 16,0 1-8-16,0-1 88 0,0 1-40 16,0-1-48-1,0 0 40-15,0 1 0 16,4 2-40-1,0 1 0-15,-4-1 8 16,0 2-8-16,5-2 8 0,-5-3-8 16,4 0 0-16,-4-5 56 15,4 2-64-15,-1-7 0 0,-3 1 8 16,4 3 0-16,0-2-8 16,-4 2 8-16,0 0 0 0,0 0 0 31,0 0 8-31,0 3-16 0,0-3 0 15,0 0-8-15,0-3 8 0,0 0 8 16,0-4-8-16,0-2 0 16,-4 0-192-1,-3-2-392-15,-21-8-1040 0,0 0-2233 16,-4 0-3393-16</inkml:trace>
  <inkml:trace contextRef="#ctx0" brushRef="#br0" timeOffset="65688.14">8861 13665 7985 0,'0'0'4697'0,"0"0"-3929"0,0 0-264 47,0 0 9-47,0 0 47 0,0 0 16 0,95 19-32 16,-67-16-112-16,8 4-8 15,4-4-64-15,4-1-72 16,7-2-136-16,-3 0-24 0,0 0-56 16,-8 0-72-16,-4 0-144 15,-8 0-624-15,-9 0-592 16,-6 4-176-16,-9-4-649 15,-4 3-976-15,-4 0-2048 16,-9-3 2241-16</inkml:trace>
  <inkml:trace contextRef="#ctx0" brushRef="#br0" timeOffset="65972.41">8861 13846 4721 0,'0'0'5457'32,"0"0"-3089"-32,0 0-1176 0,0 0 33 15,0 0 111-15,0 0-168 16,0 0-320-16,0 0-407 0,75 3-65 16,-39-3 56-16,12 0-104 0,-1 0-104 15,9 0 40-15,0-3 128 16,-7-7-176-16,-6 4-96 31,-11-1-112-31,-12 0-8 16,-12 2-200-16,-8 2-432 0,-4 0-1305 0,-16 0-2896 0,0 3-5137 15</inkml:trace>
  <inkml:trace contextRef="#ctx0" brushRef="#br0" timeOffset="72366.02">10323 4391 7009 0,'0'0'2144'0,"0"0"-1407"0,0-7 39 16,0 5-80-16,0-2-144 0,0 1 112 15,0 3 320-15,0 0 169 16,0 0-17-16,0 0-376 0,0 0-448 0,0 0-312 31,0 0-152-31,0 0 32 16,0 0 120-16,0 3 0 0,0 7 72 16,7-2-16-16,6 6-56 15,-2-1 104-15,6-1-48 16,-2 1-40-1,2-1 64-15,-2 1-24 16,2-2-40-16,-6 1-8 16,6 1 0-16,-6-5 8 15,6 6-8-15,2-5-8 16,1 4 24-16,4-7-72 0,4 1 96 31,4-1-24-31,4-3 48 0,-1 0-24 16,-3 1-48-16,0-4-8 15,-8 0-40-15,-4 0 48 0,-4 0 8 16,-4 0 32-16,0 0-40 0,4-10 0 16,0-1 0-16,-1-1 8 15,2-3-8-15,2-2-56 32,5 2-24-32,-4-1-88 15,1 0 48-15,-6 0 80 16,2 0 40-16,-6 4 0 0,1-1 0 15,0 3 0-15,-4-2-8 32,4-1 8-32,-4 1-16 0,0-1 16 15,0 0 8-15,4-3 0 16,-4 1-8-16,3-2 16 16,2 2-8-16,-5-5-8 15,-4 8-80-15,-4-1 80 0,0-3 144 16,0 3-72-16,0 4-72 15,0-3 0-15,0-2 64 0,-4-1 32 16,0 2-88-16,-5-3 48 16,1 1 32-16,1-2-88 0,-1 2-24 15,-4-2-40-15,0 2 64 16,-4-4 32 0,4 0-24-16,-4 0 40 0,0 2-40 15,0 2-8-15,0-4 48 16,0 6-48-1,0-2 0-15,0-2 16 0,-3 4-8 16,-5-2-8-16,-4 2-120 16,0 0 112-16,-8 1 8 0,0 2-64 31,1 1 56-31,3 3 8 16,4-1 8-16,0 4-8 15,0 0 16-15,4-1 40 0,0 4-48 0,0-2 0 0,0 2-8 31,-4 0 0-15,0 0 0-16,0 0-72 0,0 9 72 0,9 3-8 16,-5 4-64-16,7 3-424 15,2 7-928-15,3 15-441 16,4-4-1247 0,8-4-4450-16</inkml:trace>
  <inkml:trace contextRef="#ctx0" brushRef="#br0" timeOffset="73445.83">10960 4766 6585 0,'0'0'2913'0,"0"0"-1625"16,0 0-512-16,0 0-232 15,0 0-112-15,0 0-248 16,-24-35-80-16,20 35-104 0,4 0-80 15,-3 3 32-15,3 5-176 16,0 6 216 0,0-2 8-16,0 1 0 15,7 3 24-15,6 3-24 0,6 3 8 16,1 7 192-16,5 0-128 0,-6 6-72 16,-3 0-200-16,-4 2-176 15,-12-2-72 1,0-3-104-1,-8 3 232-15,-12-6 176 0,-8-4 144 16,0 4 56 0,1-4 0-16,-1 0 0 0,0 4 0 15,8 0-16-15,8 3-40 32,8-1-8-32,4 4 8 15,0 0 0-15,19 0 0 0,2-1 104 16,3 4-104-16,4 1-80 15,-5-1 80-15,1-3 0 0,-7 1-8 0,-10-5-224 0,-7 1 40 32,0-7 0-32,0 0 88 15,-16 0 8-15,0 1 96 16,-4-1 120-16,-4 5-8 0,9 1 88 16,-6 1-120-16,10 6 40 0,-2 3-32 15,13 3-16-15,0 1-16 0,0 2-40 16,0 1 40-1,13 3-48 1,2-3-8-16,2 2-8 0,3-2 0 16,-5-1 8-16,2 2-16 15,-10-5-40-15,-3 0 56 0,-4-2 0 16,0-8 0 15,-16 2 0-31,0-2 16 16,0 1-8-16,4 0 48 0,1 3-56 15,2 1-72-15,5 1-672 16,4 2-1241-16,0 18-959 0,0-16 751 16,0-2-55-16</inkml:trace>
  <inkml:trace contextRef="#ctx0" brushRef="#br0" timeOffset="73630.75">10908 7249 1120 0,'0'0'1608'16,"0"0"-632"-16,0 0-296 0,8 87-111 15,8-60-201-15,1 1-184 0,-2 0-120 16,2 5 208-16,-6 1-112 15,-3-2-16-15,-4 0-88 32,-4 0 72-17,0-1-40-15,0-1-80 0,-8-5 24 16,4 3-32-16,-3 1-864 16,3 9-1009-16,4-10-919 0</inkml:trace>
  <inkml:trace contextRef="#ctx0" brushRef="#br0" timeOffset="76304.42">10502 15830 5329 0,'0'0'4513'16,"0"0"-2585"-16,0 0-416 0,0 0 129 15,0 0-249-15,0 0-544 0,0-3-400 16,0 3-224-16,0 0-128 0,0 0-8 31,0 0-40-31,0 0-48 16,-4 3-40-16,-3 10 40 0,-6 0 152 15,-2 5 160-15,-2 1-128 16,2 4-95-16,2-4-17 0,2-3-64 31,3 0-8-31,-1-3-289 16,5-1-831-16,0-8-1280 15,4-2-2233-15,0-2-3273 16</inkml:trace>
  <inkml:trace contextRef="#ctx0" brushRef="#br0" timeOffset="76573.59">10386 15837 7561 0,'0'0'3161'0,"0"0"-1369"16,0 0 25-16,0 0 127 15,0 0-776-15,0 0-664 0,0-13-432 0,4 13-72 32,5 6 0-17,-1 4 32 1,3 2 112-16,2 4-72 0,-2 3 32 16,-3-2-88-16,5 2 32 15,-2-4-48-15,2 1-176 0,2-3-288 31,-3-3-784-31,0-4-632 16,0-3-473-16,0-3-1560 0,-8 0-1920 16</inkml:trace>
  <inkml:trace contextRef="#ctx0" brushRef="#br0" timeOffset="76852.2">10371 15935 392 0,'0'0'864'15,"0"0"4337"-15,0 0-2545 16,0 0-799 0,0 0-321-16,0 0-536 0,0 0-207 0,8 0-385 15,8 0 192-15,-1 0-200 16,6 0 8-16,2 0 40 16,1 0-120-16,0 0 0 0,-7-4-64 31,-2 2-104-31,-7 2-16 0,4-3-88 31,-8 0 8-31,0 3-64 16,4 0-144-16,-4 0-664 15,8 0-1128-15,-8 0-1913 0,0 0-1776 0</inkml:trace>
  <inkml:trace contextRef="#ctx0" brushRef="#br0" timeOffset="78340.84">10474 16319 1200 0,'0'0'6145'16,"0"0"-2864"-16,0 0-1481 16,0 0-520-16,0 0-143 0,0 0-209 15,0 0-256-15,0 0-408 16,0 0-112-16,-8 7 56 0,1-2 200 31,-6 9-72-31,-2 2-120 16,-2-1-120-16,6-2-24 0,3 0-64 0,-5-4-8 15,10 1-344-15,-1-4-1072 16,4-6-784 0,0 0-617-16,7 0-2984 15</inkml:trace>
  <inkml:trace contextRef="#ctx0" brushRef="#br0" timeOffset="78742.07">10474 16319 1096 0,'-79'10'616'0,"79"-23"5041"0,-5 3-3112 15,1 2-761-15,0 1 288 16,4 7-311-16,0 0-729 0,0 0-624 31,0 0-328-31,8 13 16 16,1-1-48-16,6 7 96 0,2 0-24 15,-2-3-112 1,2 0-8-16,2-4-280 0,-3-2-480 16,-4-3-688-16,0-1-249 15,-4 0-615 1,-4-6-321-16,0 0 313 15,-4 0 647-15,0 0 1153 16,-8-9 520-16,-8-1 664 0,0-2 289 16,-4-4 151-16,-4 3-192 15,1 0 400 1,-1-3 121-16,3 7-737 0,6 6 72 0,6 0-456 16,5-1-296-16,4 4-16 15,0 0-144-15,0 0 144 16,4 0 456-16,9 7 360 0,2-2-200 47,5 2-231-47,5 3-153 0,-1-2-88 15,-1 3-144-15,5-5-144 16,-8 1-1313-16,-8-4-3976 0</inkml:trace>
  <inkml:trace contextRef="#ctx0" brushRef="#br0" timeOffset="79644.95">10538 16712 4672 0,'0'0'5090'0,"0"0"-2434"0,0 0-1304 16,0 0 593-16,0 0-513 15,0 0-512-15,0 0-432 16,0-14-488-16,0 14-24 16,-4 12 24-16,-4 1 112 0,-4 2-96 31,4 1-8-31,0 0 65 16,-3-3-73-16,2-3-33 0,1-1-383 15,4-6-448-15,1 0-152 16,-1-3 96-16,4 0 592 0,-5 0 248 0,5-12 8 15,-4-8 32-15,0-2 40 16,4-1 696-16,0-2 248 16,0 6-64-1,0 4 184-15,0 5-343 16,0 4 39-16,0 6-200 16,4 0-440-16,0 0-120 15,1 6-184-15,2 11 144 31,1 2 32-31,5 0 16 0,2-1-8 16,-3 1 0-16,8 0-288 16,-8-6-160-16,8-3-488 15,-9-4-465-15,2 0-255 0,-9-6 552 16,0 0 616-16,-4 0 488 0,0-6-64 0,-8-7 64 16,-8-3 112-1,0 4 192-15,0-4-56 16,0 0 144-16,4 6 288 15,4 1 144-15,4 5-80 0,4 4-240 16,0 0-328-16,0 0-176 31,4 0 40-15,4 11-128-16,0-2 48 0,4 3 24 16,0-2-104-16,0 3-104 15,4-7-840-15,-4 0-880 16,-8-3-3754-16</inkml:trace>
  <inkml:trace contextRef="#ctx0" brushRef="#br0" timeOffset="80399.5">10586 17008 11106 0,'0'0'2320'16,"0"0"-487"-1,0 0 55-15,0 0-528 16,0 0-495-16,0 0-569 0,0 0-296 16,0 0-208-16,-24 16 208 0,12 3 48 15,0 6 0-15,0-2-48 16,-4 3 8-16,4-5 64 31,5 2-72-31,-2-8 0 0,1-2-352 16,0-7-409-16,5-2 97 15,3-4-216-15,0 0 320 16,0-4 384-16,0-11-216 0,0-4-152 31,0-4 544-31,0 2 176 16,0 4 584-16,0 8 288 0,0 2 16 15,0 7-159-15,0 0-457 16,0 0-448-16,0 3-8 0,3 10-88 0,1 4 96 16,0-3 0-16,4 3-280 15,-3-4-144 1,2-7-225-16,-3 0 305 16,4-6 344-16,-4 0 0 0,5-6 176 15,-6-3-56-15,1-7 264 16,-4 0 177-16,0 0-17 0,0 4 88 15,0 5 32-15,0 3-56 32,0 4-384-32,4 0-224 0,0 0-464 15,8 11-288-15,-4 1 504 16,8 7-320-16,-4 0-905 0,0 0-567 0,-5-3-1905 16,-7-4-4001-1</inkml:trace>
  <inkml:trace contextRef="#ctx0" brushRef="#br0" timeOffset="81078.84">10626 17373 12634 0,'0'0'2705'15,"0"0"-721"1,0 0-479-16,0 0-697 0,0 0-704 0,0 0-96 16,-25 13-8-16,10 6 56 15,-1 0-56-15,0 0 0 0,0 0-8 16,0-2-168-16,4-5-48 16,4-3-168-16,0-5-417 31,1-2-103-31,2-2 432 0,1 0 152 0,0-8 88 15,4-9-168-15,-4-2 392 0,4 4 16 16,0 2 648-16,0 3 248 0,0 7 368 16,0 3-415-16,0 0-545 31,4 0-304-31,9 9-104 16,2 4 104-1,5 3-8-15,0 4-496 16,0-8-553-16,0-3 1 0,-8 1 320 15,-8-8-176-15,-1-2 168 16,-3 0 440 0,0 0 288-16,0-2 16 15,-11-8 96-15,-5 1 32 0,-4-1 96 16,4 1-8-16,0 2-208 0,4 4-8 0,8 3 0 16,4 0-336-16,0 0 184 31,8 6-16-31,8 1 168 15,4 2 104-15,0-2-104 0,4-4-232 16,-9-3-1377-16,-2 0-4968 0</inkml:trace>
  <inkml:trace contextRef="#ctx0" brushRef="#br0" timeOffset="85256.28">12087 15773 6969 0,'0'0'3873'0,"0"0"-2665"16,0 0 504-16,0 0 129 0,0-10-553 15,0 10-664-15,0 0-368 16,0 3-256-16,0 8-16 0,-7 3 16 16,-1 3 168-16,0 5-48 15,-4 4-24-15,0 2 136 31,1-3 8-31,2 1-160 0,-3 0-31 16,1-4 15 0,2 0-64-16,5-6-385 15,-4-4-935-15,5-5-936 16,3-7-321-16,-4 0-1320 0,4-29-976 16</inkml:trace>
  <inkml:trace contextRef="#ctx0" brushRef="#br0" timeOffset="85572.49">11973 15846 968 0,'0'0'2920'15,"0"0"2537"-15,0 0-3528 16,0 0 71-16,0 0-199 0,0 0-841 16,11-25-696-16,-7 37-264 31,9 7 392-31,-2 1-64 0,6 1-200 0,-2 2-32 16,1-4-24-16,-8-3-24 15,0-4-48-15,0-5-152 0,-8 0-560 16,0-7-376-16,0 0 576 0,0 0 336 31,-8-14 112-31,-4-7-304 0,-4-5 168 16,-3 1 192-16,-2-1 8 15,5 4 72-15,4 12 160 16,5 4 200 0,3 6-432-16,4 0-80 0,0 16-48 15,4 3 128 1,11 6 72-16,1 4-8 15,4-3 0-15,0-1-64 0,0 0-640 16,-4-6-1737-16,-9-6-5633 16</inkml:trace>
  <inkml:trace contextRef="#ctx0" brushRef="#br0" timeOffset="86296.4">12104 16268 360 0,'0'0'4377'0,"0"0"-193"0,0 0-2447 15,0 0-169-15,0 0-264 16,0 0-151-1,0 0-97-15,0-3-344 32,0 3-288-32,-4 3-232 0,-4 8-64 15,-4 3 64-15,-4 5-40 0,0 4-96 16,4-2-8 0,-4-1 32-1,8 0-80-15,0-5-520 0,1-2-912 16,2-4-601-16,1-9-615 15,0 0-2905-15,4 0 912 0</inkml:trace>
  <inkml:trace contextRef="#ctx0" brushRef="#br0" timeOffset="86644.01">11976 16345 1032 0,'0'0'1200'0,"0"0"5161"0,0 0-4336 31,0 0 31-31,0 0-279 16,0 0-441-16,0 0-984 15,0 0-272-15,0 0-80 16,8-14 48-16,5 39 8 0,2-1 16 31,2-2-72-31,-6-3 0 16,5-7-136-16,-8-2-592 0,0-4-184 15,0-3-161-15,-8-3 89 16,0 0 752-16,0-9 16 0,-4-7-232 16,-8-6 192-16,-4 0 256 15,-3 0 288 1,-2-1 160-16,1 4 176 15,12 10 32-15,1-1 145 0,3 10-561 16,4 0-240-16,0 0-352 16,7 16 352-16,5-1 88 0,8 5 24 0,-4 2-56 31,0-6 40-31,0 3-96 16,0 0-176-16,-8-9-1577 0,-1-1-3832 0</inkml:trace>
  <inkml:trace contextRef="#ctx0" brushRef="#br0" timeOffset="87461.25">12076 16681 6241 0,'0'0'5377'0,"0"0"-3473"0,0 0 65 15,0 0-529 1,0-6-520-16,-4 6-528 0,0 0-240 0,-4 6 8 31,0 4-72-31,-4 5-80 16,4-2-8-16,0 3 0 0,0-3-128 15,0 0-216 1,8-4-248-16,-4-3-320 16,4-2-256-16,0-4 64 0,0 0 415 15,0 0 553 1,0-13-136-16,0-3 40 15,0-4 232-15,0-1 208 16,0 2 504-16,0 7 633 0,4 1-89 16,0 5-192-16,-4 6-432 0,8 0-616 31,-4 10 32-31,12 5-48 16,-4 4 0-16,4 4-8 15,-4-4 8-15,4 0-8 0,-4-6-144 0,-5-4-208 16,2-2-96-16,-1-4-192 15,-4-3-312-15,-4 0 688 0,0 0 200 0,0-10-264 32,-12-3 16-32,0-5 312 15,0-5 8-15,-4 0 136 0,8 9 296 16,0-3 96-16,8 8 144 16,0 9-272-16,0 0-400 0,0 0-88 15,8 0 88 1,8 12 120-1,-4 2-112 1,4-2 40-16,-8 1-48 0,4-1-48 16,-5 1-1232-16,2-3-1097 0,-5-7-6313 15</inkml:trace>
  <inkml:trace contextRef="#ctx0" brushRef="#br0" timeOffset="88261.04">12087 17015 720 0,'0'0'10138'15,"0"0"-7858"1,0 0-855-16,0 0-561 0,0 0-496 15,0 0-368-15,0 0 0 16,0 0 96-16,-15 44 32 0,7-24-24 31,0-6-24-31,0-1-64 16,0 0 56-16,4-6-64 0,-3-2-8 16,2-1-176-16,1-4-208 0,-4 0-8 15,8 0 136-15,-4-12-320 16,4-7-97-16,0-1 673 15,0-2 176-15,0 3 433 16,0 6 463-16,0 10-160 16,0 0-128-16,0 3-672 0,0 3-112 31,4 13-56-31,8 3 56 16,0 0 8-16,4 0 48 0,-4-7-56 15,0 2 0-15,-4-9-136 31,-5-1-184-31,2-4 264 0,-5 0 56 16,0 0 136-16,0-6-16 0,0-4-120 16,0 1-96-16,0 3-88 0,-5 2 120 15,5 4-320-15,0 0-1200 0,0 12-65 32,0 2-2656-32,0-2-3464 0</inkml:trace>
  <inkml:trace contextRef="#ctx0" brushRef="#br0" timeOffset="88877.97">12136 17392 11162 0,'0'0'4257'16,"0"0"-3409"-16,0 0-72 15,0 0-408-15,0 0-176 0,0 0-136 16,0 0-56-16,-36 42 168 15,32-33-88-15,-5 4-40 32,6-7-40-32,-1-3-80 0,0-3 24 15,4 0 56 1,0 0 72-16,0 0-72 16,0-9-200-16,0-4-72 0,4 0 272 0,0 4 64 15,-1 0 160-15,-3 5 56 16,0 4-176-16,0 0-104 15,0 0-248-15,0 13 248 0,0 0 8 32,0 2 0-32,0 1 40 0,5-2-48 15,-1-6-64-15,0-1-216 16,-4-3-136-16,0-2-32 16,0-2 264-16,0 0 184 0,0 0-8 0,-13-9-240 15,6-1 248 1,-5 1 0-1,4-4 208-15,4 3 168 0,4 4 184 0,0 6-176 16,8 0-240-16,8 0-120 16,8 0-24-16,4 6-96 0,0 4-680 31,0 3-1216-31,-13-6-1241 16,-2-5-7025-16</inkml:trace>
  <inkml:trace contextRef="#ctx0" brushRef="#br0" timeOffset="91321.35">26384 15541 1304 0,'0'0'6177'0,"0"0"-3320"16,0 0-1129-16,0 0-456 15,0 0-439-15,0 0 231 0,11 3 176 16,-11-3-320 0,0 0-488-16,0 0-432 31,0 0 0-31,0 0-56 0,-3 0 48 16,-5 4 8-16,-5-1 216 15,-2 0 8-15,-9 1 56 31,-4 1-88-31,-4-2-39 0,-4 1-1 0,4-1-40 16,1 1-40-16,6-2 32 16,10 2-56-16,2-1-48 0,2 2 0 0,11 2-128 15,-4 3-40-15,-1 0 120 32,5 5 48-32,0 1 8 0,0 3 8 15,0 4 40-15,0-5-56 16,0 4 8-16,0 3-8 0,0-2 48 15,9 6 0 1,2 0 40-16,-3-1 0 16,9 5-32-16,-6 4-8 0,6 1-40 15,-2 4 40 1,1 2 128-16,0 1 8 16,-7-4-80-16,-2 0-8 15,-3-6-40-15,-4 0 32 0,0 0-40 16,0-7 32-16,0 4-8 31,0-7 24-31,0 1-88 0,0-1 48 16,4 0-48-16,0-3 104 0,0 4-112 15,1 3 56-15,-2-4-48 0,-3 4 56 16,0-1-56-16,0 1-8 16,0-1 0 15,0 2 16-31,0-5-8 0,0 3 0 15,0 1 0-15,0-4-8 16,4 0 0-16,0 1 16 0,0-3-16 16,0-2 8-16,0 2 40 15,-4 2-48-15,0 0 8 16,0 4-8-16,0-1 0 16,-4 4 8-16,0 4-8 0,-4-3 8 15,8 3 8-15,-4 2-16 16,4 0 0-16,0-2 8 0,0-5 0 15,4 4 0-15,8-4-8 32,0-2 0-32,0-4-8 0,0-6-152 15,0 0 0-15,-4-6-40 0,3-3-64 16,-2-3 64-16,-5-5 72 0,4 4 64 16,-4-2 56-16,-1-2 8 15,1 5-8 1,9 0-128-1,-2 3-1201-15,17-4-807 16,-4 0-1073-16,-3-3-6513 0</inkml:trace>
  <inkml:trace contextRef="#ctx0" brushRef="#br0" timeOffset="92424.09">27009 15693 1096 0,'0'0'7089'15,"0"0"-5296"-15,0 0 143 0,0 0-488 0,0 0-559 16,0 0-321-16,0 0-168 0,72-21 32 31,-48 21-32-31,0 0 0 16,4 0-56-16,-4 7-160 15,-1-2 64-15,-7 2-80 0,0 0-56 16,-7 1-64-16,-6 5 16 31,1 6 168-15,-4-1 136-16,0 9 48 0,0 5 73 0,0 2-161 15,0 4-64-15,0 4-112 16,0 2-8-16,0 4-64 0,0-4 8 16,0 3-80-16,0-5 40 15,0 0 8-15,0-5 16 0,0 2 56 16,-7-1-8 0,3 3 40-16,-1-3 592 15,1 6-336-15,4-3-216 16,0 4-80-16,0-3-40 0,0 2-32 15,4 0 0 1,1-2-40-16,-5-4 0 31,0 0-8-31,0-6 8 0,0-4 0 16,0 1-8-16,-5-4 8 16,5 0 56-16,-4-2 8 0,4 2-64 15,0 1 64-15,0-1-64 31,0 0-8-31,9 1 16 0,-2 2 32 0,1-2-40 16,0-1 40-16,-4-2-48 0,1-1 8 16,-2-3 0-16,-3-1-8 0,0-1 16 15,0-2-8-15,0 1 8 32,-3-2-8-32,-6-2-8 0,-3 1 8 15,1 2-8-15,-6-3-208 16,-7 2-296-16,-15-1-712 0,-1-4-1745 15,0 0-3592-15</inkml:trace>
  <inkml:trace contextRef="#ctx0" brushRef="#br0" timeOffset="93489.51">26631 15748 1856 0,'0'0'5913'0,"0"0"-2056"16,0 0-2481-16,0 0-536 0,0 0-399 31,0 0-393-31,-9 25 280 16,2-7 224-16,-5 2-24 0,-1 2-120 16,2 1-120-16,-1-5-152 0,4 1-32 15,-4-6-56-15,4-3-8 0,0-7-40 16,0 1-432-16,0-4-144 15,-3 0-440 1,2-7 496 0,5-9-1-16,4-5 249 15,0-2 192-15,0 0 80 16,0 1 128-16,4 7 176 0,0-2 313 16,1 15 263-16,-2 2-424 31,1 0-456-31,0 2-80 15,0 15 56-15,4-2-96 0,0 4 120 16,0 3 72-16,0-6-56 0,0 0-16 0,-5-9-112 16,2 0-704-16,-5-7 63 0,0 0 473 15,0 0 200-15,0-14-312 32,-12-8 264-32,0 3 128 15,0-6 80-15,0 3 200 0,8-1 24 16,4 6-48-1,0 5 1-15,0 6 231 0,4 6-120 16,12 0-168 0,0 0-200-1,-5 10-48-15,2 5-56 16,-1 13-360-16,-9-4-1025 0,2-2-2608 16</inkml:trace>
  <inkml:trace contextRef="#ctx0" brushRef="#br0" timeOffset="94191.22">26639 16186 9978 0,'0'0'2216'0,"0"0"9"16,0 0-289-16,0 0-1000 0,0 0-920 15,0-13-16 1,-8 26-72-16,-5 6 72 16,-2 0 24-16,2 3 32 0,2 0-56 15,3-3 0-15,4-6-184 16,-4-3-360-16,8-8-160 0,-4 2 272 16,4-4 248-16,0 0 184 31,0-10 152-31,0-5-152 15,0-8 8-15,0-2 48 16,0 0 64-16,4 5 376 0,-1 5 184 16,2 5-32-16,-1 10-464 0,0 0-184 15,4 10-136-15,-1 9 136 16,-2 3 0-16,3 3 8 31,0 0-8-31,-1-1-112 0,2-10-88 0,-5 0-256 16,0-9-376-16,0-5 376 15,-4 0 456-15,0 0 264 0,0-8-264 16,0-11-200 0,0-4 200-16,-4 1 64 15,-4-4 112-15,-1 4 176 16,9 7-72-16,-3 5 248 0,3 4-448 16,0 6-80-16,0 0-256 0,12 9 256 15,-4 7 72-15,3 3-72 16,2 3-40-16,-5 6-1192 31,-5-4-1081-31,1-10-4928 0</inkml:trace>
  <inkml:trace contextRef="#ctx0" brushRef="#br0" timeOffset="94846.09">26631 16608 7417 0,'0'0'4025'0,"0"0"-2609"16,0 0 721-1,0 0-233-15,0 0-632 32,0 0-655-32,0 0-497 15,0 0-120-15,15-12-345 0,-19 24 345 0,-3 1 72 16,-6 0-72-16,2-1 48 16,-1 1 73-16,3-7-121 15,-2 1-225-15,3-7-15 16,-1 0 176-16,6 0 64 15,-1 0-72-15,0-10 56 0,4-6-112 16,0-3 0-16,0-3 128 16,8 3 184-16,4 3 232 15,-4 9 145-15,0 5-217 0,-5 2-344 32,6 6 0-17,-1 13-96-15,-4 3-32 0,3 7 128 16,-7-4-8-16,0-3-96 0,0-2-264 15,0-7-129-15,0-7-79 16,0-6 40-16,0 0-16 16,-3 0 480-1,-5-13 72-15,-4-10 0 16,4-2-96-16,0-7 96 0,0 4 0 16,4-1 120-16,4 7 392 0,0 6 72 15,0 10 88 1,8 6-408-1,7 0-216-15,-2 13-48 0,-1 6-8 16,4 3-48-16,-5 3-16 0,-3-3-536 0,-4 4-520 16,-4-3-1008-16,0-11-3730 0</inkml:trace>
  <inkml:trace contextRef="#ctx0" brushRef="#br0" timeOffset="95447.66">26642 16935 7481 0,'0'0'7826'0,"0"0"-6570"0,0 0 120 15,0 0-688-15,0 0-608 16,0 0-80 0,12-18-280-16,-12 27-32 15,0 3 232-15,-8-2-64 32,1 0-32-32,-1-1-128 15,-1-3-32-15,-2-3 104 16,7-3-216-16,0 0 424 0,0 0-96 15,4 0 120-15,0 0 0 16,8-12-592-16,3-1 488 0,2-3 104 16,-2 4 480-16,1 1 272 15,-7 5-48-15,-5 6-136 0,0 0-568 0,0 4-240 16,0 12 240 0,-9 3 96-16,1 0 8 15,5 3-88-15,-5-6-16 16,4-3-368-16,4-7-208 0,-5-3 56 15,1-3 520-15,1 0 176 16,-1-13 168-16,-4-9-240 0,4 3-24 0,0-6 136 16,-1 3 248-1,5 5 353 1,0 4-169-16,0 11-232 0,5 2-224 16,11 0-120-16,0 7-64 15,7 7 32-15,5 9-40 16,0 3-224-16,-4-4-568 31,4 6-609-31,-4-9-1215 16,-12-6-3346-16</inkml:trace>
  <inkml:trace contextRef="#ctx0" brushRef="#br0" timeOffset="95980.03">26774 17227 12546 0,'0'0'4113'0,"0"0"-4105"0,0 0 40 16,0 0-48-16,0 0 64 15,0 0-56-15,-68 77-8 16,53-62-80-16,-2-5-272 16,2-4 24-16,2-3-72 15,2-3 152-15,7 0 144 0,0-7 104 16,4-7 16-16,0-3 320 16,4 1 520-16,11 0-328 15,-7 7-24-15,1 6-160 0,-2 3-248 31,-7 0-96-31,0 9-56 16,0 10 56-16,0 3 80 16,0 1 16-16,0-4-88 0,0-6-8 15,0-7-168-15,0-3 120 16,0-3 48-16,0 0 240 0,8 0 32 31,1-12-200-31,2-4 8 16,1 0-24-16,4 0 32 15,-4 4 57-15,-4 5 103 0,-3 7-248 0,2 0-64 16,-3 2-136-16,4 11 144 16,1 7-729-16,-6-1-1943 15,1-10-4154 1</inkml:trace>
  <inkml:trace contextRef="#ctx0" brushRef="#br0" timeOffset="106377.27">9443 12839 4608 0,'0'-9'7154'0,"0"0"-5210"15,0 4-1207 1,0 3 87-16,0-1 16 0,0 3-40 15,-5 0-192-15,1 0-192 16,0 0-168-16,-4 0-128 0,5 0-40 0,-1 0-16 16,0 0-8-16,4 0 88 47,0-3 113-47,-5-1-17 0,-7 2 144 15,1-3-256-15,-6 3 16 16,2-2-24-16,-5-1 8 0,-1 2-72 15,6-4-40-15,-5 3-8 16,4-2 80-16,4 6-80 0,0-2 40 16,0-2-40-16,0 4 64 15,1 0 0-15,-2 0 24 16,-6 0-40-16,-2 0 32 16,-3 0-16-16,0 6 24 0,-3 0 56 15,3 1-32-15,-4 0-40 31,4 2-32-31,0-2 16 0,1 2-16 16,2-4-40 0,5 6 40-16,-7-5 0 15,3 7 24-15,-5-1 32 16,1-2-48-16,-4 3-40 0,5 3 64 0,-5-1 56 31,4 5-64-31,0-5 0 16,5 2-64-16,-2-2 0 0,5 1-8 15,4 3 0-15,1-3-8 16,-2 3 8-16,6 3 8 0,-5 0 64 16,3 1 32-16,2 0-96 15,-1 2 40-15,4-3-40 0,-5 0 0 16,5 0 8 0,4-3 32-16,-3 3-48 15,3-3 8-15,0 0-8 0,0 0 8 0,0 0 0 16,0-2 32-16,0 2-40 31,3 0-8-31,6 2-40 0,3-1 48 16,-1 2 0-16,6 0 48 15,-2-3-24-15,2 0-24 16,-2-3 8 0,1 3 40-16,1-3 0 0,-6-1-48 15,5-1-8-15,-4 2-56 0,4-1 56 16,-4-2 16-1,0 0-16-15,-4-1 0 16,8 1 8-16,-4 3 8 16,4-3-8-16,3-1 0 15,2 1 0-15,3 4-48 0,0-5-40 32,-1-3 80-32,1 3 0 0,0-5-40 0,0 3 40 15,1-4-72-15,-2-4 0 16,-3 3 80-16,4-3 0 15,-5-2 16-15,2 0-8 0,-1 0 0 16,-1 0 64 15,5 0-72-31,0-7 8 0,4 2-8 16,0-1 56-16,0-1-56 16,-1-2 0-16,1-1-136 15,-4 1 40-15,1-1 40 16,-10 1 40-16,5 2 16 0,-3-5 8 15,-2 5 8-15,-2-2-16 16,6-1 0-16,-3-2 8 0,-4-1 56 16,4-3-64-16,-4 0 8 15,0-3-8-15,4 0 16 16,-5-3-16-16,2-1 0 0,-1-2 8 47,4 3-8-47,-1-4 0 0,2 4 8 15,-6 0 0-15,5 3 0 0,-7 0 48 16,-2-1-48-16,1 5 8 16,1-1 40-16,-5-3 40 0,-1 0-24 15,5-3 0 1,-4-3-24 0,4-1 32-16,-3-7-8 0,-5 6 16 0,3-4-8 15,-3-2 32-15,0 5 48 16,0-4 0-16,-8 3-15 0,-4 1-25 15,-3 3-112-15,-9 0-8 32,-4 1-32-32,-12 2 32 0,-8 7 0 15,-8-1-64-15,0 6-353 0,-16 10-311 0,16 0-1168 16,13 0-4001-16</inkml:trace>
  <inkml:trace contextRef="#ctx0" brushRef="#br0" timeOffset="107626.91">9228 13922 8825 0,'0'0'2441'0,"0"0"-1433"0,0 0-120 0,0 0-200 31,0 0 265-31,0 0 95 16,-9-10-336-16,-3 10-168 0,-4 0-192 15,-3 0 168-15,-6 0-152 16,-6 7 49-16,3 2-17 0,-4 4-128 15,0 4-104 1,-4-3-48 0,4 9-48-1,-3 3-24-15,-2 2 48 0,1 0 64 16,1 7-24-16,7-3-8 0,0 3-8 16,5-3 8-16,6 3 56 0,-3 3-104 15,4 3 24-15,5 0-40 31,-6 4 8-31,6 3 0 0,-6 0-64 16,2 5 0-16,6-2-8 0,-2 6 64 16,3 0 256-16,8 1-48 15,0-1-64-15,0 0 16 0,4 0-56 16,4-3 120 0,8-3-64-16,-1-3-72 31,2 3-64-31,2-7-80 0,-2-3 64 15,-2 3-64-15,1-5 0 16,0-2 0-16,-4-2 72 0,0 0-63 16,4-3-9-16,0 0 0 31,4 0 40-31,-1 0 16 0,9-2-16 16,4 3-48-16,0-5 8 0,5 7 64 0,-2-3-24 15,-3 0-40-15,-4 0 40 0,-9-4-48 31,2 4-8-31,-6-7 8 16,-2-2 0-16,-2-5 8 16,2 2 0-16,2-5 0 0,2-3-8 15,2 2 0 1,-3-4 48-16,0 2-40 16,4 1 0-16,-8-3-8 0,-4-4 0 15,0 6 0 1,0-2 0-16,4-1 8 15,-4 4 0-15,4 1 0 16,0-2 0-16,0-3 0 0,-5-3 0 16,1 0 0-16,-3 1-8 0,-1-3 8 15,-4-4-16-15,0 3 8 32,0-3-64-32,0 0 64 15,4 0 48-15,-4 0-40 0,4 3 0 0,3 3 48 16,2-3 8-16,-1 4-56 15,-1-1 40-15,-3-3-48 0,0-1-96 0,-4-2-144 32,0 0-153-32,0 0-255 15,0 0-512-15,0 0-656 0,0 0-2177 16,-4-5-1000-16,-3-4-2001 16,3-4 3914-16</inkml:trace>
  <inkml:trace contextRef="#ctx0" brushRef="#br0" timeOffset="108150.48">9366 15849 8793 0,'0'0'2889'0,"0"0"-2009"16,0 0-72-16,0 0 361 0,0 0 287 0,0-19-336 15,0 19-328-15,0 0-208 16,0 0-103-16,0 0-113 0,0 0-32 16,0 0-48 15,0 0 8-31,0 7-40 16,0 2 0-16,0 4 24 0,4 2-88 15,5 4-104-15,-1 7-8 16,-1 3 8-16,10 0 64 0,-2 2 88 15,6-2-40-15,-2 2-48 32,1-6 32-32,0 1-88 0,-4-7-40 0,-4-3-48 15,0-7-8-15,-8 1-8 0,-4-6-72 16,0 2 64-16,0-6 8 16,0 0 0-16,0 3 8 15,-4-3 8 1,-12 3 160-16,-4 0 32 15,-4 3 56-15,-4-2-48 0,-4 5 25 16,-3 1-81-16,-1-1-64 0,0 4-16 16,-4 3-64-16,4-1 0 15,0-2 8-15,12 0-16 16,9-1-304 0,6-1-433-16,5-5-935 15,4-4-2105-15,4-2-2176 16,5 0-5169-16</inkml:trace>
  <inkml:trace contextRef="#ctx0" brushRef="#br0" timeOffset="159382.87">8597 2563 8009 0,'-3'0'2737'0,"3"0"-1553"15,0 0-416-15,0 0 96 16,0 0 177-16,0 0-73 16,0 0-192-16,0 0-224 15,0 0-48-15,0 0-64 0,0 0 16 16,0 0 1-16,0 0-9 0,0 0-8 15,0 0-72 1,0 0-32-16,0 0 8 16,7 0 8-16,6-5-112 15,2 3-96-15,9-2 8 0,1-2 32 16,6 4-8-16,9-3 32 16,3-1 0-16,6 3-48 0,7 0 8 15,3 0-16 16,5 0-56-31,-4-1 24 16,0-2-16-16,0 3 8 0,-9-1-16 16,-7-2 33-16,-1 3-9 15,-2 0-24-15,-9 3-8 0,-9-3 8 32,1 0 24-32,-11 3 80 0,2 0-8 0,-7 0-144 15,4-4 72-15,0 4-112 16,-4 0 88-16,4 0-96 0,0-3 0 15,-1 3 0-15,6 0 8 0,-6 0-8 32,6 0-8-32,-6 0-64 15,-2 0-72 1,-9 0-208-16,4 0-553 16,-4 0-943-16,-4-3-3641 0,-5-3-6930 15</inkml:trace>
  <inkml:trace contextRef="#ctx0" brushRef="#br0" timeOffset="161017.62">17439 2552 8009 0,'0'0'2281'15,"0"0"-1305"1,0 0-528-16,0 0-224 0,0 0 208 31,-4-6 288-15,4 6 72-16,0 0 113 0,0 0-33 0,0 0-120 16,0 0-120-16,0 0-72 15,0 0-136-15,0 0-8 0,0 0-111 31,4 0-9-31,3 0 0 0,6 0 64 16,-2 0-8-16,14 0-64 0,3 0-72 16,3 0-64-16,9 0-8 15,4 0-16-15,7 0-40 0,-2 0 32 16,3 0-16-16,-5 0 16 16,1 0-32 15,0 0 88-31,-4 0 24 0,-1 0-88 15,2 0 40-15,-2 0-32 16,1 0-40-16,0 0-32 0,3 0-40 16,2 0 64-16,-2 0-56 15,5 0-8-15,0 3 40 16,0-3-40-16,3 3-8 16,1 1 8-16,-4-4 0 0,4 0-8 15,-9 0 16-15,2 0-16 16,-10 0 48-16,-3 0-48 0,-8 0 8 15,0 0 0-15,-8 0 0 32,-1-4 56-32,-2 1-56 0,-2 0-8 0,-2 3-8 15,-5-2 8-15,-5 2-72 16,1 0-304-16,-4 0-1016 0,-11 0-1361 16,-10 0-1384-16,-3 0-3248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1T11:49:01.44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14491 13986 8129 0,'0'0'2481'0,"0"0"-1545"0,0 0-536 31,0 0 424-31,0 0 649 16,0 0-33-1,0 0-424-15,0 0-224 0,0-7-168 16,0 7-160-16,0 0-167 0,0 0-57 16,0 0-80-16,0 0-72 15,0 7-80 1,0 5 112-16,0 4 376 15,0 6-200-15,0 1-96 16,0 2-80-16,0 0-56 0,0 5-16 16,0-3 8-16,8 5-8 0,-5 0 0 15,-3-3-40-15,4 2 0 16,0 1 0 0,-4-1 0-16,0 5 72 15,4-1 56-15,-4 0 80 16,0 3-72-16,0-3 8 0,0 3 0 0,0 0-32 15,4 3-104-15,1-3-8 16,2 0 56 0,-3 3-56-16,4 1 8 15,-4-4 40-15,5 3-56 16,-6-3 8-16,1 0-8 0,-4 1 40 16,4-8-32-16,-4 1 32 15,4 0-32-15,-4-4 0 16,0 5 0-1,4-8 0-15,-4 6 8 16,0-5-8-16,0 2 0 16,0-3 8-16,0 1-8 15,0-1 0-15,0-3-8 0,0 1 8 16,0 2 0-16,0 1-8 0,0-1 8 16,0-3 48-1,0 3-56-15,0-2 8 16,0 0-8-16,0 2 0 15,0-3-8-15,0 3 8 0,0-3 0 16,0 0 0-16,0 2 0 16,0-3 0-16,-4-2 0 31,4 4 0-31,-4-5 0 16,4 5 0-16,-4-4 8 15,0 0 0-15,1 0-8 0,3 3 0 16,-5-3 8-16,1 0-8 15,0 0 0-15,4-1 0 0,-4-1 8 16,4 2-8-16,0-3 0 16,0 0 0-16,0 0 0 15,0 3 8-15,0-4-8 16,-4 9 0-16,4-10 8 0,-4 5-8 16,1-2 8-16,3-2-8 0,-4-1 8 31,4 1 48-16,-5-2-48-15,5 0 72 16,-4-1 152-16,4 4-128 16,-4-3-104-16,4 2 8 0,0-2 48 15,-4 0-8-15,4-1-48 16,0 2 48-16,0-2-48 16,0 4 48-16,0-3-32 15,0 0 0-15,0 0-8 16,0-1 0-16,0 4 8 0,-4-4-16 15,1 4 8-15,-1 0 0 16,-5-2 0-16,1 5 88 0,1-5-24 31,-1 5 1-31,-1-2-65 16,5 2 152-16,1-3-56 0,3-1-88 0,-4 2 32 16,4-5-40-16,0-2 40 0,0-1-48 31,0-3 8-31,0-2-8 0,0-1-8 15,0 0-152-15,0-3-113 16,0 0-263-16,7-19-592 16,1 0-2921-1,-3-7-7345-15</inkml:trace>
  <inkml:trace contextRef="#ctx0" brushRef="#br0" timeOffset="964.77">14478 17040 3088 0,'0'0'8978'31,"0"0"-6409"-31,0 0-1161 16,0 0 56-1,0 0-576-15,-28-22-223 16,21 19-9-16,-5 3-112 0,-4 0 8 16,-5 0-40-16,-2 6-64 15,-5 7 56-15,-4 0-40 16,-3 2-32 0,-2 2-135-16,1 4-57 0,5 5-56 15,-1-1-80-15,4 4 64 0,8-1-32 0,4 4-80 16,8-7 48-16,8 1-40 15,0 0 16-15,4-1-32 32,16-6 24-32,4 0 0 0,4-7 40 15,7-2-64-15,-3-4-48 16,0-6 0 0,5 0-160-16,-2 0-80 0,-3-13-272 0,4-2-361 31,-8-4-703-31,8-7-1433 15,-8 3-2664-15,-12 4-5609 16</inkml:trace>
  <inkml:trace contextRef="#ctx0" brushRef="#br0" timeOffset="1281.32">14626 17240 4064 0,'0'0'9346'0,"0"0"-7009"16,0 0-489-16,0 0-455 16,0 0-449-16,0 0-136 0,8 3 8 15,-8 16-96-15,0 0-112 16,-4 10-79-16,-8-1-169 31,0 1-120-31,-4-1-96 16,4 1-64-16,0-4-72 0,8-2-8 15,0-4-320-15,4 0-505 16,0-10-1343-16,12-5-4025 0</inkml:trace>
  <inkml:trace contextRef="#ctx0" brushRef="#br1" timeOffset="8396.74">18522 13951 2456 0,'0'0'5105'31,"0"0"-2376"-31,0 0-1033 16,0 0-392-16,0 0 9 0,0 0 23 15,0 0 8-15,5-4-328 16,-5 4-327-16,0 0-129 0,0 0-216 15,0 0-96-15,0 0-64 32,0 0-112-32,0 4-72 0,4 9 56 15,-4 2 64-15,0 8 96 16,4 2-56-16,0 7-96 0,-4 3 48 0,0 3 80 16,0 2 24-16,0 6 40 15,0-2-88 1,0 1-24-1,-4-1-24-15,0-4 0 16,0 5-112-16,4 0 88 16,-5-4-96-16,5 3 8 0,0-2 40 15,0-1-40-15,-4 0 0 16,4 1 0-16,0-4 0 31,0 3 0-31,-4-3 0 0,4 3 0 16,-3-2-8-16,3-2 8 0,-4-1 0 0,4-5 0 15,-4-2-8-15,4-1 16 0,0-2-16 32,0-1 8-32,0 0 8 15,0 0-8-15,0 2 0 16,0-5 0-16,0 3 0 0,4-3 0 31,0 3-8-31,-4 0 16 0,0 4-16 16,0 1 8-16,0-2 0 0,0 3 0 15,0-2-8 1,0-1 16 0,0 1 32-16,0 0-48 0,0-1 0 15,-4 1-8-15,4 0 0 16,0-1 8-16,-4 4-8 0,4-7 8 0,0 0 0 16,0 5 0-16,0-11 0 31,0 6 0-31,0-6 0 0,0 3 0 15,0-3 8-15,0 0-8 16,4 0 8-16,0 4-8 16,-1-4 8-16,1 3-8 0,0-3 8 0,1 3-8 0,-1-3 0 31,0 3 8-31,0-2 0 16,-1-1-8-16,1-4 8 0,0 1 48 15,0-3-56-15,1 3 0 16,-5-3 0-16,0 2 0 0,0-2 0 31,0 6 0-31,0-3 0 16,0 4 8-1,0-6-8-15,0 3 0 0,-5-1 8 16,5 3-8-16,0-3 0 16,0-1 8-16,0 5-8 15,0-5 8-15,0 1-8 0,0-3 0 16,0-1 8-1,0-5 0-15,0-1-8 0,0-3 8 16,5-3 0-16,-5 0 56 16,0 0-16-16,4 0-48 15,-4 0-208-15,4-22-648 0,-1 0-3361 16,-3-4-7449-16</inkml:trace>
  <inkml:trace contextRef="#ctx0" brushRef="#br1" timeOffset="9198.7">18626 16961 5697 0,'0'0'5225'0,"0"0"-3409"31,0 0-415-31,0 0 703 0,0 0-432 16,0 0-439-16,-24-77-329 15,13 74-176-15,-10 1-168 0,-3 2-144 16,-4 0 24-16,-4 12 24 0,1 3-128 0,-5 8-40 31,0 9-63-31,1 2-57 0,-6 11-64 16,9 2 8-16,0 4-16 15,13 0-40-15,3-3-56 16,12-6-8-16,4-2-8 0,7-5 0 16,21-6-88-1,4-4 96 1,9-6 56 0,6-9-56-16,1-7-64 0,3-3-128 15,2 0-321-15,-10-13-455 0,5-19-856 16,-8 4-2089-16,-16-1-1904 15</inkml:trace>
  <inkml:trace contextRef="#ctx0" brushRef="#br1" timeOffset="10486.45">18793 17304 7865 0,'0'0'4337'16,"0"0"-2937"-16,0 0 457 16,0 0-129-16,0 0-512 0,0 0-431 15,45-20-257-15,-26 20-40 16,5 0-24-16,4 0-72 0,-4 0-104 16,-5 3-104-16,-2 8-72 31,-9 1-64-31,-8 4 0 15,0 3 0-15,-8 3 72 16,-12 0 136-16,-5 1-8 0,-2-1-8 16,3-2-24-16,-4-6 0 15,12-1-16-15,1-3-79 0,11-3-121 32,4-5-65-32,7 2 65 15,21-2 113-15,12-2-105 0,8 0-8 0,3 0-129 16,-2 0-151-16,-6-2-264 15,-6-2-312-15,-14-2-704 0,-15 3-1153 16,-4-4-2696-16</inkml:trace>
  <inkml:trace contextRef="#ctx0" brushRef="#br2" timeOffset="15913.35">22240 13912 496 0,'0'0'6705'0,"0"0"-4496"15,0 0-825-15,0 0 32 16,0 0-320-16,0 0 9 16,4-9-177-16,-4 9-240 0,0 0-136 31,0 0-72-31,0 0-72 0,0 0-160 15,0 0-88-15,0 3-64 0,0 3 104 16,0 7 240-16,3 3-95 16,2 3-145-16,-1 0-24 0,0 4-56 15,4 2 72 1,-4 0-64 0,3 0 32-16,-2 1 16 0,-1-1 0 15,-4 5 16 1,0 1 8-16,0 1 112 15,0 2-72-15,0 1-112 0,0 3-56 16,4 0-24-16,0 4 56 31,0-4-56-31,3 3 24 0,2-3-64 16,-1 1 64-16,-4-1-8 16,-1 0 8-16,1-4-24 0,-4 6 0 0,0-7 0 15,0 3-40-15,0-5 40 0,0 4-48 31,0 0 48-31,4 0-40 0,-4 4-8 16,9-1 8-16,-5-4 0 31,0 4 0-31,-1-2 0 0,1-8 0 16,-4 1 0-16,0-1-8 0,0-6 8 16,0 0 8-16,0 0-8 15,-4 2 0-15,-3-6-8 0,3 4 8 16,0 0-8-16,-1 3 8 15,-3 0 0-15,5 2 80 0,-1-2-88 16,4 0 8 0,0 0 0-16,0-2 0 31,0-2 40-31,0 3 24 0,0-2 0 16,0 0-64-16,4 0 40 15,-1 0 24-15,1-3 16 16,0 4 16-16,-4 2-16 0,5-3-16 15,-5 1-16-15,4-1-8 16,-4 0-48-16,4 0 8 0,-4-3 0 16,4 3 40-16,-1-3-40 15,-3 0-8-15,4 1 8 16,-4-2-8-16,0 1 8 0,0 1-8 31,0-1 0-15,0 0 8-16,0-3-8 15,0 6 16-15,0-2-8 0,0-1 0 16,0-5 40-16,4 5-40 16,0-2-8-16,1-2 8 15,-5 2-8-15,4-5 8 0,-4 4 0 0,0-3-8 32,0 3 8-32,0-4-8 0,0 4 0 15,-4 0 8-15,-1 1 1 16,1-3-9-16,4 0 0 15,0 2 8-15,0-2 0 0,0 3-8 16,0-1 8-16,0 0-8 16,0 3 8-1,0-3-8-15,0 0 8 0,0 0-8 0,0-1 8 16,0-2-8-16,0 3 8 16,0-3 0-16,0-4-8 0,0 4 8 15,0-3 56-15,0-1-56 31,0 1 40-31,0 3-40 16,0-1 8 15,0 4 32-31,0-3-48 0,0-1 8 16,-4 4-8-16,4-3 8 16,0-4 0-16,0 5 0 0,0-8-8 0,0 2 16 15,0 6-8-15,-4-5-8 16,-3 4 0-16,3 2 8 0,-5 2-8 15,1 2 0-15,1 0 0 16,3 3-72-16,0 0-112 0,4-3-33 16,0 0-87-16,0-2-152 31,0-5-664-31,0-3-1520 0,-5-9-4034 0</inkml:trace>
  <inkml:trace contextRef="#ctx0" brushRef="#br2" timeOffset="16837.72">22491 17319 568 0,'0'0'10458'15,"0"0"-8354"-15,0 0-583 32,0 0-89-32,0 0-168 15,0 0-32-15,16-40-391 16,-16 36-153-16,0 4-208 0,-8 0-56 16,-12 0-112-16,-4 0 104 15,-4 0 8-15,0 4 24 0,-4 8-40 31,0 1-48-31,0 2-119 16,4 8-65-16,5-1-16 16,7 6-104-16,1 1-8 0,10 4 16 15,5-3-56-15,0 5 56 0,20-6-64 0,4 0-8 16,4-7-96 0,4-3-16-1,0-7-96-15,0-5-329 16,-1-7-463-16,13-3-960 0,-9-13-2593 15,2-3-2593-15</inkml:trace>
  <inkml:trace contextRef="#ctx0" brushRef="#br2" timeOffset="17454.78">22726 17498 3136 0,'0'0'7114'0,"0"0"-4442"15,0 0-1543-15,0 0 487 0,0 0-424 16,28-26-128-16,-16 22-352 16,8 4-311-16,0 0-89 31,3 0-32-31,5 0 24 16,0 0 72-16,0 7-16 15,0-1-144-15,-4 0-80 0,-8 5-64 16,-4-3-56-16,-8 3-16 15,-4-2 16-15,0 3 224 0,-20 1 104 16,5 3-32-16,-10-3-32 16,1-4-64-16,4 1-72 15,1-1-72-15,6-3-24 16,9 1-48-16,4-1-40 0,0 1-104 16,13 2-24-16,10 2 72 15,1 3-56-15,4-1-56 0,0 4-8 31,-8-3 112-31,-4 0 56 0,-5-2 40 16,-2 1 8-16,-5 0 120 0,-4 0 184 16,0-4-56-1,0 7-32 1,0-4 48-16,-13 1-40 0,-6 0-8 16,-1 1-16-16,-8-6-87 15,-4-5-105 1,-4 0-8-16,-27-3-569 0,10-12-1367 15,6-4-4737-15</inkml:trace>
  <inkml:trace contextRef="#ctx0" brushRef="#br2" timeOffset="26660.86">13945 14125 7929 0,'0'0'1577'16,"0"-9"-1025"-16,0 5-280 0,0 1 152 16,0 0 440-16,0 0-88 0,0 3-104 15,0 0-144-15,0 0-23 16,0 0-25-1,-4 0-216-15,-12 0-192 16,-5 0-64-16,-6 0 8 0,-1 0 64 16,-4 9 80-16,1 4 32 0,3 1 64 47,3 0-32-47,5 5-80 0,5 4-64 15,2 9-8-15,6 0-16 16,-1 9 8-16,4 0 8 15,4 4-56-15,0-1 40 0,0-3-48 16,0 0 0-16,4 0 0 31,4 1-8-31,4-1-8 0,0-3-40 0,-1 4 48 0,-2-4 24 16,2 4 24-16,-3-1-40 16,5 1 0-16,-6-2 8 15,5 2-8-15,-4-1-8 0,0-3 8 16,0 1 0-16,4-9-8 0,-4 2 0 31,0-3-8-15,-4-3-168-16,4-1-8 15,-4-6-112-15,0-4-48 0,-4 2-272 16,4-8 88-16,-4 0-25 0,0 1 89 16,0-3-64-16,0-2 104 15,0-1 208 1,-12-1 152-16,-4 1 56 15,0-1 8-15,0-3 0 16,-8 3 0-16,4 0 48 0,-3 0 104 16,-1-1 112-16,-4 5-16 15,8 0-96-15,0 0-80 0,8-2-64 16,4 5-8 0,8-4-32-16,0 1-120 0,8-2 152 15,8 6 136-15,3-5-88 0,6 0 32 16,-1 1-8-16,0 2-72 15,-1-2-24-15,-7 2-80 0,0-3-24 32,0 4 72-32,1-4 48 15,-6 0 0 1,5 1 8-16,-4-1 0 16,0 0 0-16,0-2 0 0,-8 6 0 0,4-5-8 15,-8 9-232-15,0-5 240 16,-4 4 192-1,-9-3 80-15,-6 2 120 16,-5-3 64-16,4 1 1 16,-3 3 167-16,-2-4-144 0,5 1-176 15,5 2-184-15,-2-2-112 16,6-1 72-16,7 1-80 0,0 0-40 16,4-3-136-1,0 1 176-15,8 3 0 16,7-3 136-16,2 2 80 15,2 3-120-15,-7-4-24 16,0 7-24-16,-4 0 72 16,-3 5 40-16,-5 3 224 0,0 1 24 31,-13 7-56-31,1 0 256 16,-8 2-39-16,-4 1-121 15,1 3-32-15,-1 0-56 0,4 0 8 16,0-2-80-16,8-5-112 0,0 4-8 0,8-6-48 15,4 2-72 1,0-1-40-16,12-5-8 16,8 0-104-16,3-3-384 15,5-6-392-15,17-3-737 16,-6-10-799-16,-7-3-2937 0</inkml:trace>
  <inkml:trace contextRef="#ctx0" brushRef="#br2" timeOffset="27330.62">12669 15166 9842 0,'0'0'2208'16,"0"0"-248"-16,0 0 65 15,0 0-249-15,0 0-463 16,0 0-457-16,0-31-296 0,0 31-240 15,0 6-176-15,0 14 120 32,0 8 352-32,0 10-128 0,-7 7-248 15,-1 6-80-15,0 3-104 16,-1-1 8-16,2-2-64 0,3-6-64 0,4-8-488 16,0-9-880-16,0-4-705 15,0-15-1791 1,4-6-2210-1</inkml:trace>
  <inkml:trace contextRef="#ctx0" brushRef="#br2" timeOffset="27646.38">12897 15214 5169 0,'0'0'4889'16,"0"0"-4065"-16,0 0 112 0,0 0 320 15,0 0-368-15,0 0-663 16,0 0 127-16,0 0 584 31,-9 41-280-31,-2-15-232 16,-1 2-136-16,-4-2 200 0,4 0-40 16,0-1 16-16,0-3 17 0,4-3-185 15,4 0-48-15,1 0-80 16,3-5-48-16,0-2-64 15,11 1-48 1,9-5 64-16,0-4-72 0,4-1-400 16,0-3-409-16,-5 0-831 15,1 0-496-15,-3-15-345 0,-6 2-1648 16,-3-4-1872-16</inkml:trace>
  <inkml:trace contextRef="#ctx0" brushRef="#br2" timeOffset="27868.96">12964 15377 1816 0,'0'0'6785'15,"0"0"-4488"-15,0 0-1089 16,0 0 256-16,0 0 561 16,0 0-585-16,-3 85-560 0,-5-54-264 15,-1 5-87-15,1-2-169 16,5 5-152-16,-5-4-96 0,8-4-112 15,0 5-80-15,0-2-953 32,4-6-1375-32,7-5-2081 0</inkml:trace>
  <inkml:trace contextRef="#ctx0" brushRef="#br2" timeOffset="29234.17">18084 14100 2656 0,'0'0'5849'16,"0"0"-4528"-16,0 0-513 0,0 0-136 0,0 0-136 15,-8-10-160 1,1 10-96-1,-6 0-88-15,-2 0-16 0,-6 0 176 16,-7 4 112-16,0 5 217 0,-3 4 87 16,-1 6-144-16,0 4-176 0,4 5-216 15,0 4-80-15,9 5-96 32,-2 2-40-32,10 6-16 0,2-1 56 15,5 3-8-15,0 0 24 16,4-2-64-16,0 3 0 0,0-7 0 0,0 0-8 15,4 0-64-15,0-2 64 0,9 1 8 32,-6 2 8-32,1 6-16 15,5-3-48-15,-6-1 40 0,5-4 8 16,1-4-8-16,-6-1-488 31,5-7 176-31,-4 1-304 0,-4-4 144 31,-4-3 104-31,0 1-217 0,0-4-167 16,-7 0-600-16,-6-6-368 0,-2-4-2465 16</inkml:trace>
  <inkml:trace contextRef="#ctx0" brushRef="#br2" timeOffset="29903.87">17734 15233 1608 0,'0'0'4289'0,"0"0"-1225"16,0 0-1719-1,0 0-545 1,0 0-136-16,0 0-120 16,0 0-96-16,-96-28-32 0,80 28 72 15,0 0-87-15,0 0-89 16,5 0 8-16,-6 3-32 15,6 10-120-15,3-1-88 0,-1 4-64 32,1 0 48-32,8 3-64 0,0-3 0 0,0 3-128 15,0-6-80-15,17 3-608 16,2-6 535-16,5-2 217 16,8 3-88-16,0-5-160 0,-4 2-176 15,-4-1-88 1,0 0 312-16,-8-1 176 0,0 1 88 15,-4-4 8-15,-5 0 64 16,-3 0 56-16,-4 0 40 16,0 4 8-16,0-7 256 0,0 6-48 15,0 0-104-15,-8 4-8 32,1 3-63-32,-10-1-57 15,6 1 72-15,-6 2 40 16,2 6 64-16,3-6 16 0,4 3-112 15,8 2-32-15,0-1-104 16,0 0-88-16,0 0 240 0,12 3-168 31,4 0 128-31,-4 0-40 16,-4 4-64-16,-4 0 16 0,-4 2 312 16,-4 4 224-16,-16 3 145 0,-12 2-1 15,0 1-64-15,0 8 56 0,4-5-184 16,9 0-200-1,10 0-208 1,9-6-112-16,9 0-40 16,18-7-8-16,13-2-40 15,11-7-224-15,37-10-592 16,-12-2-1336-16,-12-7-3057 0</inkml:trace>
  <inkml:trace contextRef="#ctx0" brushRef="#br2" timeOffset="30550.8">17029 15290 1432 0,'0'0'9922'0,"0"0"-7698"16,0 0-95-16,0 0 127 0,0 0-759 15,-4-28-545-15,-4 28-464 16,-1 12-168-16,2 11 32 0,-1 6-112 15,-1 6-32 17,5 6-80-32,0 0-24 15,1 0-40-15,-1 1-40 0,4-5-24 16,-4-4-288-16,0-5-472 16,0-6-704-16,4-3-1177 0,0-10-2608 15,0-9-4713-15</inkml:trace>
  <inkml:trace contextRef="#ctx0" brushRef="#br2" timeOffset="30888.7">17283 15274 4440 0,'0'0'4889'0,"0"0"-2976"0,0 0 15 0,0 0-71 16,0 0-849-16,0 0-432 15,0 0-184-15,0 0 680 0,0 0-432 16,-19 63-263 0,3-30-89-1,0-7 56-15,0-1 96 16,4 0-72-16,0-3-32 0,0-3-88 0,-1 1-72 16,10-4-88-16,-1-2-32 0,4 0-40 15,0-4-16-15,12-1 0 31,8 0 16-31,8-2-16 16,0-4-336-16,0-3-656 0,-4 0-825 16,4-6-615-16,-13-11-1513 15,-2 2-1880-15</inkml:trace>
  <inkml:trace contextRef="#ctx0" brushRef="#br2" timeOffset="31104.85">17307 15430 1616 0,'0'0'5449'0,"0"0"-2160"16,0 0-1129-16,0 0-239 0,0 0-217 16,0 0-472-16,0 0 353 15,0 49-433 1,4-21-376-16,-4 2-168 16,4 6-136-16,0 2-208 0,1 0-120 15,-5 4-48-15,4-4-96 16,-1-1-240-1,1 5-464-15,-4 6-1056 0,4-13-2993 16,-4-10-3553-16</inkml:trace>
  <inkml:trace contextRef="#ctx0" brushRef="#br2" timeOffset="32956.26">21897 14395 2368 0,'0'0'224'16,"0"0"3553"-16,0 0-2281 15,0 0-24-15,0 0-495 0,17-51-49 0,-17 46-504 16,-13 1 152-16,-2 4-112 0,-6 0 104 31,-3 0-16-31,0 6-95 16,1 6-105-16,-5 7-8 15,0 4 104-15,0 6-120 0,4 6-112 16,5 3-32-16,2 6-72 16,10 4-48-16,3 6-56 15,4 3 136 1,0 7-96-16,15-1 80 15,2 3 8-15,6-5-136 16,-3-4 0-16,4-6-160 16,0-9-304-16,-1-5 8 0,-2-8 328 15,-5-1 120-15,-1-2-120 0,-7-7 32 16,5 3 80 0,-6-3-184-16,5-3-232 15,-7-4-112-15,-1 5-473 16,-4-5-535-16,0 1-2329 0,-13-6-2912 15</inkml:trace>
  <inkml:trace contextRef="#ctx0" brushRef="#br2" timeOffset="33525.17">21671 15405 624 0,'0'0'8329'0,"0"0"-6648"15,0 0-881-15,0 0-88 0,0 0-80 16,0 0 40-16,0 0-31 16,3 0-289-16,1 0-120 15,8 0-64-15,4 0-40 0,3 0-56 16,2 0-72-16,-1 0 0 0,-5 0-120 31,-2 3-16-31,-13 0-16 0,0 0-136 16,-16 1 288-16,-9-1 544 15,-10-3 168-15,-1 3 272 0,4 0-32 16,-3 3-288-16,10 4-192 16,5-1-287-16,9 7-113 15,11 3-72 1,0 3 0 0,0 4-24-16,20 2 24 15,3 0 64-15,5 2 8 0,0-2-72 16,-4-3 0-16,-7-1 8 15,-2-3-8-15,1 1 8 0,-4 3-8 32,-4 0 72-32,-1 5 0 15,2 5 104-15,-9 7-16 0,0 4 72 0,-13 8 200 16,-6 7 272-16,-13 6-256 0,1-4 56 16,-6 4 8-16,5-4-176 15,5-2-88 1,7-1-72-16,7-9-104 15,9-11-8-15,4-4-56 16,13-10-8-16,19-11-40 0,15-2-88 0,37-13-592 16,-8-16-1352-1,-8-9-4666 1</inkml:trace>
  <inkml:trace contextRef="#ctx0" brushRef="#br2" timeOffset="34342.78">20905 15370 3344 0,'0'0'6378'16,"0"0"-4034"0,0 0-287-16,0 0 175 15,0 0-368-15,0 0-367 0,0 0-713 16,0 0-632-16,12-38-144 0,-12 57 424 15,0 7-48-15,-4 5-64 16,0 1-80-16,0 7-32 31,1-2-112-31,-1 1-32 0,-1-3 32 0,5 0-96 16,-4-3 8 0,4-7-8-16,0-2-264 0,0-8-576 15,-4 1-936-15,4-7-2185 31,0-5-1240-31</inkml:trace>
  <inkml:trace contextRef="#ctx0" brushRef="#br2" timeOffset="34712.39">21140 15389 984 0,'0'0'8458'0,"0"0"-6850"16,0 0 216 0,0 0 225-16,0 0-433 15,0 0-464-15,0 0-640 32,5-26-352-32,-5 40-48 0,-5 0 233 15,-3 6 7-15,-3 6-16 0,7-1 8 16,-5 0-72-16,-3 0 96 0,5 0-104 15,-2-1-56 1,-3 1-64-16,5-3-72 16,-1 0 16-16,3-6-80 15,1 0 40-15,4-4-40 0,0-2 0 16,9-1 40-16,10-2-48 0,9-1 0 16,4-6-392-16,0 0-488 15,0 0-657-15,-4-6-839 16,-8-7-841-16,-8-2-2480 15</inkml:trace>
  <inkml:trace contextRef="#ctx0" brushRef="#br2" timeOffset="34981.3">21256 15526 1528 0,'0'0'8530'15,"0"0"-5394"-15,0 0-855 0,0 0-625 0,0 0-616 16,-8 7-600 0,4 4 97-1,0 8 87-15,0 7-120 0,-1 6-56 0,5-1-40 16,-3 8-96-16,3-4-152 16,0 5-48-16,0-1-56 15,0 2-56-15,-4 0-48 0,0-2-736 16,-4 12-888-16,-1-13-2369 31,2-10-3241-15</inkml:trace>
  <inkml:trace contextRef="#ctx0" brushRef="#br2" timeOffset="42211.34">10267 2616 9578 0,'0'0'1880'32,"0"0"-512"-32,0-9-184 0,0 9 65 15,0-4 159-15,0 4-64 16,0 0-399-16,0 0-385 16,0 0-312-16,0 0-224 0,0 4-24 15,-4 15 0-15,-8 3 192 16,-4 12 8-1,-3 5 16 1,-6 5-64-16,1 1-56 0,4 2 0 16,1-2-32-16,-2-7-56 15,6-3 0-15,-1-7 64 0,4-3-64 16,4-2-8-16,0-7 0 31,0-4-368-31,4-2-560 0,0-4-697 16,-4-3-1135-16,4-3-361 0,0 0-1872 15</inkml:trace>
  <inkml:trace contextRef="#ctx0" brushRef="#br2" timeOffset="42590.44">10016 2791 5217 0,'0'0'4353'15,"0"0"-2489"-15,0 0-712 32,0 0-208-32,0 0-23 0,0 0 383 0,8-35-120 15,-8 35-416-15,4 0-248 16,4 0-248-16,0 13-88 0,0 2 177 0,8 11-9 16,-4 2 56-16,8 1-32 31,0 2-40-31,3 1-88 0,1 1-64 15,0-2 0-15,1-2-88 16,-2-1-8-16,-3-3-88 16,0 1 8-1,-8-11 40-15,0 1-40 0,-4-5-8 16,-8-3-72 0,4-4-136-16,-4-2-216 15,0 3-184-15,0-5-424 0,0 2-449 16,0-2-375-16,0 0-641 15,0 0-2056-15</inkml:trace>
  <inkml:trace contextRef="#ctx0" brushRef="#br2" timeOffset="42997.93">10454 2898 2472 0,'0'0'6737'0,"0"0"-5080"16,0 0-137-16,0 0 112 0,0 0 105 15,0 0-345-15,0 0-472 16,9-9-504-16,-9 22-95 16,0 6 311-1,0 0-88-15,0 4-80 16,0-2-216-16,0 2 24 0,3-2-160 0,-3-1 8 16,4-4-72-16,0-4 48 15,0-2-88-15,0-4 48 16,1-6 16-16,-5 0-72 0,0 3-8 15,0-3-304 1,0 0-384 0,0-6-568-16,0-4-3721 15</inkml:trace>
  <inkml:trace contextRef="#ctx0" brushRef="#br2" timeOffset="45432.64">4099 13566 4456 0,'0'0'7410'0,"0"0"-5906"15,0 0-359-15,0 0-329 0,0 0-192 16,-11-44 328-16,2 44 48 16,1 0-360-16,-7 3-167 15,-9 13-89-15,0 7-16 0,-8 8-48 16,0 4-32-16,-4 6-64 15,1 4-96-15,-1-1-8 16,-5 4 0-16,2-1-72 0,3-5-40 16,0-4 8-16,4-7-16 15,1-6-400-15,7-2-544 16,3-10-1041 0,14-13-1768-16,3 0 1129 15,4-4 207-15</inkml:trace>
  <inkml:trace contextRef="#ctx0" brushRef="#br2" timeOffset="45701.91">3681 13652 9281 0,'0'0'2001'16,"0"0"-257"-16,0 0-31 0,0 0-361 16,0 0-96-16,0 0-240 15,0 0-519-15,20-16-329 16,-8 35 80-16,0 10 120 0,3 9 0 31,2 6-168-31,3 1-104 0,-1 2 48 16,2 1-48-16,-1-7-24 0,-1-2 8 0,1-4-72 15,1-7 8-15,-10-6-16 16,1-3-176-16,0-3-472 16,-8-6-873-1,0-1-775-15,0-6-1513 31,0 1-2584-31</inkml:trace>
  <inkml:trace contextRef="#ctx0" brushRef="#br2" timeOffset="45995.79">4155 13995 4280 0,'0'0'9883'0,"0"0"-7771"0,0 0-864 16,0 0-520-16,0 0-31 15,0 0 39-15,0 0-224 16,0 3-40-16,-8 13 160 16,0 6-240-16,0 4-208 0,0-4-88 15,5 0-16-15,-1 0-64 16,0 1-16-1,-1-8-168-15,1 5-600 16,4-1-848-16,0 0-2153 16,0-10-688-16</inkml:trace>
  <inkml:trace contextRef="#ctx0" brushRef="#br2" timeOffset="46533.79">4402 13214 3472 0,'0'0'2129'15,"0"0"-433"-15,0 0-56 16,0 0-143-16,0 0 47 0,0 0-264 16,0 0-287-16,8-16-193 15,-8 16-184-15,0 0-176 32,0 0-120-32,0 0-232 15,-4 0 184-15,-7 13 80 16,-2-1 352-16,-6 8-112 0,-2-1-151 15,1 0-97-15,-3 0-128 16,-1 0-120-16,4 1-8 0,4-8-72 31,4 1 32-31,4-5-48 0,0 3-360 0,8-5-1017 16,-4-4-1663-16,4-2-1729 16</inkml:trace>
  <inkml:trace contextRef="#ctx0" brushRef="#br2" timeOffset="48066.65">3609 14608 4849 0,'0'0'3984'0,"0"0"-2231"16,0 0-529-16,0 0-48 16,0 0-168-1,0 0-71-15,0 0-273 0,0-13-216 16,-11 13-160-16,-6 7-64 15,-6-1-24-15,-1 4-32 0,-8-1 88 16,0 0-32-16,-5 4-48 16,-2 0-56-16,7-1-104 31,8 1 48-31,5-3-56 16,2 2 8-16,10 1 40 0,-1 0-48 15,4-1 56-15,-1 1 88 16,5 6 40-16,0 0 120 0,0-3 97 31,0 3-9-31,0 0 40 16,5 3-80-16,-1 4-112 0,0-1 48 15,0 4-136-15,-1 6-32 0,5-3 64 16,-4 2 0-16,1 1 8 0,3-3-48 16,-5 4-8-16,1 2 40 15,0-1-8 1,-4 2-48-1,9 1-32-15,-5 2 0 0,-4 2 24 16,4-2-32-16,-1 5 8 0,1 1-16 0,-4 3-8 16,4-4 56-16,-4 4 88 31,4 0-79-31,0 0 7 16,1 0-88-16,-5-4 8 0,3 0-56 15,1 2 40-15,0-2-40 16,0-2-8-16,-4-1 8 15,0-4 40-15,0 2-48 0,0-3 8 16,0 3 72-16,0-2-72 31,0-3 0-31,-4 5 56 16,0 0 56-16,-3-1-72 0,7 1 32 16,-5-4-64-16,5-3-8 0,0-1 8 15,0-2-8-15,0-1 16 0,5-1-16 16,-5 1-8-1,3-2 0 1,1-1 0-16,-4 4 64 0,0-3-56 16,0 3 0-16,0 2 0 0,0 1 64 15,0 3-64-15,0 0 40 0,0 6-40 32,4 1-8-32,0-3 16 31,0-1-8-31,0-3 0 0,0 1 0 15,0-6 48-15,0 3-56 16,4-4 0-16,-4 3 8 0,0-4 32 16,3-2-32-16,-2 0 0 15,3-4-8-15,7 0 0 16,2-6 0-16,7-3-168 16,8 0-200-16,11-6-416 0,37-10-897 15,-8 0-4016-15,-9-13-8234 0</inkml:trace>
  <inkml:trace contextRef="#ctx0" brushRef="#br2" timeOffset="49354.5">4494 14690 5537 0,'0'0'3144'0,"0"0"-1439"0,0 0 71 16,0 0-264 0,0 0-151-16,0 0-377 15,0 0-552-15,11-47-304 0,2 40 128 16,6 4-184-16,2-3-24 16,7 3-40-16,3-3-8 15,1 2 8-15,0 1 0 0,4 3 48 31,-12 0-56-31,-4 0-104 0,-4 10-72 0,-9 2 176 16,-3 4 136-16,-4 7 216 16,5 2 192-16,-5 7-104 15,0 3 16-15,4 6-39 0,4 3-33 16,-5 7-40 15,1 0-64-31,0 3 0 0,1 3 72 16,-5-3-40-16,0 0-112 15,0 0 64-15,0 1-48 16,4-2-48-16,0 4 0 0,0 0 8 16,3 1-32-16,1 4-16 15,5 2-8-15,-6-3 24 16,10 2 112-16,-10 4-120 0,5-4-40 16,-3 4 0-16,-6-3-23 15,1 0-25-15,-4-8 24 16,4 5-8-16,-4-8-56 0,0 4 40 47,4-2-40-47,4-1 8 0,0 3 40 15,4-3-48-15,3-4 64 0,-2-2-64 16,2 0 40-16,2-3-48 16,-2-8-8-16,-2 2 8 0,-5-8 0 15,-1 4 0 1,2-3 0-1,-1 3 0-15,-4-3 8 0,-4-1 0 0,3 1-8 16,-3 3 8-16,0 2 48 16,0 1-48-16,0 1 56 0,0 2-56 31,-3-3 0-31,-1 0 64 16,-4-2-64-16,-1-1 48 0,-2-4-48 15,-1 1-8-15,-4-6 0 0,-1-5 0 16,-6 2-248-16,-17-8-697 0,0-2-1327 15,1-9-3649-15</inkml:trace>
  <inkml:trace contextRef="#ctx0" brushRef="#br2" timeOffset="106769.41">3869 15033 616 0,'0'0'416'0,"0"0"-232"0,0 0-112 15,0 0-72-15,0 0-1168 0</inkml:trace>
  <inkml:trace contextRef="#ctx0" brushRef="#br2" timeOffset="108156.6">3633 15043 1456 0,'0'0'4881'16,"0"0"-1576"0,0 0-1553-16,0 0-416 0,0 0 521 15,-11-3-33 1,11 0-464-16,0 3-271 15,0 0-9-15,0 0-176 0,0 0-224 16,0 0-144-16,0 0-72 16,0-4-152-16,0 1-184 15,7-3-120 1,5-4 32-16,8-2-40 16,4-1 0-16,4 3 0 0,4 1 48 0,-5 2-32 15,1 5 48-15,-8 2-56 16,1 0-8-16,-10 2-104 15,-7 12 96-15,-4 0 0 0,0 9-40 16,-15-4 48 15,-9 3 112-31,-1 2-48 0,-3-3 8 32,4-2-72-32,9-1 8 15,-2-4 8-15,14-4-16 16,-1-5 0-16,4-5-72 0,0 4-8 15,16-2 80-15,3 3 8 0,9-3 48 0,-3 2 8 16,3 2-64-16,-8 1 0 0,-9 5-8 16,-3 1-32-16,0-1 24 15,-8 7 16-15,0 1 8 16,-4-2 0 0,-11 1 80-16,-2 1 32 15,-6-1 1-15,-10-4-1 0,1 1-48 16,0-6 32-16,1-1-32 0,-5-5 40 15,12-1-56-15,8-3-48 16,0 0-8-16,12-7-120 16,4-2-408-1,0-3-577-15,24-11-1879 16,4 4-2882-16,0 3-4800 16</inkml:trace>
  <inkml:trace contextRef="#ctx0" brushRef="#br2" timeOffset="108473.06">4067 14991 10642 0,'0'0'2696'0,"0"0"-1319"16,0 0 383-16,0 0-40 15,0 0-463-15,0 0-161 0,4 23 56 32,-4 0-40-32,-4 2-311 0,-7 3-185 15,-2 7-8-15,2 1-152 0,-6 1-96 16,10-2-72 0,-5 4-144-1,8-4-72-15,4-7-64 16,-5-2-8-16,5-10-456 0,0-4-408 15,9-12-512-15,3-16-2353 0,8-6-5873 0</inkml:trace>
  <inkml:trace contextRef="#ctx0" brushRef="#br2" timeOffset="114547.74">10339 2498 5417 0,'0'0'1368'15,"0"0"16"-15,0 0-760 0,0 0-104 32,-32-12 1-32,28 8 95 15,0-2 240-15,-4 0 56 0,0-1-160 16,0 1 56-16,0 0-447 16,-8 3-89-1,0-4-136-15,0 7 16 0,0-3-48 16,1 0-16-16,-2 3-32 15,2 0 88 1,-2 0-80 0,2 0 56-16,-5 0 24 0,4 0 16 15,-8 0-8-15,4 3-48 0,-4 4-40 16,1 2 16-16,-2 0-24 0,1 7 32 16,4-3-40-16,-3-1-40 31,3 5 56-31,3 1-64 0,-2-1 48 15,-1 4 72-15,-4-2-24 16,4 6-48-16,0-1 16 16,0 1-48-16,0 0 32 0,4 1-48 15,1-1 0-15,6-2-40 16,1 2 24-16,8 0-160 0,0 1 176 16,0-1 0-16,0 3 8 15,8-3 112-15,4 1-56 16,0 2 24-16,1 2-80 0,2-2 0 15,1 1 64 1,0-1-72 0,4-3-96-1,4-2 88-15,-1 2 8 0,5-6-16 16,-4 0 16-16,4 1 0 16,4-5 128-16,-4 4-128 0,0-3 72 15,0 3-24-15,0-6-48 0,-5 3 0 31,1-3-168-31,4-1 120 0,-3-2 40 16,3-3-72-16,0-1 24 16,3-4-56-16,1 2 16 15,4-4 88-15,0 0 8 0,3 0 0 32,2-10-48-32,-9 1 88 15,3 2-40-15,-7-5 8 16,-4 2 64-16,0-3-64 0,0-3 40 15,0 0-40-15,0-2-8 16,-1-1 16-16,1-7-8 0,-4 3-8 31,-4-2-40-31,0 0 40 16,-8 0 0-16,0-4-72 0,-8 4-48 0,0-4 120 16,0 4 96-16,0 0-88 15,0 0-8-15,-4-1 96 16,0 3-16-16,4-2 24 0,0-1 72 0,-4-2-80 31,0-4 48-31,0 4 32 16,-8-3-80-16,0 1 104 0,-8 2-56 15,-3-1-136-15,-9 4 152 16,-1 0-88-16,-2-5-72 0,-1 5 176 31,-4 0-64-31,1 0 24 16,-2 2-48-16,2 1 96 0,-1 6-15 0,0 1-121 15,-4 8-48 1,5 4-8-16,-6 3 8 16,2 0 0-16,-5 12 0 0,8 5-8 31,-3 8-481-31,-10 16-1127 16,14-3-984-16,2-3-2914 0</inkml:trace>
  <inkml:trace contextRef="#ctx0" brushRef="#br2" timeOffset="116518.95">14638 16767 1776 0,'0'0'5521'16,"0"0"-4249"-16,0 0-231 0,0 0-105 15,-88-9-32-15,68 5-64 16,4 4-152 15,-3 0-104-31,2 0-15 16,-3 0 39-16,1 0 24 0,2 0-16 16,-6 0 8-16,-5 4-16 0,0 1-56 15,-4 5-32-15,1-3-120 16,-1 2-15-16,0 4-105 15,0 0-64 1,4-1 0-16,0 1-64 0,4 3 24 16,-4 3-8-16,4-1 96 0,-4 6-24 15,5 4-64-15,-9 7 48 16,8 6-32-16,-8 6 32 0,8 8-64 31,-4-2-16-31,4 5-72 16,4-1-64-16,8-3 8 0,8 0 64 0,4-4-72 15,0-1 40 1,4-5-48-16,12 0 8 16,4 0-8-16,4-2 8 15,0-2 8-15,8 2-8 0,0-4-8 16,3 0 0-16,10-6-112 31,-2 0-104-31,5-7-152 0,0-6-24 0,4-3 24 16,-5-6-88-16,1-10 312 15,-4 0 88-15,-8 0 56 0,0-10 56 16,-13-2-48 0,1-1 0-1,0-6 48-15,0 0-48 16,1-4 40-16,2 2-40 0,-3-2 0 0,4-9 8 16,-4 4-8-16,4-10 0 0,-9-1-8 31,5 1 8-31,-4-3-8 15,-4 0 8-15,0 0 72 16,-4 2 88-16,4 1 48 0,-8 4-8 16,5 2-48-16,-10 0 56 15,1 0 40-15,-4 0 24 32,0-3-64-32,0-2-56 15,-7-5 8-15,-14-5 72 0,1 0-32 16,-4-5-104-16,-3-2-16 0,-6 0 40 15,-3 0-72-15,5 0 40 16,-9 10-47-16,0 3-49 0,5 13-97 16,3 9-295-16,4 19-584 15,12 0-1304 1,8 2-3770-16</inkml:trace>
  <inkml:trace contextRef="#ctx0" brushRef="#br2" timeOffset="118338.59">10637 2457 1792 0,'0'0'7105'0,"0"0"-4776"0,0 0-945 15,0 0-328-15,0 0 241 16,-11-19-73 0,11 19-264-16,0 0-240 15,0 0-112-15,0 0-111 31,0 0-225-31,0 3-128 0,0 13-16 16,0 6 0-16,3 3-32 0,1 10-32 16,0 3-16-16,1 1-40 15,-5-1 40 1,4-3-48-16,0-7 0 16,-4-6-80-16,7-5-16 15,1-10-48-15,5-7 112 0,6 0 32 0,5-19 200 31,4-11-104-31,8-8 16 0,0-6 16 16,0-7 16-16,0 7 88 16,-8 2-64-16,0 10 16 15,-9 7-24-15,-6 13-144 0,-2 5-16 16,-7 7-56-16,-4 0-112 0,4 2-344 0,-4 12-200 16,0 2-481-1,-4 12-695-15,-11-3-769 16,-2-2-3928-16</inkml:trace>
  <inkml:trace contextRef="#ctx0" brushRef="#br2" timeOffset="120557.12">18801 16668 3472 0,'0'0'912'16,"0"0"1289"-16,0 0-1097 0,0 0-72 15,0 0 161 1,0 0-81 0,0 0-216-16,-47-72 8 15,30 62-296-15,-6 4 105 0,3-4 71 0,-4 7 48 16,0-3-296-16,0 6-72 0,0 0-152 15,0 0-88-15,-8 0-112 16,1 6-64-16,-5 7 32 31,-4 0-72-31,0 2 152 0,-4-2 0 16,-4 6-16-16,5 0-16 16,-6 3 40-16,-2 1-16 15,7 2-24-15,-3 0 41 0,2 7-57 31,6 0-8-31,3 6 16 16,4 4-16-16,0 5-24 0,8 7-8 16,4 3-24-16,1 4-32 15,-2-2 32-15,10-5 8 0,-2-3-8 0,6-3-40 16,3-7-8-16,4 1 0 16,0-5 16-1,0 1-8 1,11 1 0-16,13-4 0 0,1 3-8 15,6 0 0-15,1 0 48 0,8-1-40 16,-1-1 64-16,6-4-64 0,-2 2 56 31,1-5-64-31,0 0 8 16,-8-3-8-16,4-5-96 0,-4-2-160 16,3 1 72-16,1-5-40 15,-3 1-201-15,2-3 177 0,1-3-40 16,-5-1 136-16,-3 0-216 15,4-2 48-15,-3-4-392 32,2-3 648-32,1 0-96 15,4 0-96-15,-1-3-88 0,2-7 16 16,-2-3 176-16,5-2-280 0,-8-4 136 16,0-3 208-16,4-5 88 15,-8 2 0 1,-1-2 104-16,1-5-48 15,-8-1 144-15,4 2 128 0,-4-4-8 16,4-1 32-16,-8 3-40 16,4 1-40-16,0 3-32 0,-9 3 56 0,2 1 16 47,-6 0-56-47,2 2-40 15,-9-2 8-15,0-4 24 0,-4 1 24 16,0-1-16-16,0-3 65 15,0 1-49-15,-4-4-128 0,0 0-56 0,-5-3 88 0,2 0 168 16,3 0 24-16,-9 3 72 31,5 2-200-31,-3 2 8 16,-6 3-56-16,2 2-48 0,-9-2-16 16,0-1 8-16,-4 4-128 15,0-1 0-15,1 5 0 0,-1 1 64 31,-4 1 8-31,4 6-72 16,-4 1-8-16,4 2 8 0,-4 1-8 0,-3 6 0 16,-2-4-8-16,-3 7-72 15,-3-3-248-15,2 3-512 16,-2 0-688-16,7 0-2265 16,8 0-1960-16</inkml:trace>
  <inkml:trace contextRef="#ctx0" brushRef="#br2" timeOffset="124632.35">3828 15977 440 0,'0'0'6681'15,"0"0"-3840"-15,0 0-1065 31,0-10-136-31,0 6 273 0,0 4-241 0,0 0-416 16,0 0-311-16,-4 0-185 16,-3 0-104-16,-1 10-144 0,-5 0 0 15,2 3-48-15,3 2-72 0,-5 1-160 16,10 6-128-16,-1-3-24 16,4-3-72-1,0 4-16-15,0-5 8 16,11-3-8-16,10 2 0 15,-1-5-136-15,3 0 144 0,1 1-56 16,0-3 48 0,-4-1-80-1,0 0 88 1,-4 0 8-16,-4 1 0 0,0-1-8 0,-4 4-8 16,-8 6-40-16,0-1 40 15,0 5 8-15,-16-1 72 16,-4 2 16-16,-8 2 8 0,-3-4-40 15,-1 0 8-15,-4-3-64 0,3-7-320 32,10-5-512-32,3-4-952 0,4-19-2265 15,11-3-1624-15</inkml:trace>
  <inkml:trace contextRef="#ctx0" brushRef="#br2" timeOffset="124933.08">3848 15912 6281 0,'0'0'6217'0,"0"0"-4552"32,0 0-905-32,0 0-264 0,0 0 288 0,0 0 248 0,0 0-136 15,76 26-183 1,-45-20-225-16,6-2-272 0,3-4-80 15,-8 0-64-15,-8 0-56 0,-5 0 104 16,-6 0-72-16,-6 0 104 16,-7 0 120 15,0 0 96-31,0 0-160 16,0 0-96-16,0 0-112 0,-7 0-632 15,3 0-784-15,-5 0-2721 0,9 0-4577 16</inkml:trace>
  <inkml:trace contextRef="#ctx0" brushRef="#br2" timeOffset="131447.96">3753 16815 6161 0,'0'0'5841'16,"0"-4"-4137"-16,0 1-95 16,0 3 47-1,0 0-224-15,0 0-415 31,0 0-281-31,0 0-200 16,0 0-192-16,0 0-112 0,0 0-88 16,0 0-88-16,-4 7 24 15,-9 5 64 1,-2 10 40-16,-1 1 104 0,-8 5-32 16,8 3-88-16,1-1 0 15,2 2 0-15,5-4-56 0,4 0-56 0,4 2 16 16,0-5-64-16,12-6-8 15,12-4-8-15,-4-2 8 0,12-10 56 32,-5 1-40-32,1-4 16 15,0 0-32-15,-7-4-280 16,-1-5-24-16,-9 2-112 0,-3-5-256 0,5-2-600 0,-9-5-649 16,-4-9-951-16,0 6-1769 15,0 0-4905-15</inkml:trace>
  <inkml:trace contextRef="#ctx0" brushRef="#br2" timeOffset="131695.21">3880 16923 11082 0,'0'0'3945'0,"0"0"-2081"15,0 0-208-15,0 0-391 16,0 0-529-16,0 0-256 15,-7 47 256-15,3-12-224 0,-5 3-152 16,5 3-120 0,0 1-56-16,0-1-32 0,1 0-72 15,3-6-16-15,0-3-56 16,-4-3-8-16,4-7-72 16,0-3-384-16,0-3-392 0,0-4-1104 15,0-2-2545-15,0-4-2257 0</inkml:trace>
  <inkml:trace contextRef="#ctx0" brushRef="#br2" timeOffset="132133.97">4103 16912 3328 0,'0'0'7266'31,"0"0"-3129"-31,0 0-2385 0,0 0-208 0,0 0-351 16,0 0-377-16,0 0-56 16,0 0-32-16,-24 77-48 0,16-39-168 31,4 7-32-31,1 0-159 0,-1-1-113 15,0-3-152-15,0-6 32 16,-1-4-80-16,1-6-8 0,4-1-208 16,0-3-665-16,0-1-1239 0,0-11-4057 15</inkml:trace>
  <inkml:trace contextRef="#ctx0" brushRef="#br2" timeOffset="135643.16">4211 17192 1608 0,'0'0'872'0,"0"0"4345"15,0 0-3504-15,0 0-569 0,0 0 8 16,0 0-320-16,0 0-352 0,0 0-152 16,0 0 24-16,0 0 209 31,0 0 175-16,0 0-24-15,0 0-24 16,0 0-40-16,0 0-128 0,0 0-176 16,0 0-128-16,0 0-88 15,0 0-72-15,0 0-56 0,0 3-72 16,0 1-64 0,0 5 128-16,0 0 0 15,0 4 8-15,0-3-8 0,0-1-48 16,4-2-192-16,4-4-320 15,3-3-200-15,-2 0 224 0,-1 0 16 32,-1-7 248-32,-3-8 280 15,-4-1 128-15,0 0 384 16,0 3 168-16,-7 1 40 16,-5 5-72-16,3 7-128 0,-2 0-272 15,3 7-120-15,4 8-55 16,0 5-57-1,4-5-16-15,0-2-129 16,0 0-191-16,4-7-256 16,4-3-288-16,-4-3-160 0,-4 0-296 0,0-18 279 15,0 1-1575-15,0-5-5202 16</inkml:trace>
  <inkml:trace contextRef="#ctx0" brushRef="#br2" timeOffset="137446.79">4533 16875 1176 0,'0'0'6385'0,"0"0"-4320"0,0 0-777 15,0 0-304-15,0 0-288 0,8-10-144 16,-8 10-136-16,0 0-168 0,0 0-144 16,0 3 281-16,-8 10 551 15,1 4-80-15,-10 8-8 16,2 3-240 15,-2 7-72-31,-2 3-144 16,7 3-15-16,0 0-81 0,4 1-120 15,4-4-88-15,4-7-80 0,0-5 80 16,4-7-88-16,8-2-104 16,8-12-336-16,4 2-401 15,-1-7 321 1,9 0-320-16,-8-4 136 0,-3-4 176 0,-10-6 528 15,2-4 88-15,-13 1 264 16,0-5 496-16,0 0-8 31,-13 3-248-31,-2 3-71 0,-5 10-25 32,-5 6-304-32,-3 0-192 0,0 9 0 0,9 10-624 15,3 7-1225-15,8-4-1280 0,8-6-5592 16</inkml:trace>
  <inkml:trace contextRef="#ctx0" brushRef="#br2" timeOffset="143031.79">11621 2663 2632 0,'0'0'8634'15,"0"0"-6850"-15,0 0-351 0,4-44-49 0,-4 41-80 16,0-3-16-16,0 3-207 0,0 3-297 31,0 0-408-31,-4 9-232 16,-3 10-136-16,-9 13 184 16,-4 5 72-16,0 11-64 0,-8 3-24 15,5 3-40-15,-5 0-64 0,0-2 48 16,0-2-112-1,7-9 40-15,6 0-48 16,-1-6-112-16,8-7-256 16,0-9-512-16,4-2-536 0,4-11-825 15,0-6-359-15,0-12 503 16,0-11-2664-16</inkml:trace>
  <inkml:trace contextRef="#ctx0" brushRef="#br2" timeOffset="143280.56">11430 2781 3568 0,'0'0'6002'16,"0"0"-4186"-16,0 0-128 0,0 0 9 15,0 0-41-15,0 0-216 16,0 0-583-16,0 0-417 16,0-16-288-16,0 39-32 15,4 10 208-15,5 6 32 0,-1 3-88 16,7 2-24-16,-2-6-80 15,2 1-56 17,1-5-32-32,0-2 0 15,-4-7-80-15,0-2-200 0,0-4-536 16,-4-6-592-16,4-11-953 0,-4-2-704 16,0 0-3104-16</inkml:trace>
  <inkml:trace contextRef="#ctx0" brushRef="#br2" timeOffset="143626.18">11761 2933 9946 0,'0'0'2712'0,"0"0"-871"0,0 0-113 15,0 0-408-15,0 0-216 0,0 0-383 0,0 0-313 16,44-29-232-16,-36 33-160 0,0 15 64 15,-4 0-24-15,0 6 40 32,-4 0 40-32,0 2-88 0,0-2 80 15,-8-3 16-15,4-6 104 16,-4-7 48 0,4 1-56-16,4-4-96 0,0-3-72 15,4-3-64-15,16 0 96 16,8 0 48-1,11 0-152 1,2-9-8-16,6-1-472 0,-2 1-416 16,-10-1-1249-16,-15 1-2840 0</inkml:trace>
  <inkml:trace contextRef="#ctx0" brushRef="#br2" timeOffset="145615.19">6004 14662 256 0,'0'0'8609'16,"0"0"-6912"-16,0 0-1041 15,0 0 576-15,-32 0 96 16,20 0-191-16,-4 0-537 0,1 3-288 31,-2 4-16-31,-3-2 32 0,1 2-56 16,-5-4-16-16,-1 3 40 0,1 1 24 15,-4 0-48-15,1 2 8 16,-1 0 32-16,4 5-31 0,0-2-9 16,9 3-112 15,2-2-56-31,5 4-8 0,5-2-16 15,3 1-8-15,0 3 48 16,0 3 0-16,0 3 24 16,3 1-8-16,1 6 56 0,-4 0 96 31,4-1 48-31,-4 4-16 16,0-3-24-16,0 3-80 0,4 0-40 0,0-3-32 0,-4 3-8 15,9-1 24-15,-6 1-88 16,1 1 16-16,0 2-40 15,4-3 72-15,-4 2-24 0,4 4-48 32,-4-3 8-32,0 4 32 15,0 0 8 1,0 2-16-16,-4 0-56 16,4 3 56-16,-4-1-16 0,3-2-56 15,2-3 40-15,-1-3 8 0,-4-3-48 16,8 0 0-16,-4-3 1 15,3-1-1-15,-2-2-8 0,-1 7 8 16,0-5-8 0,-4 3 8-16,0 1 0 15,0 0 40-15,0 0-32 0,-4 1 24 16,4 2-32-16,-4-4 0 16,4 5 0-16,0-2 0 0,0 2 56 31,0-4-64-31,0 0 0 15,8 0 8-15,0-1 0 0,-4 4 0 0,3 0-8 16,-2 1 8-16,-5-1 8 0,0-3-8 31,0-4-8-31,0 4 0 16,-5-7-8-16,1 2 8 0,-3 1 0 16,3-5 0-16,0 2 0 15,0-3 0 1,4 2 8-16,0-2 0 0,0-3-8 15,0-6 0-15,0 3-16 16,4-4-64-16,4 1-32 16,-1-3 32-1,2-1-33-15,-1 1 33 16,3-3-64-16,2-1 72 16,2-2 64-16,2-1 0 0,2 0-56 0,5 1-32 15,-3-3-368-15,3 1-72 0,-5-2-88 31,5 1-584-31,-4-2-1057 16,12-2-1904-16,-9-6-2592 16,1-6 1104-16</inkml:trace>
  <inkml:trace contextRef="#ctx0" brushRef="#br2" timeOffset="146721.14">6921 14751 6889 0,'0'0'3025'0,"0"0"-1369"0,0 0-200 0,0 0 409 15,0 0-281-15,0 0-592 16,0 0-272-1,0 0-143 1,-4-12-257-16,11 8-304 0,9-2 280 16,4-1-128-16,12 1-160 0,0-1 56 0,7 5-16 15,-2-1-48-15,3 3 8 32,-9 0-8-32,1 0-8 15,-8 5-40-15,-8 4 40 0,-4 5-48 16,-4 1 56-16,-4 8 264 15,-4 3 128-15,4 5 56 16,-4 7-104-16,0 10-16 0,0 2-152 31,0 8 16-31,4 11-48 16,-1 13-48-16,-3 18 48 0,0 1 80 16,0-9 40-16,0-20-16 15,0-20-16-15,0-11-48 0,-3-3-88 16,3 10 1-16,-4 2 23 0,4 11 0 15,0-1-8 1,0 1-40 0,0-4 8-16,0-3-32 0,0-1-40 15,0-4 40-15,4-2 0 16,3-3-40-16,-2-3-8 0,7 4 8 16,-5 3 40 15,10-4-48-31,-6 5 8 15,6-2 8-15,2-3-8 0,-6 1 64 16,2-4-72-16,-7 1-8 16,1-5 0-16,-9 1-40 0,0 0 40 15,0-3-40-15,-17 0 48 16,-2-4 0-16,-5-1 8 16,-4-2 0-16,0 1 56 15,4-1-56-15,-4-3-8 0,0 2 0 16,5-8-64-16,-5 0-304 0,-4-10-473 15,-13-9-863-15,2 0-2265 16,3-9-4049-16</inkml:trace>
  <inkml:trace contextRef="#ctx0" brushRef="#br2" timeOffset="154294.94">6423 15037 3408 0,'0'0'9018'16,"0"-13"-7057"-16,0 7-761 0,0 2-136 15,0 4 312 1,0 0-247-16,0 0-513 16,0 7-424-16,0 9-72 0,-5 6 104 15,-3 6 40-15,0 1-136 16,-3 2-32-16,2-1-80 0,1-5 32 16,5-3-40-16,-5-6 48 15,8-7-56-15,-5-3-128 16,5-6-200-1,-4 0 32-15,0-3 168 0,0-12-464 0,1-11-209 16,-5-2 249-16,-1-8 376 0,1-2 168 16,1-3 8-16,-1 0 64 15,-1 3 120-15,2 10 505 32,3 14 223-32,0 14-232 0,-4 11-560 15,-1 20 104 1,6 7 48-16,3 3-112 15,0 0-88-15,0-3 0 16,3-2-64-16,6-11 0 16,-1-3-8-1,-4-9-88-15,0-10-224 16,-4-3 128-16,0-6 176 0,-4-16-256 0,-8-10-112 16,0-7 184-16,-4-1 136 15,7-2 56-15,2 4 8 0,3 7 120 31,0 14 208-31,4 10 64 16,0 7-352-16,4 19-40 0,16 11-8 0,-1 8 112 16,6 0-112-16,3 0 0 15,3-1-184 17,1 12-520-32,-4-15-1665 0,-11-8-5216 15</inkml:trace>
  <inkml:trace contextRef="#ctx0" brushRef="#br2" timeOffset="155043.38">6430 15865 7377 0,'0'0'6754'0,"0"0"-4770"16,0 0-1304-16,0 0-472 0,-35 7 416 16,18 19 264-16,-7 5-375 0,5 3-321 0,-1 5-104 15,4-4-16-15,0 0-72 0,4-14-40 16,3-2 24-16,6-12-32 15,3-3 48-15,0-4 8 16,0-14 104-16,0-11-112 0,0-13 16 47,0-10-8-47,3 1 0 0,1 0 112 16,1 8 160-16,-1 14 256 15,-4 15 320-15,0 10-472 0,0 26-312 16,4 18-16-16,-4 10-48 0,4 3-8 15,7 0 0 1,2-9-272 0,-2-10-384-16,2-9 192 0,-1-10-104 0,-5-13 32 15,-3-6 88-15,5 0 448 16,-9-22 80-16,0-13 16 0,0-7-24 31,0-11 56-31,-9-5 96 16,-2 8 16-16,-1 6 120 0,-1 12 144 15,10 16 192-15,-1 16-304 16,4 9-384-16,0 19 40 16,0 17 24-16,7 6-64 15,10 0-8-15,2 0-224 0,5-11-376 32,4 9-448-32,0-14-1537 15,-7-13-3424-15</inkml:trace>
  <inkml:trace contextRef="#ctx0" brushRef="#br2" timeOffset="155744.31">6537 16634 13850 0,'0'0'4617'0,"0"0"-3776"15,0 0-377-15,0 0 56 16,0 0 56-16,0 0-224 0,-75 104-192 16,55-62-112-1,-4-4-48-15,5 0-40 16,-2-3-152-16,6-7 0 16,2-9 24-16,6-6-280 0,3-6-256 15,4-7-393-15,0-7 305 16,0-15-576-16,4-14 776 31,7-8 568-31,-2-3 24 16,-1 3 488-16,-5 3 552 15,1 8 256-15,-4 21 121 0,0 12-289 16,0 3-696-16,-4 26-216 16,1 5-120-16,3 8-40 0,0-1-56 31,11-3-304-31,6-10-552 0,7-3-48 0,-9-11-176 15,5-5-449-15,-4-9-887 16,-4 0-217-16,-4-16 1129 0,-8-10 880 16,0-5 624-16,-16-10 792 15,-7 0 608-15,-2-1 256 0,-3 8 129 32,4 9-305-32,9 8-56 0,2 17-527 15,9 0-593-15,4 22-192 0,4 6-56 16,17 5-56-16,3 2-248 15,8-4-464-15,11-2-769 16,-15-7-1295 0,-4-9-3338-16</inkml:trace>
  <inkml:trace contextRef="#ctx0" brushRef="#br2" timeOffset="156582.67">6410 13674 10178 0,'0'0'2472'0,"0"0"-871"15,0 0-113-15,0 0-8 16,0 0-184-16,-11 7-607 16,-10 18-169-16,-7 16 264 15,-4 7-280-15,-7 9-192 0,3-3-112 16,0 0-96-16,0-3-8 16,8-3-80-16,5-7-16 0,2 0-552 31,6-5-792-31,6-11-1097 0,5-6-1960 15,4-13-1928-15</inkml:trace>
  <inkml:trace contextRef="#ctx0" brushRef="#br2" timeOffset="156830.01">6032 13728 10682 0,'0'0'2000'15,"0"0"161"-15,0 0-225 16,0 0-656-16,0 0-575 31,0 0-385-31,0 0 320 0,0 0 64 16,75 112-232-16,-39-62-136 15,1 4-168-15,2 0-72 16,-3-3-32-16,-1 0-48 0,1-4-16 16,-8-5-424-16,-8-7-520 31,1-4-809-31,-14-12-2151 0,1-9-1986 15</inkml:trace>
  <inkml:trace contextRef="#ctx0" brushRef="#br2" timeOffset="157161.81">6534 14005 11138 0,'0'0'2360'31,"0"0"-919"-31,0 0-345 0,0 0 72 16,0 0-416-16,84-3-408 16,-73 24-168-16,2 5 0 0,-9 2-87 15,-4 4-17-15,0 0-64 0,-4-3 0 16,-13-8 216-1,-3 2 104-15,1-7 56 16,2-3-64-16,10-10-80 0,7-3-56 16,3 0-96-16,22-3-88 15,6-16-88-15,13 0-480 0,4-16-857 16,-8 6-2487-16,-12 4-4666 0</inkml:trace>
  <inkml:trace contextRef="#ctx0" brushRef="#br2" timeOffset="158347.39">6689 13255 8673 0,'0'0'2097'0,"0"0"-153"16,0 0-367-16,0 0 151 0,0 0-384 0,0 0-392 16,8-9-239-16,-8 9-201 15,-8 3-104-15,-7 10 240 16,-6 3-40-16,-7 6-240 16,-4 0-200-16,1 3-48 15,3 0-56-15,0 5-64 0,16 14-832 16,4-9-1561-16,8-4-3320 0</inkml:trace>
  <inkml:trace contextRef="#ctx0" brushRef="#br2" timeOffset="158949.06">7793 15659 14267 0,'0'0'4585'31,"0"0"-3305"-31,0 0-88 0,0 0-432 16,0 0-328-16,0 0-272 15,0 0-160-15,0-26-576 16,4 26-808-16,16 0-753 0,-1 4-2383 15,1-4-4923-15</inkml:trace>
  <inkml:trace contextRef="#ctx0" brushRef="#br2" timeOffset="159102.57">8116 15608 3120 0,'0'0'9706'31,"0"0"-7809"-31,0 0-1361 0,0 0-440 0,0 0-96 15,99-25-1409-15,-83 28-3536 16</inkml:trace>
  <inkml:trace contextRef="#ctx0" brushRef="#br2" timeOffset="159249.94">8502 15608 10018 0,'0'0'2936'0,"0"0"-1880"0,0 0-863 16,0 0-193-16,80-10-1105 31,-52 10-3608-31</inkml:trace>
  <inkml:trace contextRef="#ctx0" brushRef="#br2" timeOffset="159372.2">8809 15608 11178 0,'0'0'5217'0,"0"0"-3529"15,0 0-559-15,0 0-689 0,0 0-440 16,7-31-2137-16,-7 24-7697 0</inkml:trace>
  <inkml:trace contextRef="#ctx0" brushRef="#br2" timeOffset="160076.7">10407 13958 4424 0,'0'0'6354'0,"0"0"-4170"0,0 0 49 15,0 0-97-15,3-74-607 16,-3 67-145-16,0 7-320 0,0 0-568 0,-7 17-312 16,-14 11 88-16,-3 10 120 0,-4 10-112 15,-3 6-200-15,-1-4 8 16,0 4-8-16,4-6-80 0,1 0-296 31,-6-7-520-31,6 3-1016 16,3-8-2081-1,4-14-1280-15</inkml:trace>
  <inkml:trace contextRef="#ctx0" brushRef="#br2" timeOffset="160323.84">10060 14094 8665 0,'0'0'4369'0,"0"0"-2264"16,0 0 111-16,0 0-1064 0,0 0-535 15,0 0 343-15,0 0-272 32,92 72-248-32,-60-36-200 15,0 2 0-15,3-1-144 0,-7 4-88 16,-4-1 88-16,-8-3-96 16,0-2-304-16,-12-3-760 15,0-4-584-15,0-9-1417 0,-4-10-2240 16</inkml:trace>
  <inkml:trace contextRef="#ctx0" brushRef="#br2" timeOffset="160608.67">10562 14170 9522 0,'0'0'3040'0,"0"0"-1311"16,0 0-729-16,0 0-168 0,0 0 632 31,0 0-352-31,0 0-399 16,-8 95-305-16,4-66-136 0,0 2-56 16,0 2-96-16,4-5-56 15,0-3-64-15,0-3-80 0,0-3-584 16,0-6-1073-16,0-4-951 31,0-9-2313-31</inkml:trace>
  <inkml:trace contextRef="#ctx0" brushRef="#br2" timeOffset="160892.65">10725 14202 5497 0,'0'0'5889'15,"0"0"-3977"-15,0 0-759 0,0 0 535 16,0 0-304-16,0 0-352 16,9 60-471-16,-9-38-209 15,0 1-64-15,0-2 80 32,-5 2-72-32,-3-4-32 15,-3 0-48-15,2 0-32 0,1-3-96 16,8-4-8-16,0 1-72 15,4-3-8-15,16-1 0 16,4-6-8-16,8 0-664 0,0-3-216 31,4 0-817-31,-8-9-911 0,-4-16-569 0,-9 3-2328 16,-11-1-176-16</inkml:trace>
  <inkml:trace contextRef="#ctx0" brushRef="#br2" timeOffset="161093.32">10801 14255 4705 0,'0'0'2400'0,"0"0"-696"16,0 0 41-16,0 0 439 0,0 0 409 0,0 0-409 16,16 57-495-16,-4-34-401 15,-4 2-280-15,4 4-344 16,-4 3-136-16,-4 2-216 16,-4-2-176-1,0 3-136-15,0-4-136 0,-4-1-464 16,-12-2-864-1,4-3-1417-15,0-12-3608 0</inkml:trace>
  <inkml:trace contextRef="#ctx0" brushRef="#br2" timeOffset="161494.12">10781 13712 9209 0,'0'0'2769'16,"0"0"-216"-16,0 0-113 15,0 0-591-15,0 0-513 0,0 0-440 32,0 0-512-32,28-31-208 15,-48 40 88-15,-3 7 72 0,-14 3-152 16,1 3-160-16,-3 8-24 15,-14 14-1200-15,14-7-1569 16,7-5-3816-16</inkml:trace>
  <inkml:trace contextRef="#ctx0" brushRef="#br2" timeOffset="162710.99">10323 14887 3272 0,'0'0'304'15,"0"0"1081"-15,0 0 1607 16,0 0-967-16,0 0-353 0,0 0-256 31,0 0-55-31,16-19-41 16,-16 19-144-16,0 0-328 16,0 0-296-16,0 0-216 0,0 0-15 15,0 0-1 1,-9 0-48-16,-6 4 264 0,-13 3-120 15,-4-2-168-15,-7 1-56 0,-6 4-64 16,2-3-64-16,3 2-56 16,8 0 0-16,8 4 0 15,4 0 0-15,8 2-8 0,4 2-8 32,8 2 8-32,0 3 0 0,0 0 8 31,0 4 40-31,0-1 40 15,5 0 136-15,2 4 48 0,1-1 40 16,4 7-40-16,0 0-32 0,0 6-8 16,0 4 64-16,0 6-104 15,-1 3 1-15,2 3 7 16,-5 4-80-16,3 2 0 16,-2-3-72-16,-5 3-40 15,3 1 0-15,-3 0 0 0,0-5-8 16,-4 2 16-16,4-4-8 15,-4-2 0-15,0-8 0 0,0 0 8 16,5-2-8-16,-1 3 64 16,0 3-8-16,-1 3-56 15,1 2 0-15,0 2 8 16,0-1 88-16,1 0-48 0,-1 0-56 16,0-3 0-16,-1 0 0 15,1-3-8 16,4 2 0-31,-4 2 8 16,8-1 8-16,0-4-8 16,1 4 0-16,-2-2 8 0,1-8 64 15,4-3-72-15,0-5 0 0,4-9 8 16,-4-4-8-16,3-7 0 16,2 0-56-1,3-10-112-15,-1 3-128 0,9-5-377 16,20-4-591-16,-8-13-1248 0,-4-6-3370 15</inkml:trace>
  <inkml:trace contextRef="#ctx0" brushRef="#br2" timeOffset="163595.54">11099 14954 3328 0,'0'0'5953'16,"0"0"-4256"-16,0 0-433 0,0 0-376 15,88-47-352-15,-56 40 25 0,-8 0-9 31,4 4-40-31,-8 0-80 16,0 3-40-16,-4 0-128 0,-8 3 40 16,3 11 192-16,-6 1 288 0,-1 10 169 15,0 3-193-15,0 11-32 16,0 2-192-16,3 4-192 31,6 5-152-31,2 8 0 16,6 11-40-16,-6 18-16 15,9 11 160-15,-7 1-8 0,-2-8 96 16,-7-2 32-16,-3-9-151 16,2 0 151-16,-3 2-88 0,4-3-8 15,1-3-80 1,2-9-112 0,1-13-32-16,-4-10-32 15,4-2-56-15,-4 9 8 16,4 2-8-16,0 7 40 0,-4-5 16 15,-1-8-64-15,2 1 72 16,-5-4-72-16,0 1 0 0,3-4 0 16,-3 3 0-16,1 1-8 15,3 3 8-15,-1-4-8 0,5 4-56 0,-3-4-32 16,6-5-80-16,-7-6-176 16,1-6-208-1,-9-9-337 1,-13-18-1095-16,-19 0-3657 15,-7-9-3657-15</inkml:trace>
  <inkml:trace contextRef="#ctx0" brushRef="#br2" timeOffset="164428.06">10869 15129 1720 0,'0'0'7505'16,"0"0"-4888"0,0 0-168-16,0 0-57 15,0 0-776-15,0 0-991 0,0 0-193 16,0 0 16-16,-68 57-264 15,48-22-80-15,5-7-48 16,2 2-48 0,1-9 40-16,9-5-48 0,-1-9-72 15,4-4-120-15,0-3 24 16,0-3-40-16,0-20-600 0,0-3 39 16,0-2 257-16,0-4 336 15,0 1 160 1,0 6 16-16,0 4 240 0,0 13 448 15,-5 8-208-15,5 6-391 16,0 17 39-16,0 8 48 0,9 4-56 16,6 0-48-16,1-7-72 15,4-3 0-15,-4-5-424 16,0-8-177-16,-4-8-31 16,-4-4 256-1,-8-13 96-15,0-10-184 16,0-5 264-16,-8-7 120 15,-8 0 80-15,0 0 128 0,-4 3 120 16,5 7 208-16,2 10 312 31,9 12-144-31,4 3-560 0,0 5-56 0,12 18-8 16,8 6 64-16,8 6-64 16,0-4-224-16,4 10-672 0,-8-9-968 15,-9-9-2945-15</inkml:trace>
  <inkml:trace contextRef="#ctx0" brushRef="#br2" timeOffset="165229.54">10884 15691 2536 0,'0'0'8586'15,"0"0"-6562"-15,0 0-319 0,0 0-65 16,0 0-592 0,0-17-352-16,0 24-207 15,0 10 55-15,-8 4 64 31,-3 8-216-31,-5 0-208 0,0-1-64 16,4-3-104-16,0-3-8 16,8-6-8-16,0-5 0 15,4-6-256-15,0-5-56 0,0 0 168 0,0-5 144 0,0-15 0 32,4-9-8-32,0-5 8 0,-4-8 8 15,0 4 40-15,0 6 40 16,0 10 152-16,0 12 96 15,0 10-336-15,0 10 0 0,0 19-64 16,0 9 64 0,8 6 8-16,-4 7-8 15,8-3-136-15,-4-1-216 16,3-10-192 0,2-4-313-16,-9-11-407 15,0-9-144-15,-4-10 320 0,0-3 616 16,-4-19 424-16,-16-9 48 0,0-14 224 31,-8-3 528-31,-4-5-48 0,4 5 0 16,4 1 0-16,8 16 80 15,8 6 9-15,8 16-241 16,0 6-488-16,17 8-64 0,11 15 0 16,7 11 0-16,9 5 0 15,0-1 0-15,-8-6-152 16,-4-4-56-16,-8-5-457 0,-17-4-903 15,-3-7-1032-15,-4-5-6234 0</inkml:trace>
  <inkml:trace contextRef="#ctx0" brushRef="#br2" timeOffset="165962.57">10964 16487 12618 0,'0'0'2889'0,"0"0"-633"0,0 0-655 31,0 0-889-31,0 0-344 15,0 0 72-15,-24 80-152 0,9-39-168 16,-2 3-16-16,2 2-56 0,2-13-48 16,2-1 0-1,7-9-128-15,-4-10-256 16,8-7-320-16,0-6 136 0,0 0 392 47,8-22 176-47,0-7 8 15,-1-8 40-15,2-8-48 0,-5 3 136 16,0 5 200-16,-4 7 304 16,0 15 104-16,0 9-56 0,0 6-400 15,0 9-288-15,-4 16-8 0,0 7 8 16,4 6-8-16,0 0-176 16,0 1-176-16,4-8-248 0,0-5-288 0,0-7 32 15,-1-10-313-15,1-6 169 16,-4-3 640-1,0-6 368-15,-7-13 16 16,-10-9 136-16,-6-11 192 16,-5-5 32-16,0 3 264 0,0 3 57 15,12 5 39-15,4 12 168 16,12 14-232 0,0 7-512-16,28 7-144 0,8 14 64 0,16 12-32 15,4-2-48-15,-1 1-888 16,9 0-672-16,-20-13-817 15,-16-6-4592-15</inkml:trace>
  <inkml:trace contextRef="#ctx0" brushRef="#br2" timeOffset="173403.7">4175 14837 3184 0,'0'0'6794'16,"0"0"-4578"-16,0 0-1112 0,0 0-71 15,0 0 15-15,0 0-224 16,-4-46-272-16,0 44-176 16,4 2-48-1,0 0-128-15,0-3-152 16,0 0 8-16,0-1 64 0,0 2-104 16,0-3 88-1,-4-1 48-15,0 0 16 16,-4 0 24-16,1-1-64 15,-6-1-47-15,5 1-17 0,-8 0-16 16,8-2 56 0,-3 2-56-16,-2-2-40 0,2 2 0 15,-1-2 40-15,3-1-40 16,-2 4 32-16,3 0-32 16,-5-1-8-16,6 4 8 0,-1 0-8 15,-5 0 0-15,2 0 0 31,-6 0 8-31,2 3 40 16,-1 0-48-16,-4 0 80 0,4 0-64 16,-3 0-16-16,-2 0 72 15,5 0-72-15,1 0 0 16,3 0-8-16,-1 0 8 0,-2 0 0 31,2 3 0-31,-2 0 8 0,-5 0 40 0,4 0-48 16,-4 4 0-16,4-4 0 15,0 0 16-15,-4 0-8 16,4 3 0-16,0 1 40 0,1 2-48 16,-2-2 0-16,2 5 8 15,-2 1-8-15,2 0 0 16,-1 3 0-16,0-1 0 16,0 5 0-16,0-1 0 15,-4 3 8-15,4 0 0 0,-4 3 0 16,4-2 0-16,4 2-8 31,0-3 8-31,4 0-8 0,4 3 0 16,0-2 0-16,1 0 0 15,3-1 8-15,-4 0 40 16,0 1-48-16,-1-2 0 16,1-2 16-16,0 0-8 0,0-3-8 15,4-4 8-15,0 2 56 16,0-1-64-1,0-1-48-15,0 1 32 16,0-1 16-16,4 5 0 0,9-2 8 16,-5 2 32-16,-1-2-40 0,5 1 0 15,0 0-8 1,0 3-8 0,-4-6-96-16,4 0 48 0,0-1-32 15,0 1 88-15,0-1-8 16,-1-2 8-1,2-1 0-15,2 1 8 0,-2 0-8 16,-1-3-64-16,4-2 56 31,-1 2 16-31,6-5-8 0,-2 5-288 16,1 0-17-16,0-5-63 16,0 1 120-16,0 1 136 15,0-1 24-15,0-3 96 0,0 0 48 0,0 0-48 0,-1 0 16 31,-2 0 56-31,-2 0-72 16,-2 0 8-16,-2 0-8 0,-3 0 0 16,5 0 8-16,-2-3 0 15,6 3-8-15,-6 0 8 0,6-4-8 16,2 4-264 0,1-3-304-16,-1 1 64 15,6-5 48 1,-9 4 224-1,3-1 104-15,-2-2 112 0,-6 6 16 16,-2-6 0-16,-1 4 48 0,-1-3-24 16,-3 3-16-16,9-5-8 0,-2 1 8 31,1-1 0-31,4 1-8 16,0-3-176-16,4 2-296 0,-4-2 120 15,-4 2 152-15,0-2 136 16,0 2 64-16,-4-2 0 0,-4 3 8 15,0-4 56-15,3 3-16 16,2-1-32-16,-1-6 32 16,-1 2-48-16,6-1 0 0,-1 1 8 15,-1-5 16-15,-2 6-16 16,2-3-8-16,-3 1 0 0,-4 1-8 16,1-1-8-16,-1 0 16 31,0 4 0-16,-4-5 48-15,0 2 24 16,0-1 0-16,0 1 88 0,0-5 56 16,0 5-120-16,0-1-40 15,0 1 48-15,0-1-48 0,0-2-48 0,0-2 144 32,-8 2 136-32,3-4 232 15,-3 0-200-15,1-4 56 0,-5-2 112 16,-1-4-72-16,-2 1-112 15,-5-1-55-15,-1-2-73 0,2-1-56 16,-5-1-56-16,4 8-64 16,-3 0 0-1,-1 10-376-15,-17 8-881 16,5 7-1159 0,1 0-4346-16</inkml:trace>
  <inkml:trace contextRef="#ctx0" brushRef="#br2" timeOffset="175307.57">2406 13703 4456 0,'0'0'745'0,"0"0"-545"16,0 0-200-16,0 0 0 0,0 0 128 15,0 0 1696 1,0-16 201-16,0 16-681 15,0 0-624-15,-4 0-328 0,0 12 40 16,0 5 224-16,-4 11-80 16,0 7-104-16,0 13-119 15,-3 19 7-15,-2 22 96 32,-2 22-80-32,-6 9-96 15,1 1 0-15,1-7 80 0,2-5-24 16,6-2 24-16,7 14-24 15,-9 0-128-15,10 5-32 16,-9-1 0-16,4 1-88 0,0-2-16 16,0-3-64-16,0 2 64 15,4 2 24-15,4 2-88 16,0-4 136-16,0-2-16 0,4-4-31 16,4-9 127-16,3 0-8 15,2-3-40-15,-1-7-16 0,4-2-8 31,-1-8-48-31,-2-2-16 16,-5-3-88 0,-4-3 0-16,-4-11 8 0,0-15 64 15,0-15-64-15,0-1 40 16,0 3-24-16,0 0-24 16,-4 7 8-16,4-4 88 15,0-4-96 1,0 2 8-16,0-1 0 0,0 7 0 15,0 7-8-15,0 1 0 0,4 11-16 16,3-1-80-16,10 1-8 16,-2 0-136-16,1-3-112 0,4-1-361 15,-4-6-367-15,0 0-248 32,0-7-120-32,-4-4-49 0,-4-4-1551 15,4-14-3114-15,-8-13 2882 0</inkml:trace>
  <inkml:trace contextRef="#ctx0" brushRef="#br2" timeOffset="179176.63">2462 17729 1616 0,'0'0'16'0,"0"0"3049"0,0 0-129 16,0 0-1015-16,0 0-857 0,0 0-8 31,0 0 160-31,-4 0-63 15,4 0-41-15,0 0-560 16,12 0-368-16,-5 0-96 0,6 0 608 0,6 0-56 16,-2 7-240-1,7-5-72-15,4 5 104 0,3-1-159 16,9-3-41-16,12 1-136 16,-1 2-80-16,9-6 32 15,9 6-48-15,-2-3-112 0,5 1-24 16,-1-1-89-16,9 0-55 15,-5 0-144-15,2 3 88 0,-6-3 152 32,1 1 184-17,0-4 0-15,-1 0 88 16,1 0 24-16,11 0 16 0,17 0-24 16,12 0-88-16,4 0-16 0,-13 0 64 15,-4 6-56-15,-11-3-8 16,4-3-40-1,3 0 40-15,5 0 0 16,-4 0-72-16,3 0-8 16,-3 0 80-16,-12 0 0 0,-20 0 0 15,-12 0 80-15,-9-3-8 16,9 3-64-16,8-3-8 0,8 3 0 16,-1-3-8-1,13-1 0 1,20-2-64-16,15 0-160 15,9-4-256-15,-9 4 352 0,-15 0 72 16,-21 3 64-16,-19-1 64 16,-17 4 24-16,2 0-24 31,2-3 72-31,9 3-40 0,8 0 104 16,4 0-88-16,7 0 72 0,21 0-128 15,16 0-56-15,11 0-104 0,-12 0 104 16,-19 0 56-16,-28 0 40 0,-12 3-40 31,-8-3-48-31,11 4 0 0,14-1-8 16,14 0-96-16,16 0 96 15,13 0-72-15,8 0 72 0,-13 4 0 16,-7-1-88-16,-12-6-232 16,-1 3 264-16,0 0-144 15,-3 0 136 1,-3-3 64-16,-2 0 112 0,5 0 40 15,0 0 0-15,2 0-16 16,6-3-128-16,8-3 64 31,-4 6-64-31,-17 0-8 16,-15 0 0-16,-20 0-8 16,-4 0 8-16,8 0 0 0,3 0 72 15,9 0 88-15,4 0 48 16,16 0 0-16,19 0-16 0,24 0-23 15,1 0-161-15,-16-3-8 0,-33-3-24 16,-26 2-201-16,-6 1-7 0,9 0 168 16,8 0 64-1,4 0 8-15,-5 0 8 16,1-4 0-16,0 1 104 16,4-3-32-16,15-4-8 0,16-4-72 31,17 2-8-31,-8 3-80 31,-24 1-456-31,-28 5 8 0,-13 6 408 0,1-3 40 16,4-2 80-16,4 0 80 15,-4-4-72-15,-1 6 80 0,-3-4 40 16,4 1-8-16,4 0 32 16,4 0-72-1,7 2-72-15,1 1-8 0,0 0-144 16,4 3-64-16,-8 0 56 15,0-3 144-15,-13 3-8 0,4 0 16 16,-10 0 48-16,-1-7 80 16,3 1 88-16,-7 0 0 15,0-7-56-15,-4 0-40 16,4-5-96-16,0-1 24 0,3-4-48 16,-3 1-256-16,0-7-208 15,-4 7 232-15,0-4 120 0,-8 4 112 16,-8-3 80-16,4 0-8 15,-8-7 200-15,-4 0 64 0,-4-6 104 47,4-3 1-47,0-4-177 0,-4 1-88 16,4 0-48-16,-4-1-64 0,4 4-56 16,-4-8 8-16,4 5 0 15,0-6 48 1,-4-5-16-1,4-2 24-15,0 0 104 0,-4 1 0 0,0-2-88 16,0 4-40-16,0 0-48 0,-4 0 16 16,-4 4-16-16,4-5 8 15,4 5 0-15,0-1 0 32,0-4 40-32,0 2-48 0,0-4 0 15,0-1 0-15,0-2 8 16,0 0-8-16,0-1 0 15,0 4 0-15,0-3 0 0,0 0 0 16,-12 0 0-16,0 6-88 31,-4-4 40-31,0 5 40 0,0 1-64 16,4 2 0-16,1 5 24 16,-2 1-40-16,5 3 24 0,5-4 56 15,-5 4 0-15,-1-4 8 0,1-2-8 16,-3-4 0-1,-2-3-80 1,-2-3 32-16,2-3 8 0,-2 3 48 16,-1-4 8-16,4 1 0 15,0-1 0-15,0-2-8 16,4 0 0-16,0 2 0 16,0 1-8-16,4 6 8 31,0 0-48-31,4 6-176 0,0 1-144 15,0-2 120-15,0 2 127 16,0 0 105-16,-4-4 8 0,0 0-8 16,-3 0-40-16,-2 1 56 0,-3 2 0 0,1 0 0 15,-2 1-8-15,-6 2 8 16,2-3-56 0,-3 4-16-16,1 2-48 15,-5 4 112-15,0 1-136 0,3-2-256 16,-2 4-152-16,-1 7 136 15,4-1 248-15,4 4 8 16,0 3-104 0,1 3 168-16,-2 0 24 0,-7 3 0 15,1 3 24-15,-5 4 40 16,-4 2 8-16,0 4 8 16,-8 0 0-16,-4 3-8 0,-8-3-96 0,1 3-376 46,-9-4-32-46,4-3 200 0,-7-1 168 16,7-2 128-16,0 1-64 16,0-4 72-16,-8 3 8 15,0-3-8-15,-3-1-136 0,-8-3 24 16,-17 1 55-16,-12-6 49 16,-16 3-8-16,0-3-24 0,25 2 32 15,20 8 0-15,30 3 8 16,-2 2-8-16,-5 1-72 15,-8 0 80-15,-11-8-128 0,3 5 80 16,-16-4 48-16,-19-2-8 31,-13-2 8-15,-7 2 0-16,7-1 0 0,13 3 8 16,15 0 0-16,0 4-8 15,0-1 0-15,17 4-8 16,11 3 0-16,8 0 8 0,5 3-8 0,-21 0 0 31,-20 0 8-31,-24 0 8 16,0-4 64-16,9 2-8 0,4-3-64 15,11 0 48-15,-4-4 32 16,8 2-64-16,1 1 32 0,3 0-40 16,-4-1 57-16,-2 0-17 31,-2 2 56-31,-4 1 40 0,-8 4-72 0,0-3 64 15,-3 3-120-15,-5 0 88 0,1 0-24 16,-1 0 88-16,1 0 8 0,-1 0-24 16,4-4-88-16,1-2 72 31,-1 0-136-31,5-7 112 0,-1 0-104 16,1 4 32-16,-2 0 40 15,-2 2-32 1,4 1-40-16,-2 6 64 15,6 0 8-15,16 0 64 0,15 0 24 16,16 0 24 0,1 0 8-16,-5 0-72 15,-12 0-80-15,-12 6-32 0,0 1 88 16,1-4-96-16,-5 0 80 16,4 0-88-16,-11 0 16 0,-13-3 64 15,8 3-80-15,17-3-40 31,3 3 40-31,16 4 8 0,-11-1 40 16,-21 5-48-16,-11 3-8 0,-21 5 8 16,4 0 8-16,8 4-8 15,25-7 0 1,23 0 8-16,12-4-8 0,-3 4 0 31,-5 3 0-31,-13 3 8 0,-6 7-8 16,4 3 8-16,-2-6-8 15,10 2 0-15,-5 0 0 16,12-5-8-16,0-1 8 0,9-3 8 16,4 0 0-16,2-2 0 15,13 1-8-15,9 1-328 16,6 0-896-16,13 13-385 0,0-3-815 16,13-4-3849-16</inkml:trace>
  <inkml:trace contextRef="#ctx0" brushRef="#br2" timeOffset="180194.71">2275 16116 10938 0,'0'0'2520'15,"0"0"-1303"-15,0 0 95 32,0 0-112-32,0 0-376 15,-13-67-328-15,13 55-55 0,9-4-241 16,6 0-80-16,9 0 0 0,4 0 32 0,4 6-152 15,0 3 80 1,-4 7-72 0,4 0 40-16,-4 5-48 15,0 11-8-15,-4 3 8 0,-5 6 0 16,-6-3-48-16,-9 3-8 16,-4 0 56-16,0 1-64 0,-9-3 64 0,-14-2 56 31,-5-1-48-31,0-1 160 15,0-6-96-15,8-4 56 0,4 0-32 16,7-5-88-16,9 2-8 16,0-3-296-16,9 0-152 0,19 0 200 15,4 4 104-15,8-1 0 32,3 1-257-32,-6 2 393 15,-6 1-96-15,-3-1 8 16,-8 7-24-16,-8-1 56 0,-4 5-24 15,-8-1 40-15,0 0 48 0,-8 3 72 16,-12-3 368-16,-8 0 225 16,-8 0-201-1,-3-6 80-15,-2-1-8 16,-6-1 0-16,3-9-240 0,4 2-104 16,8-4-128-16,8 0-64 15,0-26-920-15,12 4-1809 0,5-7-6169 16</inkml:trace>
  <inkml:trace contextRef="#ctx0" brushRef="#br2" timeOffset="181852.12">15191 18473 11306 0,'0'0'2424'0,"0"0"-1351"0,0 0-97 16,-3-87-360-16,15 56-288 16,7-5 272-16,9-2-56 0,4-6-208 31,8-7-200-31,8-4-64 16,12 3-72-1,15-9-40-15,25 10-8 16,15 10-72-16,5 16 88 15,0 15 32-15,-12 10 8 0,-9 3 8 16,4 20 56 0,1 2 16-16,4 10-80 15,-9 6 56-15,-7 7-64 0,-1 3 56 16,1-1-56-16,3 4 0 0,-3-9-96 16,8-1-128-16,-4-6-328 0,7 0-88 31,0-10-32-31,6 5 240 15,1-11-96-15,6 0 48 0,-4-9 152 16,-5-4 328-16,1-3 0 16,-4-6 96-16,0 0-40 0,3-9 0 0,1-14-48 15,-1-2 64 1,5-6-72-16,-9-5 8 16,-15 8-8-16,-24 6 0 15,-25 6 8-15,-15 6 0 0,1-3 40 16,-10-2 120-16,-2-3 392 31,-13 1 56-31,0-2-144 0,0 0 120 16,-4 0-72-1,-1 3 0-15,5 6-152 16,0 4-111-16,0 3-209 0,0 3-48 16,0 0-305-16,0 13 305 15,0 5-8-15,0 8-256 16,-16 7-608-16,-8 7-1352 0,0-5-657 0,5-6-3856 0</inkml:trace>
  <inkml:trace contextRef="#ctx0" brushRef="#br2" timeOffset="182923.24">19001 18510 6585 0,'0'0'4505'0,"0"0"-3425"0,0 0-440 16,0 0-296-16,0 0 0 16,0 0-64-16,0 0-160 15,-4 0-72 1,4 0-40-16,0 0 89 0,0 0 63 16,0 0 168-16,-4 0 248 0,4-6 224 15,-4-4-392-15,4-3-104 16,0-6 64-16,0-6-136 15,8 0-56-15,3-7-88 16,10 0-8-16,3 3-80 31,4 1 0-31,4 5-88 0,-5 11 40 16,5 3 0-16,-5 5-112 16,1 4 160-16,0 0 0 15,0 0 8-15,4 4 48 0,0 3-8 31,0 1 0-31,4 5 40 16,4 3-24-16,0-1-16 0,-5 5-40 0,-7-8 8 0,0 8 32 16,-7-5-48-16,-2 1 0 15,-6 3 0-15,-2 0 0 16,1 1 0 0,0-5 8-16,0 4 0 15,8-2-8-15,-5-2 0 16,10 1 0-16,6-3-224 0,5 3-376 0,9-4 224 15,-2 4 232 1,9-3 16-16,-5-4 72 0,5-3 56 31,-3 4 8-31,-2-7 56 16,-3 1 16-16,4-2 168 16,0 2-48-16,3-1-56 0,9-3-72 15,0 4 32-15,8-4-48 16,4 3-56-16,3-1 48 0,1 3-48 31,-8-3-40-31,-1 1 40 16,-11 0 0-16,-4 1-8 15,-8-4 8-15,-1 0 8 0,-2 0 0 16,2 0 40-16,5-4-40 0,-1-2 0 0,9 4 0 16,4-5-8 15,0 0-8-31,-8-2-64 15,-1 2 64-15,-2-3 8 16,-10 1 0-16,2 0 0 0,-2-1 48 0,1 4 0 16,4 3-32-16,0-4-8 15,4 4-8-15,-1 0 24 16,-3 0-16 0,0-3-8-16,-5-1 0 15,1-3 0-15,1 1-8 16,-6-1 8-16,1-3 0 0,0 5 8 0,-1-6-8 15,6-1-8-15,-2 0 0 16,1-2-240 0,4 1-104-16,4 3 160 15,-4-3 120-15,-4 4 16 16,-5-1 56-16,-7-3 0 0,-7 3 80 16,-6 4 88-16,-6-3-16 15,2 1 16-15,1 3-120 0,0-6-48 16,4 3-8-16,4-6-120 15,-1 1-48-15,5-3 24 32,1 0-16-32,-1-3 32 0,-9 3 128 15,-2 3-8-15,-6 2-64 16,-7 9-64-16,-3-2-720 0,-14 5-1921 16,-2-5-5689-1</inkml:trace>
  <inkml:trace contextRef="#ctx0" brushRef="#br2" timeOffset="-205190.1">14239 1139 9914 0,'0'0'3896'0,"0"0"-2295"16,0 0-1 0,0 0-480-16,0 0-175 31,0 0 127-31,0 0-216 16,4-22-192-16,-12 22-232 0,-7 3-256 15,-5 21-112-15,-16 6-56 16,-12 28 80-16,-12 37-16 0,-8 32 32 15,5 13 136-15,19-4-32 16,24-6-24-16,20-19-88 16,20-2-96-16,31-8 0 15,13-9 8-15,12-13 49 0,8-15-57 16,-13-17-129-16,-11-18-311 0,8-19-544 16,-16-10-1584-16,-9-7-3418 0</inkml:trace>
  <inkml:trace contextRef="#ctx0" brushRef="#br2" timeOffset="-204889.31">14761 1581 3872 0,'0'0'8906'0,"0"0"-6673"15,0 0-249-15,0 0-23 16,0 0-313-16,0 0-576 0,-4-54-568 16,4 57-456-1,0 22-48-15,-4 11 0 16,4 14 112-16,-4 7-104 0,1 3 80 0,3-2-88 16,-4-4-136-16,0-7-304 15,-5-6-584-15,5-5-712 0,4-11-497 31,0-6-2056-31,0-13-2760 0</inkml:trace>
  <inkml:trace contextRef="#ctx0" brushRef="#br2" timeOffset="-204541.85">15116 1600 10298 0,'0'0'4089'16,"0"0"-2377"-16,0 0-408 15,0 0-640-15,0 0-272 0,0 0-160 16,-24 19 201-16,4 0 95 16,-7 10-248-16,-10-1-144 0,1 1-40 31,1-4-80-31,3-3 64 16,4-2-64-16,8-9-8 0,8 0 64 0,4-8-72 15,8 0-120-15,0-1-40 0,0 5-24 16,4 0 184-16,8 2 48 0,0 4 64 31,4 3-8-31,0 0-96 16,0 3 32-16,0 3 8 0,-1 6-48 15,6 2 48-15,-1 1-40 32,-1 4-8-32,9-4-360 0,-8-2-600 15,8-6-1041-15,-8-11-1856 16,-4-5-3576-16</inkml:trace>
  <inkml:trace contextRef="#ctx0" brushRef="#br2" timeOffset="-203824.51">15455 1832 9706 0,'0'0'4296'0,"0"0"-2671"0,0 0 15 16,0 0-464-16,0 0-167 15,0 0-177-15,0 0-272 16,0 0-312-16,84-19-168 0,-65 34-72 15,1 5-8 1,0 8 0-16,-8 4-16 0,-4-1 16 16,-4 1 8-16,-4-1 8 0,0-1-16 15,-12-11-80-15,4-3 80 16,-4-7 104-16,4-5-56 16,4-4 0 15,4 0 64-31,0-20-112 15,8-5-88-15,12-10-176 0,12-7 136 16,0 1 80-16,8 0-56 0,-5 9 104 16,-7 9 0-16,-8 15 16 15,-4 4-16-15,-4 4-48 16,0 19-40 0,-8 7 56-16,5 9 32 0,-9 3 120 0,0 0-16 15,0 4-16-15,0-8-88 16,-5-2-144-16,-3-7-360 15,0-6-80-15,4-9-40 0,4-7-41 16,0-3 553-16,0-19 56 31,16-16-544-31,8-9 56 0,12-11 320 0,3-1 224 0,2 2 328 16,-5 13 552-16,-9 11-23 16,-2 18 103-16,-14 9-368 15,1 3-504 1,-4 21-88-16,0 9 312 15,0 5-112-15,-4 6-32 16,0 0-64 0,0-2-8-16,-4 1-16 15,0-5-80-15,4 0-160 0,-4-9-840 16,8-1-905-16,0-11-2463 16,4-12-3626-1</inkml:trace>
  <inkml:trace contextRef="#ctx0" brushRef="#br2" timeOffset="-203486.03">16355 1952 8241 0,'0'0'4081'0,"0"0"-3553"31,0 0 40-31,0 0 73 16,0 0-41-16,0 0-64 0,0 0-64 15,48 74-376-15,-20-74 160 16,8 0-128-1,4-5-128-15,3-14-936 16,-3-6 440-16,-8-6 256 16,-4-7 96-16,-8 0 144 15,-12 3 560-15,-8 9 824 0,-5 13 56 16,-18 11-472-16,-5 2-615 16,-7 6-89-16,-6 20 176 0,9 5-112 15,8 4-136 1,5 6-192-16,6 0 0 15,13 1-104-15,0-4-400 16,21-3-408-16,7-3-409 0,35-14-927 16,-11-8-809-16,4-10-2768 15</inkml:trace>
  <inkml:trace contextRef="#ctx0" brushRef="#br2" timeOffset="-203138.39">17001 1876 12218 0,'0'0'3817'0,"0"0"-2393"16,0 0-728-16,0 0-400 16,-64 9-104-16,40 14 113 0,0 8-137 15,0 4-152-15,12 4-16 16,4-1-320-16,8-4-481 16,0-8-95-16,0-4-16 0,17-11 112 15,2-11-560-15,9 0 231 0,4-23 385 31,0-13 408-31,-1-5 336 0,-3-7 896 16,-3 1 160-16,-6 3 665 16,-7 12 351-16,-8 16-319 0,0 7-361 15,-4 9-1088-15,0 6-304 16,0 16-128-16,0 10 128 16,0 6 0-16,0 0 0 31,0 6-96-31,4-2-448 15,5-7-264-15,-2-7-521 0,13-12-759 16,-8-7-593-16,4-9-2352 0</inkml:trace>
  <inkml:trace contextRef="#ctx0" brushRef="#br2" timeOffset="-202784.3">17356 1819 10882 0,'0'0'5017'0,"0"0"-4009"0,0 0-1008 16,0 0 0-16,0 0 200 0,11 89 16 31,-11-51-88-31,0 4-8 16,0 2-48-16,0-6-72 15,-4-3-16 1,-3-7-528-16,2-9-288 0,1-8-352 16,4-11 392-16,0-7 784 15,16-19-833-15,8-12 9 16,8-10 592-16,8-5 240 15,-4 1 136-15,-1 8 760 16,-7 16 1233-16,-7 9-121 16,-10 12-631-16,-7 7-1009 0,0 10-368 15,-4 15 0-15,0 7 176 0,-4 9-56 32,-8 4 16-32,-4-1-136 15,1 0-248-15,-2-5-1113 16,13-4-1231-1,4-14-537-15,0-7-4609 0</inkml:trace>
  <inkml:trace contextRef="#ctx0" brushRef="#br2" timeOffset="-202521.31">17992 1807 16411 0,'0'0'2721'16,"0"0"-1657"-16,0 0-696 15,0 0-88 1,-99 25 72-16,75 0-184 0,8 7-168 15,8 6-120 1,8 4-344-16,8-2-56 16,16 2-32-16,4-4-192 15,3-6 151-15,-3-4 153 0,-11-8 368 16,-9-5 72-16,-8-5 0 16,-8-4 128-1,-20 1 905-15,-17-5-241 16,-6 2-312-16,-5-1-448 15,4-3-32-15,5 0-1080 0,11-7-2641 16,24-2-3097-16</inkml:trace>
  <inkml:trace contextRef="#ctx0" brushRef="#br2" timeOffset="-202283.04">18232 1607 16523 0,'0'0'4313'0,"0"0"-3633"16,0 0-400-16,0 0 176 0,107 14-160 0,-63 16 88 15,8 8-120-15,-8 10-160 0,-9 9-104 16,-10 3-72-16,-25 16-224 0,0-10 0 16,-32 11-432-16,-32-1 312 31,-31 1-752-31,7-8-1553 15,4-18-3592-15</inkml:trace>
  <inkml:trace contextRef="#ctx0" brushRef="#br2" timeOffset="-202135.92">19089 2054 17931 0,'0'0'2129'0,"0"0"-2129"16,0 0-3857-16,0 0-2024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1T11:52:52.93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1227 2600 6489 0,'0'0'4993'0,"0"0"-3865"15,0 0-784-15,0 0-64 16,0 0 609-16,0 0 447 16,0 0-24-16,0 0-240 15,0 0-191-15,0 0-409 0,0 0-184 16,0 0-280-16,0 0-8 16,4 0-176-16,3 0 8 0,6 0 168 15,6 0 152-15,13 0 136 31,12 3-136-15,8-3-8-16,20 4-56 0,27-4 88 16,25 3-96-16,3 3 80 15,-3-1-48-15,-33 2-16 0,-31 0-8 16,-16-4-40-16,-8 0-40 0,-4 1 136 31,0-4-56-31,0 3-72 0,-8-3 64 16,-5 0-16-16,-2 0 8 15,2-3 8-15,9-7-72 16,8 1-8-16,36-1-736 0,-4 1-2145 16,-1 2-2344-16</inkml:trace>
  <inkml:trace contextRef="#ctx0" brushRef="#br0" timeOffset="555.12">4996 2369 8433 0,'0'0'4025'0,"0"0"-2745"31,0 0 169-31,0 0-121 0,0 0-112 16,0 0-143-16,0 0-193 16,0 5-360-16,3-5-376 15,10 3-96-15,19 4 288 0,7-3 208 0,29-1-176 16,31-3 16-1,21 0-160-15,12 0-224 16,-29 0 56-16,-27-7-56 0,-45 4 96 31,-6-1-88-31,-9 4-8 32,-4-3-376-32,-12 3-592 0,0 0-1136 15,-12-3-3938-15</inkml:trace>
  <inkml:trace contextRef="#ctx0" brushRef="#br0" timeOffset="1203.11">8450 2448 288 0,'0'0'12530'0,"0"0"-9913"16,0 0-1401-16,0 0-504 15,0 0-144-15,0 0 128 16,-16 0 25-16,20 0-145 0,13 0-344 31,10 6 272-31,13 3 224 0,32 1-208 16,31-4-336-16,20 1-64 15,6-1 8-15,-30-6-56 0,-31 0-72 16,-37 0-208-16,-14-6-416 16,-9-1-752-1,-16-9-113-15,-20 4-3031 16,-4 2-4338-16</inkml:trace>
  <inkml:trace contextRef="#ctx0" brushRef="#br0" timeOffset="1841.76">11311 2558 11586 0,'0'0'3009'16,"0"0"-1553"-16,0 0-176 15,0 0-32-15,0 0-583 16,0 0-409-16,0 0 360 16,112 5-104-16,-21 7 0 0,37 1-48 15,19 2-56-15,9-2-176 0,-1-8 32 16,4-5 0-16,13 0-72 47,-1-2-56-47,-3-10-72 0,-22 1-48 15,-30 6 48-15,-36 2-64 0,-29 3-8 16,-19 0 8-16,-8 0-8 16,-4 0-88-16,-8 0-464 0,-12 0-976 15,-32 8-993 1,-7 3-407-16,-1-2-5754 15</inkml:trace>
  <inkml:trace contextRef="#ctx0" brushRef="#br0" timeOffset="4729.29">8231 4038 7737 0,'0'0'5025'16,"0"0"-3192"-16,0 0-49 16,0 0-184-16,0 0-119 0,-8-31-137 31,4 31-344-31,4 0-392 16,0 0-248-16,-4 0-240 0,4 3-112 0,0 13-8 15,-3 9 8-15,3 13 240 0,0 10 41 16,-4 9-113-16,4 6 104 0,0 1-152 31,0 6 16-31,0-1-24 16,4-1-72-16,3-2 32 15,1 0-72 1,-4-5-8-16,-4-1 0 0,4-6-128 16,-4-5-176-1,0-9-112 1,0-5-353-16,0-13-343 0,-4-18-1752 15,-4-4-2474-15,0-4-3399 16</inkml:trace>
  <inkml:trace contextRef="#ctx0" brushRef="#br0" timeOffset="5114.78">8208 4038 1280 0,'0'0'8762'0,"0"0"-6738"16,0 0-496-1,-13-96 129-15,13 78-249 16,8 3-488-16,8-2-600 16,8 2 24-16,12-2-40 15,0 5-63-15,12 2 127 0,3 1 104 16,1 9-152-16,0 0-80 0,-1 0-96 15,-2 16-88 1,-6 9-40-16,-11 7-8 16,-4 8 72-16,-4 6-32 0,-12 4 72 15,-8 1 72-15,-4 0-40 0,0 3 48 16,-20-3 16-16,-12 2-48 16,-3-5-40 15,-17 0 104-31,-4-7-112 15,-4-6 8-15,4-9-80 16,1-8-48-16,3-18-856 0,16 0-1464 0,20-9-3114 0</inkml:trace>
  <inkml:trace contextRef="#ctx0" brushRef="#br0" timeOffset="5553.24">9574 4007 11146 0,'0'0'2512'0,"0"0"-375"15,0 0-521-15,-52-77-207 16,28 64-425-16,-8 8-256 16,-8 5-256-1,-7 0-48-15,-5 18-72 0,-4 11 56 16,0 8-72-16,5 12-40 0,-5 18-40 0,8 15-32 15,24 19-79-15,16 5-137 16,16-23-8-16,23-20-137 31,6-26 137-31,18 5-144 0,25-1-16 16,23-3-528-16,2-7-200 16,-6-31-1064-1,-28-8-1865-15,-35-18-2657 0</inkml:trace>
  <inkml:trace contextRef="#ctx0" brushRef="#br0" timeOffset="6086.16">10040 4010 4929 0,'0'0'6833'31,"0"0"-4288"-31,0 0 15 0,0 0-367 0,0 0-577 15,0 0-736-15,0 0-688 16,4-7-72-16,-16 42-120 0,0 13 176 16,0 15-88-16,-4 4 8 0,0 3 16 31,0-3-64-31,0-10-32 0,0 0 32 16,4-7-40-16,1-11-8 15,2-13-72-15,1-14-48 0,8-5 0 31,0-7 120-15,0-13-8-16,0-19-8 0,17-26-80 16,6-27 96-16,5-26-56 15,4-13 56-15,4-3 0 0,-8 10 0 16,-4 34 64-16,-4 20 88 16,-5 31 0-16,-2 16 40 0,-2 6-24 15,6 3 88-15,2 7-152 31,1 4-104-31,1 21 8 0,2 14 64 0,1 8-16 16,-4 10 8-16,0 7-56 16,0 0 48-16,-4 2-40 0,-4 1 40 15,3-4-7-15,-6-3-49 16,2-3-73 15,-3-5-327-31,-3-5-584 0,-1-9-824 16,-4-13-2217-16,0-9-1816 0</inkml:trace>
  <inkml:trace contextRef="#ctx0" brushRef="#br0" timeOffset="6302.09">9984 4302 4825 0,'0'0'9073'0,"0"0"-5128"16,0 0-2256-16,0 0-553 31,0 0-368-31,0 0-280 0,127-32-64 16,-39 19-184-16,-4 4-120 0,-9 3-72 15,-11-1-48-15,-23 4-568 0,2-3-1176 16,-7 3-2401-16,-20-7-3641 16</inkml:trace>
  <inkml:trace contextRef="#ctx0" brushRef="#br0" timeOffset="6771.27">10637 3645 4849 0,'0'0'7353'16,"0"0"-4568"-16,0 0-305 0,0 0-671 0,0 0-417 31,0 0-304-31,0 0-472 0,17-49-552 16,-17 60-64-16,0 5-192 15,0 9 168-15,3 6-24 16,-3 4-464-16,0-3-800 0,4-1-977 16,0-5-1872-16,0-13-1184 15</inkml:trace>
  <inkml:trace contextRef="#ctx0" brushRef="#br0" timeOffset="6918.42">10821 3521 10418 0,'0'0'4105'0,"0"0"-2193"16,0 0-1136 0,0 0-584-16,0 0 56 0,0 0 128 15,0 0-96-15,16 89-280 16,-16-51-824-16,-13-9-3129 16,-2-8-5177-16</inkml:trace>
  <inkml:trace contextRef="#ctx0" brushRef="#br0" timeOffset="7454.12">7426 3782 10626 0,'0'0'2944'16,"0"0"-615"-16,0 0-705 0,0 0-504 0,0 0-583 16,0 0-409-16,17-11-128 31,-10 24 0-31,1 6-48 0,0-3-112 16,4 3-1073-16,0-3-847 15,0-6-929-15,0-7-1576 0</inkml:trace>
  <inkml:trace contextRef="#ctx0" brushRef="#br0" timeOffset="7607.25">7634 3626 8545 0,'0'0'3033'16,"0"0"-1153"-16,0 0-831 16,0 0-1041-16,0 0 304 0,0 0-136 15,-4 83 0-15,8-33-176 16,7-6-1345-1,2-9-3248-15</inkml:trace>
  <inkml:trace contextRef="#ctx0" brushRef="#br0" timeOffset="9025.86">8283 5257 9554 0,'0'0'2560'0,"0"0"-1056"15,0 0-135-15,0 0-393 0,0 0-232 16,0 0-320-16,0 0-136 31,15 0-128-31,-10 0 264 16,3-3 168-16,0 3-63 0,3-3-89 0,9 3-112 15,5-6-240-15,3 3 40 16,3-1-72-16,5 1 16 0,4 0 0 0,4 0-56 31,-8-3 40-31,3 6-48 16,2-7 72-16,-5 4 40 16,-1 0 136-16,-3-4 64 0,4 5 48 15,-1-5-128-15,1 4 0 0,1 0-72 16,-1 0-88-1,3-1 0 1,-3 1-72 0,-1 0-8-16,6 3 72 15,-5 0-72-15,-4-3 72 0,-1-1-56 0,5 2-8 16,-8-3 0-16,8 3 8 16,-4-1 88-16,3-3 8 0,1 3 64 31,1-4 48-31,-2 3-56 15,5-1-71-15,-4-2-25 0,-5 4-64 16,5-4 0-16,-4 4 48 16,0-3-56-16,1 4 0 0,-6-3 0 15,1 3 0-15,4-2 0 32,-1-2 8-32,1-1 40 15,5 1-32-15,-1 0-16 0,-1-4 8 16,1 4-8-16,-4 0 0 31,0 3 8-31,-4-1 0 0,-4 1 0 16,4 0 0-16,-4 0-8 15,-1 0 0-15,5 0 8 0,-4 3 0 16,8-3 40-16,0-4-48 0,3 4 8 16,-3-4 56-16,0 1-64 0,0 3 0 15,-8 0 0-15,0-3 8 16,0 2 0-1,0-2 8-15,0 3-8 16,4-3 0-16,0 1 0 0,0 0 0 16,3-2 0-16,-6 5-8 15,3-5 8-15,-9 1 0 0,1 6 0 16,-8-3 0-16,0 0-8 16,0-1 0-1,-8 1 0-15,3 3 0 16,2 0 0-16,-5-4 0 15,4 4-40-15,-1 0 32 16,-2-3-144-16,-1 3-217 0,-4 0-479 16,0 0-1320-16,-12-3-3297 31,-4 1-7682-31</inkml:trace>
  <inkml:trace contextRef="#ctx0" brushRef="#br1" timeOffset="20633.18">8884 12621 8313 0,'0'0'2425'0,"0"0"-1617"0,0 0-272 0,0 0 104 15,0 0 296-15,5-10 233 0,-5 10-113 16,0 0-312-16,0 0-232 16,0 0-184-16,0 0-88 0,0 3-80 31,0 6-96-31,0 11 96 15,-5 2 296 1,1 10-207-16,-4 3-121 0,5 2-32 16,-1 2 72-16,0 2 128 15,-5 0 152-15,5 1 64 16,4-2-176-16,-4 9-40 0,4-5-56 16,0 3 8-1,0 1-80-15,0 0-16 16,0 6 8-16,0 0-32 0,0 2 48 15,0 8-64-15,-3 9-56 16,-1 13 64-16,0-7-104 0,4-6 40 16,-4-12-8-16,4-14 0 31,0 10-32-31,-4 1 32 0,-1-1 24 16,1 0-64-16,1 0 56 0,-1 4-16 0,-4-1 40 15,-1-4-24-15,6 5-8 16,-1-4-40-16,0 0 32 0,4-3-48 31,0 1 16-31,0-2-8 0,0 1-8 16,0-3 0-16,4 3 8 15,8-3 8 1,-4 0-8-16,-4 3 41 16,3-6-41-16,-7-1 0 15,4 0 48 1,-4-1-40-16,0-2-16 15,0-3 56-15,-4 3-8 0,1-2 48 0,-5-1-24 16,4 0 0-16,-5 0 40 16,2 0-16-16,3 1-16 0,4-7-8 15,0 0-64-15,0-7 40 32,0 1-48-32,0-4 0 0,0-3 8 15,0-2-8-15,0-8-40 16,-4 1-88-16,0-6-80 0,4-7-112 15,0 0-409 1,-4-17-671-16,4-8-2401 0,-4-3-5025 16</inkml:trace>
  <inkml:trace contextRef="#ctx0" brushRef="#br1" timeOffset="22081.08">10841 12633 2664 0,'0'0'5441'0,"0"0"-3784"16,0 0-753-16,0 0 80 0,0 0 264 31,0 0-216-31,0 0 49 0,0-50-193 16,0 50-288-16,0 0-128 31,0 0-112-31,0 0-48 15,0 0-152-15,0 0-160 0,0 8 0 0,0 12 0 16,0 2 400-16,-8 13 16 16,4 3-87-16,-1 7 55 0,-2-1-16 0,3 4 48 31,0-1 96-31,0 2-88 16,0 1-96-16,-4 1-24 0,4 2 8 15,-4 1 8-15,4 1 8 16,-4 5-104-16,5 0-40 0,-2 4 40 15,1 8-120 1,0 17 9 0,4 13 7-1,0 0-24-15,0-17-24 0,0-18-64 16,0-23 8-16,0-2 40 0,0 9-48 16,0 9 40-16,0 6-32 15,-8 4-8-15,4 1 0 0,1-6 8 31,-6 3 56-31,9-1-40 16,-4-8-24-16,4 2-8 0,0-1 0 16,0 0 8-16,0 1-8 0,4-4 16 15,-4 3-8-15,0-6 0 0,0-3 56 16,0-7-56 15,0-2 0-31,0-4 0 16,-4-3 8-16,-4 3-8 15,4 0 0-15,1 1 8 0,-1-2-8 16,-1 1 96-16,-3 1-32 0,4-5-64 16,4 1 48-16,-7 1-48 31,3-1 40-31,0-2-40 0,-5 0-8 16,-2-1 8-16,3-1 0 0,-1-2 32 15,1-4-32-15,5-3-8 0,-1-2 0 16,0-1 0-16,0-3 64 0,4-1-56 31,-5 4 0-31,1-3 8 16,0 0 32-16,1-2-48 0,-1-3 8 15,0-1 40-15,0-3-48 16,4-4-224-16,0-3-328 0,-4-20-545 16,4-5-2007-16,0-10-10043 0</inkml:trace>
  <inkml:trace contextRef="#ctx0" brushRef="#br1" timeOffset="23098">12244 12697 7785 0,'0'0'2329'0,"0"0"-993"0,0 0 208 47,0 0 265-47,0 0 71 15,0 0-336-15,15-39-631 0,-15 39-377 16,0 0-248-16,0 7-152 0,4 12-136 16,-4 12 344-1,0 14 136 1,0 9-24-16,0 7-136 0,0 11-80 0,-4 14 8 15,0 20 88-15,4 4 0 16,0 1-56-16,0-9-15 0,0-4-57 16,0 0-104-16,0 8 40 15,0-2-48-15,0-2-8 0,0-7-16 32,0-7-16-17,0-1-8-15,0-18-40 16,0-12 48-16,0-9 72 0,0-7-56 15,0 13 24-15,-4 9-8 0,1 11-40 16,-10 5 24-16,1 10-24 16,5-6 0-1,-6-10 0-15,5-10-40 16,1-12 48-16,3 6-40 0,-5 7-16 16,1-7 16-16,5 0 80 15,3-3-96-15,-4-6 8 16,0-4 64-1,0 0-24-15,-1-2 24 0,-2-4 24 16,3-3-32-16,-4 0-56 16,4-3 0-16,4 0-8 0,0-4 8 0,0 0-8 15,0 4 8-15,0 0-8 16,4-1-56-16,4-1-160 0,-1-8-216 31,-3-6-144-31,-4-10-569 16,0-19-1615-16,0-10-3177 0,-4-15-6338 0</inkml:trace>
  <inkml:trace contextRef="#ctx0" brushRef="#br1" timeOffset="24201.39">13462 12678 8505 0,'0'0'2065'0,"0"0"-305"0,0 0-456 15,0 0 177-15,0 0-241 16,0 0-312-16,0 0-432 16,8 3-248-16,-3 16 368 0,-1 6 129 31,3 14-217-31,-3 1-80 0,-4 12-40 0,0-2-104 15,0 8-48-15,0 1-56 0,0 5 16 16,0 2 48-16,0 2-64 31,0 1 64-31,0-1 8 0,0 1-104 16,0-6-160-16,0 5 64 16,-7 7 24-1,-6 14 16-15,5-9 80 0,-3-11 17 16,7-12-57-16,-1-8-8 15,5 7-32-15,0 11-16 16,0-1-24-16,0-2-64 16,0 3 56-1,0-4-56-15,0 1 88 0,0-1-96 16,0-3 8-16,0 1-8 0,0 3 0 16,0-7 152-16,-4 3-32 15,-3 0 16-15,-5-2-64 0,-1 1-16 31,2 2 8-31,-6-7-16 16,2 2-40-16,-5-2 48 0,8-2-48 0,-4-5 8 16,4-2 64-1,1-1-64-15,-2-5-8 16,5-8 40-16,4 1-40 16,1-4 0-1,3 0 0-15,-4 1 8 31,4 1-8-31,-5-2-8 16,1-3 0-16,4 5 0 0,-4-3 0 0,0-2-8 16,4 0 8-16,0 2 8 15,0-5-8-15,0-3 8 16,0 0-8-16,0 3 0 16,4-6-96-16,-4 1-200 0,0-6-176 0,-8-11-376 15,-8 0-1745-15,-3-9-5401 0</inkml:trace>
  <inkml:trace contextRef="#ctx0" brushRef="#br1" timeOffset="25642.53">14590 12747 304 0,'0'0'576'16,"0"0"2608"-16,0 0-895 15,0 0-521-15,0 0-135 16,32-69-361 0,-28 65 112-16,0 1-240 15,-4 0 49-15,0 3-97 16,0 0-216-16,0 0-208 15,0 0-320-15,0 3-192 0,0 10-152 16,0 12 216 0,8 10 344-16,-5 7-183 0,6 5-65 15,-1 4-144-15,0 4 168 16,-5 1-8-16,-3 1 104 16,0 7-96-16,0-1 0 0,0 1-48 15,-7-1-40-15,-5 3-64 16,0 11-32-16,0 8-40 31,0 17 64-31,4 3-80 16,4-19-8-16,4-16 16 15,0-26 64-15,0 10 24 0,0 16-7 16,-4 25-57-16,-4 10-16 31,0-12-64-31,0-18 8 0,4-18 16 0,4-15-32 0,0 3-40 16,0 2-8-16,0 13 0 15,0 7 0-15,0-4 8 16,0 4 0-16,0-4-8 0,-4-2 16 16,-12-1-8-16,-4-6 40 31,0-3-48-31,1-3 8 0,3-4 72 0,-1 1-72 16,9-4 56-16,5 0-48 15,-1-3 120-15,4 0 56 0,0 1-72 16,0 1-24-16,0-1-24 15,0-1-8 1,0 0 64-16,0-4 8 16,0 2-64-1,0-9 24-15,0 0-48 16,0-5-40-16,0-3 0 0,0-6 0 16,0-1 0-16,0 1 32 15,-4-3-40-15,4-3 0 31,0-2 0-31,-4 2 0 0,4 0 0 16,0-1-256-16,0-1-392 0,0 5-328 0,4-6-713 16,4-1-1968-16,-5-3-3464 0</inkml:trace>
  <inkml:trace contextRef="#ctx0" brushRef="#br1" timeOffset="26759.89">8653 16227 7737 0,'0'0'6193'0,"0"0"-3792"16,0 0-361-16,0 0-127 0,0 0-417 0,0 0-560 16,-43-6-416-16,15 12-135 0,0 7-33 31,-4 9-16-31,0 3-56 16,8 4-24-16,8 3-136 0,8 0-120 15,8 3-8-15,8-4-96 31,24 2-128-31,12-8-232 0,31-10-497 16,-6-3-1431-16,-10-12-3441 0</inkml:trace>
  <inkml:trace contextRef="#ctx0" brushRef="#br1" timeOffset="26944.83">8953 16335 8265 0,'0'0'9402'0,"0"0"-7193"16,0 0-1209-16,0 0-216 16,0 0 160-16,0 0-280 15,0 108-431-15,0-70-233 0,0 7-113 16,3 9-767 0,1-10-1984-1,0-12-5682-15</inkml:trace>
  <inkml:trace contextRef="#ctx0" brushRef="#br1" timeOffset="27518.79">10598 16291 11738 0,'0'0'4033'16,"0"0"-2017"-16,0 0 1 0,0 0-441 16,-88-10-528-16,65 13-312 15,-1 13-383-15,7 7-161 0,6 8-144 16,3 1-48-16,8 3-56 15,0 0-64 1,19-4-169-16,9-2-439 0,17-14-904 16,-2-1-2473-16,-7-14-3841 15</inkml:trace>
  <inkml:trace contextRef="#ctx0" brushRef="#br1" timeOffset="27781.76">10773 16356 12082 0,'0'0'4657'0,"0"0"-3569"0,0 0 145 0,0 0-121 31,88-2-240-31,-69 15-312 16,-6 3-360-16,-5 3-184 0,-8 6 32 15,0-3-48-15,-12 3 48 16,-8-6 128-16,0 4 120 15,4-8-80-15,12-4-72 0,4 1-144 32,4-5-88-32,28-1 88 0,15-6-176 0,45 0-624 15,-8 0-1320-15,-9-13-4154 16</inkml:trace>
  <inkml:trace contextRef="#ctx0" brushRef="#br1" timeOffset="28298.67">12175 16249 11626 0,'0'0'3857'0,"0"0"-1881"0,0 0-415 16,-79-9-209-16,43 9-192 31,-4 6-272-31,0 13-288 15,5 7-191-15,10-1-209 0,5 10-112 0,12-3-88 0,8 6-72 16,4-3 64-16,17 0-120 16,14-7-201-16,1-5-359 0,32-17-1400 31,-16-6-2473-31,-4 0-4489 0</inkml:trace>
  <inkml:trace contextRef="#ctx0" brushRef="#br1" timeOffset="28699.65">12307 16380 14091 0,'0'0'3000'0,"0"0"-1544"0,0 0-615 0,0 0-129 15,0 0-272-15,0 0-272 31,96-19-160-31,-77 19 0 16,-2 6 8-16,-6 3-16 0,-2-2 0 16,-9-1-112-16,0 3-32 15,0 1 144-15,-9-3 504 16,-2 5-96-16,-2-2-88 0,5 2-152 31,4 1-128-31,4-1-40 16,0 5 0-16,12-2 0 0,4 5-8 15,9-1-312-15,-1-3 192 16,-1-1 120-16,-7 2-72 0,-4-8 72 16,-12-3-104-16,0 4 32 15,-4-4 80 1,-16 0 408-16,-3 1 48 16,-5-1-200-16,0-6-256 0,-4 0-80 15,4 0-2104-15,16-3-4906 0</inkml:trace>
  <inkml:trace contextRef="#ctx0" brushRef="#br1" timeOffset="29269.73">13144 16304 5329 0,'0'0'6793'0,"0"0"-4832"0,0 0-241 15,0 0-520-15,0 0 0 0,0 0-15 16,-88-17-113-16,60 30-104 31,0 6-376-31,4 7-176 16,5 2-176-16,2 1-136 0,13-1-104 15,4 1-88-15,12-4 32 0,16-5-232 16,9-5-664-16,26-8-1184 0,-11-7-2601 16,-8 0-4945-16</inkml:trace>
  <inkml:trace contextRef="#ctx0" brushRef="#br1" timeOffset="29586">13315 16361 9914 0,'0'0'5401'0,"0"0"-4145"0,0 0-640 16,0 0 328 0,0 0-303-16,-20 76-313 0,17-54-152 15,-2 0-64-15,5-5-88 0,0-5-24 16,8-3-192-16,4-5 88 15,8-4-168-15,-4 0-17 0,4-7 185 16,-5-5 104-16,-2 1 240 16,-9 9 481-16,0-5 599 15,-4 7-328 1,0 0-656-16,0 14-328 16,0 4-8-16,-8 8 72 15,8 8-72-15,0 11-144 16,4-10-1168-16,4-7-4185 0</inkml:trace>
  <inkml:trace contextRef="#ctx0" brushRef="#br1" timeOffset="30125.13">14239 16393 5113 0,'0'0'5569'15,"0"0"-3129"-15,0 0-343 16,0 0 39 0,0 0-247 15,0 0-81-31,0 0-648 0,0 0-576 16,-36-32-176-16,8 38-23 15,0 13-97-15,-3 3-40 16,7 10-152-16,4 0 0 0,9 2-96 15,11 2-56-15,0-2-208 16,23-5-224-16,12-4-377 0,34-9-1135 16,-9-6-2681-16,-9-10-8 0</inkml:trace>
  <inkml:trace contextRef="#ctx0" brushRef="#br1" timeOffset="30419.35">14534 16415 3976 0,'0'0'8898'16,"0"0"-4225"-16,0 0-3184 15,0 0-441 1,0 0-416-16,0 0 152 16,0 0-88-16,-28 53-352 0,28-21-240 15,0-1 8-15,4 5-64 16,13-5-48-16,2 5 0 0,5-5 8 0,-4-5 48 31,-4-5-56-31,-12-4-208 16,-4-8-16-16,-8-2 64 0,-20-7-24 15,-8 0-520-15,-11-19-1048 16,3-3-2481-16,12-7-1640 0</inkml:trace>
  <inkml:trace contextRef="#ctx0" brushRef="#br1" timeOffset="30556.95">14654 16348 6785 0,'0'0'5073'16,"0"0"-2472"-16,0 0-297 31,103-19-696-15,-71 19-639-16,0 0-513 0,12 13-456 16,-8-1-240-16,-4-3-3977 15</inkml:trace>
  <inkml:trace contextRef="#ctx0" brushRef="#br1" timeOffset="37204.72">15292 14913 7417 0,'0'0'2561'15,"0"0"-977"-15,-9-9-312 0,9 5 177 32,0 4 119-32,-4-3-280 15,4 3-320-15,0 0-327 0,0 0-145 0,0 0-64 16,0 0-184-16,0 0-48 16,0 0-8-16,0 0-96 15,0 0-96-15,8 0-72 16,8 0 72-1,8 0 336-15,12 0-40 16,8 0-72-16,0 0-40 0,3 0-80 16,1 0 16-16,4 0-112 15,0 0 56-15,0 3-64 16,0-3 16-16,-1 0-16 16,-3 0 56-1,0 0-56-15,-4 0 0 0,7 0 8 0,1 0 0 16,0 0 0-16,-1 0 8 15,-2 0-16-15,-6-3 8 32,1-1-8-32,-4 4 16 0,-4-3 32 15,-1 3-48-15,-2-3 72 0,-1 3-64 16,4-6 80 0,0 4-80-16,-1 2-8 0,5-5 16 15,-5 3-8-15,-2-2 0 16,-10 4 8-16,-2 0 32 0,-10-3 48 31,-7 3 160-31,5 0 8 16,-9 0-72-16,0 0-96 0,0 0-32 15,0 0-56-15,0 0-8 0,0 0-8 16,0 0 0 0,0 0-192-16,0 0-912 15,0 0-936-15,0 0-2185 0,0 0-448 16</inkml:trace>
  <inkml:trace contextRef="#ctx0" brushRef="#br1" timeOffset="37709.64">16618 14649 2456 0,'0'0'5673'0,"0"0"-3664"0,0 0-225 32,0 0-344-32,0 0 161 15,0 0-113-15,0 0-296 0,0 0-288 16,-31-35-175-16,31 35-49 16,0 0-72-16,0 0-160 0,0 10-144 15,0 2 264 1,7 4-136-1,9 4-96-15,4 1-72 16,0 2-16-16,12 2-104 16,-4 4-47-16,4-1-89 0,-4-2 64 15,-1-1-72-15,-7-2 8 16,0-5 0-16,-8-4 0 0,1-5 8 16,-13-3-8-1,0-3-8-15,0-3-8 16,0 3-64-16,0-3-17 15,-5 7 89-15,-7-1 97 0,-8 7 127 0,-3 2-64 16,-5 8-56-16,-9-1 32 16,-2 4 8 15,-1-1-16-31,-4 3-56 16,0 1-72-16,9-1 0 15,-1-3-112-15,4-1-632 0,4 4-1169 16,8-12-3784-16,4-7-5241 0</inkml:trace>
  <inkml:trace contextRef="#ctx0" brushRef="#br1" timeOffset="40287.11">8729 17131 3016 0,'0'0'5265'0,"0"0"-2440"16,0 0-1273-16,0 0-296 0,0-19-119 15,0 17-73-15,0-2-256 16,0 2-160-16,0-4-256 0,0-1-152 15,0-5-192-15,0-5 8 16,5-2 24 0,6 0-80-16,9-3 136 0,4 0-136 15,7 3-112-15,14 3 56 16,2 2 56-16,13 6-80 0,16 4 80 16,16 4 104-1,19 0-96-15,1 16 104 31,-17 3-112-31,-19 0 0 0,-28-3 0 16,11 10 0-16,25 2 0 16,23 13 16-16,17 6-8 0,-8-2 0 15,-8-10-8-15,-13-3 104 16,5-7-88-16,7-2 32 16,1 3 9-16,3-5-9 15,-7 2-48-15,-5-1 0 0,-7-3-97 16,-17-4-199-16,-15-5-304 15,-15-3 56-15,-2-4 72 0,9 0 344 16,4-3 56-16,8 0 72 31,-4 0 16-31,-1 0-16 0,-7-13 0 0,-8-6-152 16,-5-3 152-16,-7-6 0 16,-4-4 64-16,-16-3 24 0,0 0 200 15,-8-4 56-15,-4 8 136 16,0 3 16 15,0 5-32-31,-7 7-23 0,3 7-137 16,4 3 184-16,-5 6-312 15,5 0-176-15,0 0-112 0,0 13-168 16,0 8 272-16,0 8-40 16,0 3 48-16,0-1 0 31,0 1 64-31,0-3-64 0,0-1 0 0,0-2-8 0,0-4-408 15,0-6 96-15,0 3-41 16,9-9 1-16,-2-1 16 0,-3 0-16 16,0-5-96-16,0-4 104 31,1 0 104-31,-1 0 200 16,-1-4 48-1,1-9 80-15,0-9 24 0,0 0 208 16,4-6-32-16,4-5-88 0,0 2 40 15,4-3 40-15,4 2-104 16,0 3-160 0,4 7 8-1,0 6-8-15,3 3-8 0,-3 7-88 16,4 0 48-16,0 6 40 0,4-4 0 0,0 4 0 16,4 0 0-16,-5 0 0 15,1 0 0-15,5 4 0 31,2-1 8-31,-3 2-8 0,4-1 16 16,4-1-16-16,-4 4 8 16,-1-4 8-16,-3 3-16 0,-4-2 8 0,4-1-8 0,-4 3 0 15,0-3 0-15,8 3 8 32,-1-2 0-32,9 5-8 15,-8-3 0-15,4 1-8 0,-4 2-72 16,0 1 32-16,-9-1 40 15,5 1 0-15,1-1 0 16,-5 1 8-16,-1-1-40 16,5-2 40-1,-4 2 0 1,0-2 16-16,7 2-8 0,1-3 0 16,4 0 32-16,0 1-32 15,0 0-8-15,3-2 8 0,-2-1 0 16,-2 3 0-16,-3-4 64 0,0 3 0 31,0-3-16-31,-4 1 16 0,-1-1-56 16,-3-3 48-16,4 3-16 15,0-3-32-15,-4 0-8 0,4 0 0 16,-4 0 0-16,7 0 48 31,-3 0-56-31,1 0 8 16,-2 0 0-16,-3 0 0 15,4-3-8-15,-4 0 8 0,0-1 8 16,3 1-16-16,1-3 48 0,5-4-40 16,-6 4 120-16,1-4 17 15,4-3 31-15,-1 0-8 16,-2 1 104 0,-2-1-24-16,-3 1-104 0,-4-1-56 15,4 0-40-15,-4-2 16 16,-9-1-16-16,6 0 24 15,-5 0-8-15,-5 3-8 0,2 1-8 0,-6 1-40 47,-3 6 0-47,-8-2-8 0,0 5-400 16,-4-3-1121-16,-11 3-1391 16,-6-4-3602-16</inkml:trace>
  <inkml:trace contextRef="#ctx0" brushRef="#br1" timeOffset="82467.42">20296 13134 6889 0,'0'-9'1248'15,"0"3"241"-15,0-1-273 32,-4 1-352-32,4 3 160 0,0 3-56 15,0 0-151-15,0 0-241 0,0 0-312 16,0 0-248-16,-4 0-16 0,0 9 0 15,4 7 256-15,-9 9 72 16,5 8 56-16,1 4 16 0,-1 5-72 16,4 9-32-16,0 2-88 0,0 8 32 15,0 12-8-15,7 13-64 16,6 15-40 15,-1 4 80-31,-5-19 49 16,2-23 55-16,-5 1-16 15,0 5-48-15,0 14-72 0,-1 9-80 16,1-5 8-16,0-21-16 16,-4-12-16-16,4-10 8 0,1 0 64 0,-1 17 8 15,3 18 88 1,5 25 56-16,4 2-16 16,0-20-72-16,-4-20-88 0,-4-25-24 15,-4-6-24-15,4 6-56 16,-4 11 64-16,-4 2-8 0,4-3 96 15,-4-1 80-15,0-2-8 32,0-4-56-17,4 0-88-15,0-5 8 0,0-8-24 16,0 1-80-16,0-10 0 0,4-3 8 16,-4-3 56-16,0-3-64 15,0-3-240 1,0-1-696-16,-4-5-1424 15,0-4-4562-15</inkml:trace>
  <inkml:trace contextRef="#ctx0" brushRef="#br1" timeOffset="83102.88">20535 16554 11666 0,'0'0'3161'0,"0"0"-1561"0,0 0-48 16,0 0-255-16,-100-25 15 0,69 25-416 15,-2 13-360-15,1 6-144 0,0 9-120 0,9 4-8 32,3 3-72-32,3 2-88 15,10 1-32-15,3 1-8 0,4-1-56 16,0-6-8-16,11 0 49 16,10-6-49-16,3-7-193 0,11-7-191 15,9-3-560 1,32-9-1424-1,-16-7-3170 1,0-12-5504-16</inkml:trace>
  <inkml:trace contextRef="#ctx0" brushRef="#br1" timeOffset="83287.67">20790 16796 4905 0,'0'0'11834'15,"0"0"-9209"-15,0 0-1681 16,0 0-232-16,0 0-256 0,0 0 160 15,0 69-256-15,0-36-240 16,0-2-120-16,-4 1-192 0,4-7-1144 16,-8-6-1433-16,8-9-2480 31,-4-10-4105-31</inkml:trace>
  <inkml:trace contextRef="#ctx0" brushRef="#br1" timeOffset="83519.21">21085 16246 13410 0,'0'0'4433'16,"0"0"-2488"-16,0 0-169 16,0 0-704-16,0 0-440 15,0 0-439 1,-88-22-177-16,52 44-16 31,-4 11 0-31,-4 0-185 0,9 9-463 16,-10 9-784-16,13-10-2297 15,8-8-4489-15</inkml:trace>
  <inkml:trace contextRef="#ctx0" brushRef="#br1" timeOffset="84274.01">21914 13052 1088 0,'0'0'7233'15,"0"0"-5592"-15,0 0-73 0,0 0-208 16,0 0-296-16,0 0-103 16,0 0-545-16,7 32 0 15,1 6 800 16,4 23-8-31,-4 34-343 0,4 35-289 16,0 32-192-16,0 15-40 0,0-2-32 16,-5-10-208-16,2-6-16 15,-1-7-16-15,-8 1 56 16,0-7-80-16,0-3-48 16,4-13 8-16,-4-10 0 15,3-14 0-15,-3-18-8 0,0-2 64 16,0-19-56-16,0-17 0 15,0-14 80-15,0-8-80 32,0 0-8-32,0 4 0 0,0-3-640 15,0-4-1345 1,0-16-2816-16</inkml:trace>
  <inkml:trace contextRef="#ctx0" brushRef="#br1" timeOffset="84968.9">22232 16351 12482 0,'0'0'3049'16,"0"0"-753"-16,0 0-463 15,0 0-369-15,0 0-736 0,0 0-392 16,-95-9 72-16,46 21 56 16,2 7-79-16,-1 6-89 15,1 7-104-15,6 0-128 0,9 6-16 16,13 0-8-16,10-3-40 16,9 0-120-16,13 0-224 0,19-10 63 15,15-2-287-15,29-21-1008 16,-12-2-3497-16,-8 0-6057 0</inkml:trace>
  <inkml:trace contextRef="#ctx0" brushRef="#br1" timeOffset="85254.01">22320 16583 13586 0,'0'0'4657'16,"0"0"-3552"-16,0 0-153 0,0 0-312 16,0 0-296-16,0 0-224 31,88 47-104-31,-84-25 32 0,-4 1-48 16,0 0-104-16,-9-9 104 0,1 3 112 0,-3-4 64 15,7-4-64-15,4-2-104 16,0-4-8-16,11-3-128 0,21 0-160 15,32-10-1224-15,-8-10-3265 0,0-7-5145 16</inkml:trace>
  <inkml:trace contextRef="#ctx0" brushRef="#br1" timeOffset="85476.66">22786 15909 12378 0,'0'0'5865'0,"0"0"-3928"15,0 0 15-15,0 0-880 32,0 0-687-32,0 0-145 0,0 0-240 15,-108 26 0-15,72 9-56 0,0 6-673 16,1 20-943-16,3-17-3473 15,12-9-7194 1</inkml:trace>
  <inkml:trace contextRef="#ctx0" brushRef="#br1" timeOffset="86378.64">23802 13160 1256 0,'0'0'8073'16,"0"0"-6504"-16,0 0 31 0,0 0-504 16,0 0-559-16,-13-16-369 15,6 44 744-15,-1 33 328 16,-4 28-288-16,12 38-32 0,0 19-231 15,0 12-153-15,8-2-152 32,0-10-104-32,-1-3-64 15,6 0 48-15,-5-10-160 0,-1-2-8 16,1-11 24-16,-8-5-48 0,0-11-16 16,0-11-48-16,-4-21 64 15,-3-18-64-15,3-9 48 16,0-4-48-1,4 7 40-15,0 6-40 0,0 6-8 16,0-6-552-16,11 4-960 16,2-18-2521-16,-1-12-2785 0</inkml:trace>
  <inkml:trace contextRef="#ctx0" brushRef="#br1" timeOffset="86980.26">23817 16493 8465 0,'0'0'7154'0,"0"0"-5250"0,0 0-191 31,0 0-201-31,0 0-424 16,0 0-384-16,0 0-272 0,-86-50-200 0,53 66-48 15,-3 6-15-15,4 7 7 16,4 3-80-16,9 6-32 0,6 3-64 16,13-3-56-1,0 1-248 1,21-6-265-16,10-3-279 0,33-15-1016 15,-4-5-3201 1,-4-7-5602-16</inkml:trace>
  <inkml:trace contextRef="#ctx0" brushRef="#br1" timeOffset="87328.1">24033 16652 1256 0,'0'0'12218'0,"0"0"-8017"0,0 0-2856 15,0 0-473-15,0 0-672 0,0 0-144 32,0 0-56-32,80 0-8 15,-73 16-64-15,1 0-104 0,-8-2 72 16,0-2 96-16,0-3 8 16,-8 3 32-1,-3-5 288-15,3 0 144 0,-1 6-24 16,-2-4-224-1,7 4-128 1,0 3-80-16,0-1 88 0,-1 4-48 16,5 0-40-16,-7-3-8 0,-5 3 8 15,-4-5 8-15,-8-2 72 16,-3-5 8-16,-10-1-96 0,-3-6-720 16,5 0-1913-16,7-13-3776 0</inkml:trace>
  <inkml:trace contextRef="#ctx0" brushRef="#br1" timeOffset="87528.42">24455 16091 8249 0,'0'0'9378'16,"0"0"-7545"-16,0 0 159 15,0 0-800-15,0 0-736 0,0 0-456 16,0 0-72-16,-99 13 64 16,50 21-240-1,-22 17-832-15,11-10-1424 0,8-6-4354 0</inkml:trace>
  <inkml:trace contextRef="#ctx0" brushRef="#br1" timeOffset="88376.45">25308 13402 5473 0,'0'0'4161'0,"0"0"-2481"0,0 0-112 0,0 0 129 32,0 0-353-32,0 0-144 15,0 0-64-15,0 0-335 0,28-26-369 16,-20 48-208-16,-1 10 152 31,1 28 16-31,5 33-56 0,-2 33-48 16,2 14-40-16,-9 0-80 31,3-7-48-31,1-15 72 0,-4 2 32 0,1 4 16 16,3-6-96-16,-5 5-48 15,1-5-48-15,4-7-48 16,-4-6 8-16,-4-13 0 16,0-22 48-16,0-12-40 15,0-18-16-15,0-5 8 0,0 2-8 16,0 5-56-16,0-1-320 15,9-8-416-15,-6-7-584 16,9-5-1385-16,1-9-2224 0,-2-1-5649 0</inkml:trace>
  <inkml:trace contextRef="#ctx0" brushRef="#br1" timeOffset="89062.63">25694 16545 10298 0,'0'0'5361'15,"0"0"-4009"-15,0 0 64 16,0 0-151-16,0 0-249 0,-51-77-192 16,23 74-256-16,-8 3-128 31,-8 0 16-31,-3 7 33 15,-2 12-81-15,1 6-192 0,5 4-8 16,7 2-56-16,12 8-96 0,12-2-8 0,12 4-48 16,4-3-208-1,24-2 0-15,12-4-152 16,8-7-153-16,23-12-1063 16,-7-10-3177-16,-12-3-3921 0</inkml:trace>
  <inkml:trace contextRef="#ctx0" brushRef="#br1" timeOffset="89431.97">25770 16712 16403 0,'0'0'2529'0,"0"0"-1481"16,0 0-536-16,0 0-432 15,0 0-72-15,0 0 232 0,-16 74-64 16,12-42-104-16,4-4-72 16,0-6-424-16,0-6 8 15,16-2-32-15,0-8 448 16,4-6 24-16,-1 0 48 0,6-11 24 15,-9-1 16-15,-5 3 192 0,-3 2 216 16,-8 7 56-16,0 0-512 31,0 3-64-15,0 16-112-16,0 6 112 16,-4 11-848-16,-3-4-1713 0,3-10-3512 15</inkml:trace>
  <inkml:trace contextRef="#ctx0" brushRef="#br1" timeOffset="89685.85">26201 15963 15603 0,'0'0'3985'0,"0"0"-3329"0,0 0-536 16,0 0 8-16,-88 64 48 0,56-26-32 31,0 6-144-31,-7 8-768 16,2-11-1873-16,9-13-4400 0</inkml:trace>
  <inkml:trace contextRef="#ctx0" brushRef="#br1" timeOffset="90665.43">26814 13281 800 0,'0'0'8169'0,"0"0"-6232"0,0 0-353 15,0 0-304-15,0 0 137 16,0 0 191-16,40-45-168 0,-36 45-519 0,-4 0-257 15,0 0-256-15,0 0-128 32,0 0-280-32,0 0-8 15,0 7-200-15,0 8 208 0,0 11 224 16,-4 12 32-16,0 19-8 0,0 26-56 16,4 21 24-16,0 20-56 15,0-3-40-15,0-10-48 0,0-12-64 16,0-4 0-16,0 3 56 15,0 6-56 1,0 2 8-16,-9 2 40 0,6-4-8 0,-1-1-48 16,0 1 0-16,0-3 0 15,0-5 0-15,4-11 8 32,0-5-8-32,0-17 8 0,0-8 40 15,0-17-48-15,0-1-48 16,8 2 48-1,3 3-8-15,-2-2-56 0,-1-5 8 16,0-10-16-16,-1-6-168 0,-2-6 64 31,-1 0-328-31,4-7-448 16,-5-6-1249-16,5 0-1776 0,1 0-3720 16</inkml:trace>
  <inkml:trace contextRef="#ctx0" brushRef="#br1" timeOffset="91250.82">27081 16751 4785 0,'0'0'8033'15,"0"0"-5720"16,0 0-977-31,0 0 672 0,0 0-655 16,0 0-569-16,0 0-240 16,0 0-136-16,-80-67-112 0,45 67-16 15,-6 0 136-15,5 14-72 16,-3 5-120-16,11-1-88 16,4 8-64-16,12 2 9 0,8 4-81 15,4-4-41-15,4 7-7 16,24-7 24-16,8 2-248 15,3-5-456-15,21-16-1112 0,-8-2-3513 16,-8-7-8090-16</inkml:trace>
  <inkml:trace contextRef="#ctx0" brushRef="#br1" timeOffset="91536.26">27273 16796 14347 0,'0'0'4649'0,"0"0"-4257"16,0 0-168-16,0 0 16 0,0 0 400 16,-5 79-152-16,5-44-184 15,8 3-152-15,8 3-152 0,0-3-128 31,-4-3-64-31,-1-6-296 16,-2-8 72-16,-9-4-528 0,0-8-169 0,-9-9-663 16,-34-12-56-16,0-10-1409 0,2-10-7033 15</inkml:trace>
  <inkml:trace contextRef="#ctx0" brushRef="#br1" timeOffset="91636.5">27404 16805 1328 0,'0'0'5937'15,"0"0"-5049"-15,91-16-888 0</inkml:trace>
  <inkml:trace contextRef="#ctx0" brushRef="#br1" timeOffset="91890.35">27575 16151 13354 0,'0'0'2985'0,"0"0"-665"0,0 0-143 15,0 0-1113-15,0 0-472 16,-20-25-384-16,-4 34-200 0,-12 12-8 16,-4 12-8-16,-19 27-584 15,7-9-1424-15,8-3-4530 0</inkml:trace>
  <inkml:trace contextRef="#ctx0" brushRef="#br1" timeOffset="95715.26">9052 12160 9089 0,'0'0'2713'0,"0"0"-1409"16,0 0-359-16,0 0 143 15,0 0 272 1,0 0 56-16,0 0-351 0,-16-28-321 16,16 24-256-1,0-2-72-15,0-1-232 16,0-5-8-16,0-1-120 0,0-6-56 15,4-3-96-15,12-7-80 16,4 0 88-16,12-2 80 16,7-4 8-1,14 6-16-15,3 1-88 16,11 6 88-16,1 9-72 0,-1 6 88 16,5 7 48-16,11 0-40 0,17 13 0 15,19 10 72-15,9 2-80 16,-5 0 0-16,-3 0 0 15,-12 4 48-15,-5 0-48 16,2 9 8-16,-19-6 0 0,-17 0 0 16,-22-7 0-16,-2 0-8 15,2 4-136-15,5-1-128 16,4 5 24-16,-1-8 136 0,-7-3 24 16,-4-6-8-16,0-4-56 31,-5-5-312-16,1-7-617-15,1 0 193 0,-2-4-144 0,-3-14 480 16,-4-11 360-16,-4-6 184 16,-8-7 104-16,-5-2 256 15,-2 3 88 1,-5 0-16-16,-8 2 24 16,3 10 56-16,1 4 112 0,-4 10 33 15,4 8-265-15,0 4-32 16,-4 3-360-16,0 0-184 15,5 3 24-15,-5 13 160 0,4 3 8 0,-4 4 40 16,0-1-48 0,0 6 8-1,0 1 0-15,0-1 0 16,0 1 0-16,0-4 80 16,0 1-72-16,4-7-16 15,3-3-472-15,5-7-241 0,-3-2 249 16,2-4-88-16,-3-3 168 31,1 0 384-31,-2-10 88 0,-3-8-80 16,4-8 64-16,-4-3 376 0,8-3-24 0,-4 4-56 15,8 0-7-15,4 2-185 16,0 0-120 0,-1 8 56-16,5 5-104 15,4 1-8-15,-4 5 72 16,4 0-24-16,0 2-48 0,4 1 8 15,0-3 48-15,4 7 0 16,-1-6-56-16,5 3 0 0,4 0 40 16,0 3-32-16,0 0-8 15,4-4 8 1,0 4 0-16,-1-3-8 0,1 1 0 16,4 2 8-16,0-4 40 15,3 1-48 1,1 0 0-16,4 0 0 0,8-1 8 15,3 1-8-15,5 3 0 32,-4-3 8-32,-1 0 16 0,5 3-24 15,-8 0 0-15,-4 0 8 16,3 0-8-16,-7 0 0 16,4 0 8-16,16 0-8 0,15 0 8 15,13 0-8-15,-8 3 0 16,-16 0 0-1,-24 0 0-15,-13-3 0 0,5 4-8 16,8-1 16-16,7-3 0 0,-3 0-8 16,-4 0 0-16,-4 0 16 0,0 0-16 31,-1 0 8-15,-3 0-8-16,0 0 8 15,-5 0 8-15,-2 0-16 16,-6 0-8-16,-7 0 8 0,-8 3-8 15,-8-3 0-15,-4 3 8 16,-4-3 0-16,0 0 0 0,-1 4 0 16,6-2 0-1,2 1 0-15,2 1 0 16,3-1-8-16,-1 6 8 0,9-2 0 16,-4 2 0-16,4 0-64 15,0 4 64-15,-8-3 0 0,0 3-48 16,-5-1 32-16,2 1-88 31,-10 0 96-31,2 3 8 16,-5 0 0-16,4 6 72 15,-1 0-16-15,-3 3-48 0,0 5 64 16,5 3-64-16,-2 7 64 16,1-3-72-16,-4 4 0 0,5 14-96 31,-5-11-1457-31,-4-9-2696 0</inkml:trace>
  <inkml:trace contextRef="#ctx0" brushRef="#br1" timeOffset="128041.88">28280 6245 10458 0,'0'-3'1888'0,"0"3"-568"16,0-3 577-16,0 3-481 16,0 0-432-16,0 0-328 0,0 0-311 15,-8 3-177-15,-7 7 120 16,-6 8 384-16,-7 1-48 16,0 9-152-16,-3 2-104 0,-5 4-40 15,-4 2-88-15,0 6-80 16,0-2-64-16,5 2-32 0,-6 5-16 15,2-3 32 1,-1 1-80 0,0-5 0-1,4 2-328-15,0-7-600 16,8-6-728-16,-8 0-1337 0,12-14-1472 16,5-5-2184-16</inkml:trace>
  <inkml:trace contextRef="#ctx0" brushRef="#br1" timeOffset="128358.09">27726 6366 10338 0,'0'0'2528'0,"0"0"-831"0,0 0 319 16,0 0-128-16,0 0-671 15,0 0-265-15,24-19-424 0,-12 28-304 16,4 13-80-16,8 10 96 16,0 6-48-16,3 6-16 0,-2 5-88 31,-1-2-8-31,-4-3-72 0,-5 1 104 16,2-5-112-16,-2-1 0 0,5-7-512 15,-4-1-688-15,12-5-1145 16,-8-7-1655-1,0-10-2122-15</inkml:trace>
  <inkml:trace contextRef="#ctx0" brushRef="#br1" timeOffset="128558.65">28487 6635 12066 0,'0'0'5713'0,"0"0"-4432"15,0 0-689 1,0 0-256-16,0 0-88 0,0 0 368 16,0 0-104-16,0 99-272 15,0-64-72 1,8 6-168-16,1 16-480 16,-2-7-1504-16,-7-4-3281 0</inkml:trace>
  <inkml:trace contextRef="#ctx0" brushRef="#br1" timeOffset="130832.1">27937 7382 1560 0,'0'0'6321'16,"0"0"-4192"0,0 0-249-16,0 0-328 15,0 0 177-15,0 0-57 16,0 0-456-16,0 0-359 0,0-10-273 16,0 10-184 15,0 0-136-31,0 0-136 0,0 0-128 15,0 0-120-15,0 3 72 16,0 10 48-16,0-4 96 16,0 7-8-16,0-3 8 0,4 6-16 15,-4 0 16-15,0-1-24 16,0 6 24-16,4-2-40 16,-4-3 16-16,5 3-64 0,-1 0 40 15,0 4 16-15,-1-5-56 16,-3 5 40-16,4-4-32 15,-4 3-8-15,0 0 80 0,0-1-80 16,0 1 0-16,0 0 0 16,0 1 0 15,0-1 0-31,0 3 0 0,0-2 0 16,4 2-8-16,0-2 8 15,0-1 0-15,1 5-8 16,-1-5 8-1,-1-3-8-15,5 6 16 16,-4-5-8-16,4 2 0 0,-3-3-8 0,-2 0 8 16,1-3 0-16,0 0 0 15,-4 1-8-15,0-5 8 0,0 4 0 16,0-1 0-16,0 3 8 16,0-2 56-16,0 3-64 0,0 0 40 31,0 3-32-31,0-3-8 0,0 1 0 0,0-2 0 15,0 2-8-15,0-4 72 16,0 6-72-16,0-2 16 0,4-1 40 16,-4 0-40-16,4 0 56 15,0 1-72 1,1-2 16-16,-5 6 32 31,3-2-40-31,1 3 0 0,0 4 0 16,4 4 56-16,0-3-56 0,0 6 56 15,0-1-64 1,0 3 8 0,-1 1 32-16,-2-4-40 0,-5 0-8 15,0-6 0-15,0 0 8 16,0-4 8-16,0-3-8 0,0 1 8 0,0 0-8 16,0-1 8-16,0 0 40 31,4 3-48-31,0 4 0 0,4 0 0 15,-4 0 0-15,-1 0 8 16,-3-4-8-16,0-2 0 16,4-1 0-16,-4-3 0 15,0-3 8-15,5 3-8 0,-5-3 0 16,0 3 8-16,4 1 0 16,-4 2-8-1,0 1 8-15,0-1 0 16,4 0 0-16,-4 1 40 15,0 2-40-15,0-2 0 0,0 0-8 16,0-1 8-16,0 3 0 16,0 1 0-1,0 0 0-15,0-1 0 0,0 3 48 16,0 1-56-16,0 3 16 16,0 0-16-16,0 0 8 15,0-3 48-15,0-1-48 0,0 1-8 0,0-3 16 31,0-4-16-31,0 1 16 0,-4 3-16 32,4 3 64-32,0-5-64 15,-4 5 72-15,-1 3 40 16,1-3-32-16,1 3 8 0,-1-2-32 16,0-5-40-16,0 0 40 15,0-2-48-15,0-1 8 0,4 3 56 16,-5 1-72-16,5-4 0 15,0 4 40-15,0 0-32 16,0-4 0-16,0 0 0 16,0-6-8-16,0 0 16 0,0 0-8 31,0-6-8-31,0-3 8 0,5-4 0 16,-1-3-8-16,0 0 0 0,-4-3 0 15,4 0-168-15,0-15-224 16,-4-8-1184-16,0-5-4089 0</inkml:trace>
  <inkml:trace contextRef="#ctx0" brushRef="#br1" timeOffset="133090.23">27894 10826 1272 0,'0'0'312'31,"0"0"-184"-31,0 0 2352 0,0 0-255 16,-4 4-1081-16,-8 2-144 16,0-3-95-16,-1 4-385 0,-2 2-176 15,-1-2-144-15,-4 2-112 0,8-4-16 0,-8 2-16 16,0 3-56-16,-4 0-160 16,5-4-456-1,-5 0-729-15,0 1-447 16,-1-4 224-16,2 0 479 0,-1 0 425 15,4 0 440-15,0 0 224 16,-4 1 520 0,4 2 208-1,0-3 1-15,1 4 263 0,-2 0-32 16,-3-2-200 0,1 2-280-16,3 2-312 15,-4-2-168-15,0 0-248 0,0 1-1016 0,-4-4-1024 16,-12 5-305-16</inkml:trace>
  <inkml:trace contextRef="#ctx0" brushRef="#br1" timeOffset="133391">27109 11051 760 0,'0'0'728'31,"0"0"-360"-31,0 0-352 0,-96 39 168 16,68-29 528-16,-4-1-176 16,-4 1-136-16,5-4 176 0,-9 0 377 15,8 4-57-15,0-7-144 0,1 6-136 0,3-2-224 31,0-1-264-31,3 4-128 0,-3-1-208 16,1 1-752-16,-1-1-624 16,-4 1 415-16,0-6 441 15,-4 1 456-15,0-2 272 0,1 1 0 32,-1-4 856-17,-1 0 969-15,6 2-353 16,-5 3-288-16,8 1-296 0,5-3-391 15,2-1-353-15,1 5-144 0,-4-4-568 16,-12 4-1841-16,8-4-856 16,-3 0 33-16</inkml:trace>
  <inkml:trace contextRef="#ctx0" brushRef="#br1" timeOffset="133491.25">25774 11315 776 0,'0'0'736'0,"0"0"-528"15,0 0-152-15,-84 16-56 0,65-13-1384 16</inkml:trace>
  <inkml:trace contextRef="#ctx0" brushRef="#br1" timeOffset="133669.6">25248 11372 888 0,'0'0'592'15,"0"0"-432"-15,0 0-64 0,0 0-88 16,-95 25 1288-16,74-14-120 0,-3-1-543 0,-4-2 143 16,0 3-24-16,-19-5-752 15,8 2-16 1,-2-4-2305-16</inkml:trace>
  <inkml:trace contextRef="#ctx0" brushRef="#br1" timeOffset="133823.24">24388 11471 3776 0,'0'0'2601'0,"0"0"-417"16,0 0-1311-1,-92 19-553-15,76-9-120 16,0-1-128-16,0 4-72 16,-4 2-480-16,0-2-1473 15,-4-3-2656-15</inkml:trace>
  <inkml:trace contextRef="#ctx0" brushRef="#br1" timeOffset="133970.37">23698 11700 2144 0,'0'0'896'16,"0"0"-88"-16,0 0-808 15,0 0-424-15,-87 60-1000 16,67-42-464-16</inkml:trace>
  <inkml:trace contextRef="#ctx0" brushRef="#br1" timeOffset="134139.76">23076 11912 960 0,'0'0'1040'0,"0"0"184"16,0 0-1224-16,-87 41-560 15,63-25-168-15,0 4 0 16,4-5-88-16,-4 4 425 16,1-3 391-16,-1 1 0 15</inkml:trace>
  <inkml:trace contextRef="#ctx0" brushRef="#br1" timeOffset="134286.81">22567 12139 224 0,'0'0'1176'15,"0"0"-880"-15,0 0 2568 31,-92 18-839-15,68-9-977-16,4-3-240 0,1 7-240 16,2 4-256-16,-2-3-63 0,-1 3-241 15,3 2-8-15,-11 3-1321 16,5-6-1807-16,-1 0-2000 0</inkml:trace>
  <inkml:trace contextRef="#ctx0" brushRef="#br1" timeOffset="134440.49">21802 12402 9842 0,'0'0'1616'16,"0"0"-1512"-16,0 0-104 16,0 0-232-16,0 0-232 0,-60 76-1521 15,40-57-3008-15</inkml:trace>
  <inkml:trace contextRef="#ctx0" brushRef="#br1" timeOffset="135226.85">21208 12903 728 0,'0'0'7009'0,"0"0"-4984"16,0 0-1377-16,0 0-400 0,-87 29-136 16,70-17-64-16,6-3 0 0,-2 4-48 0,5 0-288 15,4-3-384-15,4-1-457 0,-3 1 265 16,-1-2-168-16,0 3-176 16,-5-2 87-16,-6 1 265 15,-2 2 520-15,-2 5 336 16,-1-5 0-1,4 4 56-15,0 0 64 16,8-3-120-16,4-4-248 0,4-3-824 16,0 0-360-16,0 1 792 15,0-1 497-15,0-3 143 16,0 4 199 0,-12 0 921-16,-4-1-600 0,-4 0-296 15,1-3 3841-15,-5 3-2065 16,3 1-567-16,10-4-329 0,2 4-512 0,5-5-376 15,0 5-216-15,4-1 56 32,0 1-56-32,0 2-88 0,-3 1-24 31,-5-1 96-31,0 1 16 16,-8-4 0-16,-1 7 8 0,2-7-8 15,-2 4 48-15,2-1-32 16,-1-2 112-16,8 0 0 0,4-2-88 15,0-2-40-15,4 1-288 16,0-2-480-16,0 3 112 16,0-3 216-16,0 2 207 0,-4 1 233 15,-8-2 56-15,-4 4 33 16,0 0 111-16,4-2-88 31,5 2-48-15,3-3-64-16,4-4-416 0,4 0-3625 15,11 0 760-15,-2-7 1209 16</inkml:trace>
  <inkml:trace contextRef="#ctx0" brushRef="#br1" timeOffset="135358.25">20666 13344 1112 0,'0'0'704'0,"0"0"296"15,0 0-1000-15,0 0-1096 16,0 0-608-16</inkml:trace>
  <inkml:trace contextRef="#ctx0" brushRef="#br1" timeOffset="140005.47">3131 13684 6665 0,'0'0'4417'16,"0"0"-2393"-16,0 0-1440 16,0 0-400-16,0 0 449 15,4-3 511-15,-4 3-96 0,0 0-464 16,0 0-416-16,-4 0-88 15,-4 6-72-15,-4 4 72 16,-8-1 16-16,-8 7-80 0,-4 1 136 16,-4-3-72-16,-3-1 16 15,-5 4-96-15,-4-5 96 16,9 4-32-16,-2 0-64 0,9 0 48 16,4-1 24-16,13-2-64 15,7 0 0-15,4 0-8 0,4-4 8 31,0 1 64-15,0 2 48-16,0 4 113 16,0 0-17-16,0 7 0 0,0-1 56 15,4 6-88-15,-4 4 32 16,0 3 104-16,4 6-24 16,-4 7-40-16,0 3 0 0,0 3-48 0,4 5-8 31,0 6-112-31,3 10 88 0,6 18-48 15,2 14 248-15,2 8-72 16,2-4-72-16,-2-9-40 16,-6-11 16-16,2 2 0 0,-9-5-7 31,-1 5-17-31,-3-5-56 16,0 1-32-16,0 4 0 15,0-5-16-15,0 5-80 0,0-4 0 16,-3-4 40-16,-1-3-32 15,-5-14 0-15,1-11 0 16,4-16 48 0,1 0-48-16,-5 10 0 15,4 3 64-15,4 6-72 0,0 1 0 16,0-7 8-16,8 0 48 0,11-4-56 16,9 1-48-16,4 0 48 15,0-7 16-15,4-2-16 0,0-10-88 16,0-7-200 15,-1-9-296-31,10-16-425 16,-6-7-1463-16,-7-12-3225 0</inkml:trace>
  <inkml:trace contextRef="#ctx0" brushRef="#br1" timeOffset="140707.7">3493 14033 9794 0,'0'0'4625'15,"0"0"-3705"-15,0 0-200 16,0 0 368-1,0 0-96-15,-7 0-576 16,-5 13-247-16,-4 3 15 16,0-1 72-16,-4 11 64 0,0-1-72 15,0 5-96-15,0-5-24 0,1 0-16 16,-1 0-112-16,-1-6-144 16,2-3-1080-1,3-13-1545-15,0 0-2424 16,7-3-3273-16</inkml:trace>
  <inkml:trace contextRef="#ctx0" brushRef="#br1" timeOffset="140908.23">3302 13995 9249 0,'0'0'5786'31,"0"0"-4658"-31,0 0-1112 16,0 0 96-16,0 0 696 15,0 0-40-15,28 86-376 0,-15-58-168 16,2 2-56-16,2-3-87 15,-2-7 15 1,5-1-96-16,-4-10-553 16,4 1-775-16,-5-7-968 15,-2-3-353-15,-1 0-600 0,-9-9-1712 16</inkml:trace>
  <inkml:trace contextRef="#ctx0" brushRef="#br1" timeOffset="141124.35">3246 14100 280 0,'0'0'9458'0,"0"0"-7298"0,0 0-1336 16,0 0 40-16,0 0 297 31,0 0-177-31,116 22-272 16,-76-16-64-16,8-2-48 0,0-4-232 15,-8 0-192-15,-1 0-176 16,-7 0-1312-16,-12-4-1368 0,-8-2-1825 0</inkml:trace>
  <inkml:trace contextRef="#ctx0" brushRef="#br1" timeOffset="143295.62">28081 10925 9946 0,'0'0'4769'15,"0"0"-3913"-15,0 0-728 16,0 0-120-1,-44 22 48-15,21-5-48 16,-14 1 8-16,-3 7-16 0,-3-2-856 16,-5 2-921-16,-8 1-1447 0,-8-1-2562 15,0 0 1730 1</inkml:trace>
  <inkml:trace contextRef="#ctx0" brushRef="#br1" timeOffset="143418.01">27443 11211 976 0,'0'0'568'15,"-139"51"2569"-15,83-32-737 0,8 0-400 16,12-4-351-16,1-2-289 0,7 0-440 15,4-1-280-15,-4-1-159 16,0-3-113-16,-4 2-144 0,0 3-144 31,-4-4-80-31,-35 5-1377 16,15-6-1319-16,-4-1-2977 16</inkml:trace>
  <inkml:trace contextRef="#ctx0" brushRef="#br1" timeOffset="143881.1">26257 11512 3696 0,'0'0'4241'0,"0"0"-1824"0,-101 7-1185 16,62-1-336-16,3 3-280 15,4-2-160-15,0-1 33 0,0 4-89 0,-3 2-240 16,-6 2-160 0,2 4-136-1,-1 4-817-15,-4 1-567 0,0-1-528 16,-4 0-9-16,1-3 105 15,2-3 728-15,-6-7 967 16,3-2 257-16,1-1 1721 16,-5 0 463-16,3-2-271 15,2 3-441-15,-1-2-528 0,4 4-488 32,0 2-240-32,1 1-96 15,3 1-64-15,0-1-56 16,4 8-736-16,-8-1-656 0,4 0-608 15,-7 0-465-15,-2 3 481 16,-2-3 959-16,-5 1 673 16,0-6 344-16,0-1 8 0,0 0 256 15,-2-1 64-15,5-2 385 16,-3 3 199-16,0 0 96 0,4 0-400 16,5 0-160-16,-1 2 104 31,4 4-152-31,1 1-96 0,2-2-160 15,2-2-136 1,-4 3-816-16,-6 0-1832 16,-22 7-561-16,11-10 745 15</inkml:trace>
  <inkml:trace contextRef="#ctx0" brushRef="#br1" timeOffset="144135.04">23551 12325 464 0,'0'0'808'0,"0"0"-288"15,-95 35-408-15,54-19 72 16,5-3 1576-16,-3 6-1048 15,11-4-712-15,-4 1-240 0,8 1-688 16,0-2-24-16,8 1 224 31,-4 0 728-31,5 0 448 0,-2-1 808 0,-2-2 25 0,-1 0 23 16,-1-1-248-16,2 5-480 16,-5-4-344-16,0 1-232 15,0 6-208-15,-4-4-928 0,5 3-640 16,-2 0 263-16,1 3-527 0,4-2 1264 31,-3-1 520-15</inkml:trace>
  <inkml:trace contextRef="#ctx0" brushRef="#br1" timeOffset="144235.29">22773 12823 576 0,'0'0'952'0,"0"0"-688"0,0 0-152 16,-90 58-96-16,66-42-16 15,-1-4-200 1,1 4-608-16,5-2 200 15,-1-2 305-15,3 3 303 0,2-2 0 16</inkml:trace>
  <inkml:trace contextRef="#ctx0" brushRef="#br1" timeOffset="144297.78">22463 13046 1080 0,'0'0'416'0,"0"0"-416"16,0 0-888-16</inkml:trace>
  <inkml:trace contextRef="#ctx0" brushRef="#br1" timeOffset="146503.35">3438 14754 1640 0,'0'0'6177'16,"0"0"-4304"-16,0 0-409 0,0 0 160 15,0 0 225 1,0 0-377-16,16-32-296 16,-16 32-280-16,0 0-151 0,0 0-281 0,0 0-168 15,0 3-184-15,-8 16-16 16,0 3 56-16,-8 14-24 16,0-1-56-1,-4 7-72-15,4-5 8 16,0 5-8-16,5-9-80 0,-2-3-528 15,2-8-1265-15,2-10-1247 16,5-5-2498-16,0-7-2871 0</inkml:trace>
  <inkml:trace contextRef="#ctx0" brushRef="#br1" timeOffset="146857.46">3323 14808 10202 0,'0'0'4481'0,"0"0"-3329"15,0 0-760-15,0 0-144 0,0 0-104 32,0 0 176-32,0 0-16 0,0 0-128 15,39 99-80-15,-26-74-40 0,-2 1 16 16,5-5-72-16,-4 2-160 0,-4-11-704 16,3-2-728-16,-2-4-225 15,-5-6-31 1,-4 0 240-16,0-9-337 31,-8-10-1087-31,-8-4 1047 0,-4-5-103 16,0-1 1584-16,0 7 504 15,5 3 1328-15,-2 10 920 16,6 5 65-16,2 4-361 0,5 6-567 16,4 10-281-16,0 1-280 15,9-2-488 1,10 1-136-16,5-3-200 0,0-3-96 0,0-8-784 15,-4-2-1137-15,-8 0-2400 0</inkml:trace>
  <inkml:trace contextRef="#ctx0" brushRef="#br1" timeOffset="147026.7">3323 14909 3952 0,'0'0'5786'15,"0"0"-4674"1,0 0-816-16,0 0 432 15,0 0 8-15,0 0-328 0,0 0-64 16,71 54-176-16,-32-45-168 16,6-9-608-16,-9 0-1144 15,-8 0-5018-15</inkml:trace>
  <inkml:trace contextRef="#ctx0" brushRef="#br1" timeOffset="149695.5">21506 17494 9418 0,'0'0'4256'0,"0"0"-3223"0,0 0-353 15,0 0 416-15,0 0 408 16,0 0-111-16,0 0-425 0,0 0-328 16,0 0-256-16,0 0-56 0,0-10-24 15,0-2-248-15,13-11 32 16,6-2-88-16,5-7-40 0,16-2-80 31,8-1-96-31,4 3 24 16,12 9-232-16,0 11 200 0,15 8 8 31,21 4 216-31,15 27 8 0,1 4 16 16,-4 10 24-16,-13-3-96 0,-11-6 48 15,4-4-240-15,7 2-72 16,0-9-88 0,9-2-312-16,-1-7-321 0,-2-1 73 15,-2-8 0-15,-19 0-784 16,-17-3 367-16,-14 0-263 0,-10-6 16 15,13-7 199-15,4-10 1425 16,11-2 136-16,-7-7 304 31,-4 0 73-15,-8 1 479-16,-13 3-40 0,-15 1 216 16,-12 8-288-16,-8 5 441 0,-4 0-289 15,0 5-200-15,0 2-456 0,-4 4-184 31,-4 3-192-31,4 0-40 16,-8 7-40-16,0 12 56 0,1 2-56 16,2 5 8-16,5 3-48 15,4-4-200-15,0 4-320 0,0-3 8 0,0-5-104 16,0 2-41-16,0-8-527 16,0-2-40-1,0-3-489 1,0-8 361-16,0 3 736 0,4-5 352 0,9 0 384 15,-2-13 472-15,6-4 304 0,-2-5 833 16,1-6-481-16,4-1-224 16,0-3 168-16,4-2-304 15,0 4-48-15,4 3 161 0,4 4 231 32,-5 10-560-17,10 4-488-15,-5 9 120 0,3 0-120 16,5 3 0-16,4 14-64 0,3-3-16 15,9 10 16-15,0-6 56 32,8 5-48-32,4-1 32 15,-1-7-40-15,1 5-32 0,0-8 24 16,4 1 16-16,-1-6 264 16,13 0 160-16,15-5 96 0,13-2-160 0,8-7-175 15,-9-8 31 1,-7-7-224-1,-12 5 0-15,-4 2 8 0,-17 5-8 16,-7 7 144-16,-21 0 72 16,1 3 104-1,4 0-168-15,4 0 40 0,8 6 96 16,-8-3-128-16,-9 4-160 16,-3-7-104-16,4-7-1088 0,-12-8-3169 31,-8-5-3217-31</inkml:trace>
  <inkml:trace contextRef="#ctx0" brushRef="#br1" timeOffset="155362.04">3466 15493 9273 0,'0'0'2121'15,"0"0"-665"-15,0 0-135 0,0-6-105 16,0 6-224-16,0 0-400 0,-5 0-336 15,-6 10-256-15,-1 9 8 47,-4 6 160-47,-8 4-88 0,4 6 0 16,-4 0-32-16,4-7-48 16,1 2 0-16,2-5 0 0,10-7-520 15,-6-3-704-15,9-5-1041 31,0-10-1839-31,1-12 1271 16,3-7-2744-16</inkml:trace>
  <inkml:trace contextRef="#ctx0" brushRef="#br1" timeOffset="155647.15">3259 15526 6905 0,'0'0'3025'16,"0"0"-1489"-16,0 0-512 16,0 0-736-16,0 0 152 15,0 65-40 1,15-29-176-16,6-4-15 0,-6 0-113 15,9-4-16-15,-4-9-8 0,-8-3-72 16,-3-9-192-16,-6-7-273 0,-3 0 281 16,0-13 184-16,-8-12-536 15,-8-7 184-15,-4-3 296 16,1-3 56 0,2 6 80-16,2 7 8 15,6 5 208-15,9 14 312 0,0 6-472 16,0 0-136-16,21 16 0 0,-1 3 88 15,12 2 32 1,-4 6-112 0,7-5 80-16,-7 0-88 0,4 0-112 15,-13-2-1248 1,-6-8-4649-16</inkml:trace>
  <inkml:trace contextRef="#ctx0" brushRef="#br1" timeOffset="156342.43">3482 16148 9450 0,'0'0'3016'0,"0"0"-1856"15,0 0-768 1,0 0-175-16,0 0-1 31,0 0 0-31,-64 89-48 0,52-70-160 16,4-1 56-16,0-1-64 15,0-10-368-15,4-1-153 0,1-6-87 16,-6 0 304-16,1-13-312 16,4-10-360-16,1-5 976 31,-1-4 80-31,4-3 624 0,0 10 104 0,0 3 297 0,0 12 327 15,0 10-704-15,0 0-728 16,0 15-40-16,11 10 40 0,-3 8 96 47,4-1-40-47,0-4 24 0,0 2-80 16,-4-11-416-16,0-5-584 0,-4-7 48 15,-4-7 103-15,0 0 441 16,0-9 200-16,-4-10-1040 0,-12-10 1248 15,-4-6 128-15,4 4 736 16,1 2-176 0,7 10 337-16,3 6 335 0,5 13-576 15,0 0-784-15,9 13-80 16,10 12 72-16,5 4 8 16,4-1 40-16,0 4-40 0,0-1-1344 15,-9-5-841-15,-2-7-4208 0</inkml:trace>
  <inkml:trace contextRef="#ctx0" brushRef="#br1" timeOffset="156881.89">3613 16563 2696 0,'0'0'9130'16,"0"0"-6753"-1,0 0-1169 1,0 0-576-16,0 0-160 0,-79 33 88 0,51-5-168 16,0 4-192-16,4-4-200 15,3 0-56-15,6-2-480 0,3-3-216 16,4-11 40-16,4-9-304 31,0-3 776-31,4 0 240 0,0-13 8 16,0-5 48-16,0-8 288 15,0 0 416-15,0 5 72 16,4 8 40-16,0 10-664 16,0 3-208-16,4 9-224 0,0 17 224 31,4 6 56-31,-4 3-56 0,4-7-784 15,-4-3 80-15,-5-6-24 16,-3-9 368-16,0-7 360 16,0-3 72-16,0-6 312 0,0-16-176 0,0-7-64 15,0-9 136 1,0-4 112 0,0 8 144-16,5 5 40 0,3 10 72 0,0 13-400 15,-1 6-248-15,10 0-120 16,2 16 72-16,5 6 48 15,8 9-424 1,-8-6-1408-16,-4-6-2489 0</inkml:trace>
  <inkml:trace contextRef="#ctx0" brushRef="#br1" timeOffset="157752.66">3916 13852 5265 0,'0'0'3080'0,"0"0"-1215"16,0 0-841-16,120-69-256 0,-64 44-40 15,-1 2-224-15,5 7-144 0,-9 6-80 32,-10 10-136-32,-9 0-144 15,-13 16 0-15,-6 10 0 0,-9 12 0 16,-4 9 569-16,0 11 231 15,0 6-168-15,0 11-192 0,-4 17 96 16,4 26 40-16,0 5-96 16,0 1-64-1,11-6-7-15,6-10-113 0,-2 3-120 16,-3-6-168-16,-4-7 64 16,0-6 0-16,-4-6 32 0,4-7 64 0,0 4 48 15,4-4-56-15,4 1 24 31,0-1 64-31,4 4-96 16,-5-1-16-16,2 1 16 0,-2 3 112 16,-2-4-64-16,-2-13-48 15,-3-14-56-15,1-7-80 16,-5-7 32-16,0 6-40 0,-1 7 56 31,-3 6-56-31,0-2 40 16,0-10-40-16,0-4 40 15,-7-9-48-15,-10 0-200 0,-2-10-584 16,-41-9-1176-16,8-3-3674 16,-4-13-4384-16</inkml:trace>
  <inkml:trace contextRef="#ctx0" brushRef="#br1" timeOffset="158554.81">3251 12144 10778 0,'0'0'3152'16,"0"0"-1223"-16,0 0-985 15,0 0-432-15,0 0 0 0,0 0 176 16,-56 83-63-16,32-42-193 0,-4 3-104 15,0 4-136-15,0 3-136 32,0 0 8-32,0-7-64 15,1 0-184-15,3-3-664 0,-4-5-1153 16,4-5-1216-16,0-11-1848 16,8-8-2288-16</inkml:trace>
  <inkml:trace contextRef="#ctx0" brushRef="#br1" timeOffset="158786.59">2808 12334 6873 0,'0'0'5145'15,"0"0"-4153"-15,-7-72 977 0,7 59 367 16,0 10-863-16,0 3-945 16,11 16-528-1,13 15 160-15,4 15 192 16,4 4 64-16,4 7-152 0,3 3-144 15,2 0-40-15,-5 1-8 0,-5-7-72 16,-3-7-488-16,-4-3-640 0,8-2-1345 31,-9-13-392-31,-6-10-4176 0</inkml:trace>
  <inkml:trace contextRef="#ctx0" brushRef="#br1" timeOffset="158971.48">3394 12597 5281 0,'0'0'7961'0,"0"0"-6800"15,0 0-169-15,-12 96 40 16,8-61-488-16,4 3-168 0,0-7-216 16,0-1-160-16,0-8-112 31,0 0-1824-31,0-9-953 0,0-7-4576 15</inkml:trace>
  <inkml:trace contextRef="#ctx0" brushRef="#br1" timeOffset="159203.2">3538 11820 7217 0,'0'0'6377'0,"0"0"-4256"0,0 0 103 16,0 0-535-1,0 0-481-15,0-73-328 16,0 73-488-16,0 3-392 0,-13 19-96 0,-2 7 48 16,-6 16 48-16,-18 34-1240 15,7-13-1617-15,-4-1-3640 0</inkml:trace>
  <inkml:trace contextRef="#ctx0" brushRef="#br1" timeOffset="167995.25">8582 5794 3384 0,'0'0'1753'0,"0"0"639"15,0 0-1096-15,0 0-599 0,0 0-65 16,0 0 208-16,0 0 120 31,0 0-128-31,0 0-264 0,0 0-184 16,-4 0 25-16,-5 0 71 16,9-3-32-16,0-3-120 0,-3-1-88 0,3-3-40 15,0-5-56-15,0-4 8 0,3-6 48 31,10 0-72-31,2-8-128 16,6 5-112-16,3 3 104 0,-1 5 16 16,9 8 56-16,5 2 48 31,2 10-64-31,8 0 8 0,9 10 40 16,4 9 32-16,4 6 24 0,-1 0 64 15,6 7-88-15,-5-3-48 16,-4-1 24-1,3 1-88-15,-8-7 40 16,-3-3 8-16,-7-6-56 16,-10-4 56-16,-11-5-48 0,0-4 32 0,-4 0 32 31,0-16-32-31,3-3 0 0,1-7-32 16,-3-9-8-16,2 0 0 15,-7-3 0-15,1 0 0 16,-6 3 40-16,1 7-40 0,-8 9 40 15,1 9-48-15,-5 10-8 32,0 0-440-32,0 13 344 15,0 6 104-15,0 9 56 0,0 1-48 16,0-4 64-16,0 1-56 16,0-3 48-16,11-9-56 0,1-1 40 15,4-2 40-15,3 1 24 16,2-6-112-16,-1 4-64 0,-9-1-232 15,2-5-136 1,-9 1-80-16,-4-1 64 16,0-4 408-16,0 0 40 15,-9 0 152-15,1-4-40 0,1-8-8 16,7-4-48 15,0-2-48-31,0-6-8 0,4-1-24 16,16-3 24-16,-1 3 120 15,9-4-120-15,0 4-64 16,4 2 64-16,0 8 48 0,0 2-40 16,0 3 0-16,-1 3 0 15,1 1 0-15,5 6 88 0,-1-3-16 16,7 3-8-16,1 0-24 16,4 3 0-16,8 10-40 15,0-1 40 1,0 5-40-16,2 2 56 0,2 0-56 0,0 3 0 15,-4-6 0-15,0-3 0 0,-4-4 8 32,-5-6 32-32,-2-3 24 0,-6-3 16 15,-3-16 48-15,-8-9 40 16,-8-7-96-16,-4-10 40 0,-12-9-120 16,-4-3 0-1,0-3 72-15,0 3-24 16,0 6-48-16,0 16-488 0,0 22-888 31,0 13-1449-31,-4 0-8849 0</inkml:trace>
  <inkml:trace contextRef="#ctx0" brushRef="#br1" timeOffset="180326.2">8096 5098 1376 0,'0'0'4529'0,"0"-2"-3697"0,0-2-376 16,0-2-40-16,0 6 128 15,0 0 264-15,0 0-231 16,0 0-297 0,0 0-280-16,0 0-80 0,0 0-96 15,-17 0 176-15,2 6 432 0,-13 0-32 16,4 5 0-16,-4-3-32 0,0 3-64 15,0-3-16-15,5 3-32 47,-1 3-32-47,3 3-88 0,2 6-16 16,-1-1 40-16,3 6 40 16,6 10 88-16,-1 4 32 0,3 5 16 15,9 7 73-15,0 6 79 16,5 9-8-16,18 21-56 15,9 18-56 1,13 13-24-16,-6 3 104 0,1-4 0 0,-3-15-24 31,-6-10-176-31,-4-6-48 0,5-3-32 16,1-4-48-16,-1-2-72 16,-5-13 32-16,-3-13 24 15,0-10-40-15,-7-3-8 0,6 7 9 16,1 6-17-1,0 9-48-15,-5-6 8 16,1-3 48-16,-7-9-48 0,-1-4 0 0,-9-9 0 16,1-7 0-16,0-8 48 31,-4-5-56-31,0-3 0 16,0-5-449-16,0-1-463 0,0-3-504 15,0 0-528-15,0-7-1313 0,0-6-4905 0</inkml:trace>
  <inkml:trace contextRef="#ctx0" brushRef="#br1" timeOffset="180642.67">7937 7175 7841 0,'0'0'1272'0,"0"0"-39"0,0 0 111 15,0 0-264-15,0 0 120 16,0 0-159-16,43-19-49 0,-30 19-200 16,2 7-128-1,-4 2-112-15,10 7-88 16,-1-4-191 0,-1 7-113-16,9-3-40 15,0 3-32-15,8 1-16 0,-4-2-8 16,0-2-16-16,0-2 40 15,-5-2-88-15,-6 1-408 16,-10-7-961-16,-7 4-655 0,-4-7-57 31,-8-3-1183-31,-7 0-1897 0</inkml:trace>
  <inkml:trace contextRef="#ctx0" brushRef="#br1" timeOffset="180927.45">8558 6832 9602 0,'0'0'1640'0,"0"0"-256"15,0 0 105-15,0 0 199 16,0 0-536-16,0 0-848 0,0 0-296 16,0-22-8-16,-17 44 224 15,-2 7 56 1,-1 6-64-16,-4 3 8 0,1 0 16 0,2 3-56 15,-3 0-71-15,-4 1-33 16,-4-4-32-16,4 0 80 16,4-6-80-16,1-1-48 0,7-5-104 47,8-1-1033-47,8-8-1119 0,8-5-2073 15,8-12-4641-15</inkml:trace>
  <inkml:trace contextRef="#ctx0" brushRef="#br1" timeOffset="185121.1">20690 13014 3592 0,'0'0'6066'0,"0"0"-4602"15,0 0-712-15,0 0-376 16,0 0-80 0,0 0 152-16,0 0 72 15,0 0 81-15,0-3-137 0,0-4-208 0,8-6-168 16,0 1 96-16,8-7-40 31,3 0-64-31,9-6-80 0,9-7-8 16,3-6 0-16,12-4 0 15,19-9 8-15,21-2 0 0,27 5 0 16,13 12-128-16,-5 22 128 16,-7 9 40-16,-8 5-32 15,-5 5-16-15,5 7-24 16,-5 1 32-1,1 3 48-15,-1 3-40 16,1 0 0-16,3 3 64 0,1 3-72 16,-5 7 8-16,-3-3-8 15,-8-2 88-15,-5 0-80 0,-19-5 48 16,-13-9-8-16,-10-1-40 16,-10-5 40-1,5 2-40-15,4-6 0 16,4 0-8-16,-1-3 8 0,-3-3 8 15,-4-16 0-15,0-9-8 0,-8-11-8 32,-4-8 0-32,-8-7 0 0,0-3 0 31,-12 3 72-31,-1 3-64 16,-11 6-8-16,0 8 0 0,0 8 64 15,0 10 32-15,0 3-24 16,0 10 56-16,0 6-128 15,0 0-48-15,0 3-168 0,0 13 200 16,4 6-32-16,5 0 48 16,-2 7 8-16,1-1 64 15,0 4-72-15,-3-3 0 0,-1-2-104 16,-4 3-200-16,0-5-72 16,0-6-104-16,0-3 224 0,0-3 144 31,0-7 48-16,0-3 48-15,0-3-8 16,0 0 24-16,0-3 48 0,0-10-32 16,3-6 40-16,1-3-56 15,4-3 16-15,0 0-8 0,8-5 0 16,-4 5-8 0,4 0 0-16,0 6 8 15,-4 0-8-15,0 9 0 0,0 1-72 16,-4 3 72-16,0 2-72 15,-1 1-153-15,2 0 185 16,3 3 40-16,4-3 0 0,3 3 0 31,2 0 8-31,3 0 0 0,8-3 48 0,3 3-48 16,5 0 40-16,4-4-48 0,3 4 8 16,6-2 0-16,-2-2-8 15,12 4 8-15,-3 0 0 0,0 0-8 31,4 0 8-31,-4 0 9 16,3 6-9 0,2-2-8-16,2 5 16 15,1-2-8-15,3-1 0 0,13 7 8 16,12-4-8-16,20 7 0 16,-5 1 0-16,-20-6 0 0,-18-1-8 0,-30-6 8 31,5-2 0-31,0 1 0 15,11-3 8-15,5 0 0 0,0 0-16 16,-1-5 8-16,-7-6-8 16,0-1 8-16,-4-4-8 0,0 0 0 31,-8 0 8-31,3 4 0 0,-2-1-8 16,-10 1 0-16,5-1 0 15,-8 3 0 1,3 0 0-16,2 1 0 0,-1 3 0 15,-4 2 0-15,3-3 0 0,-3 7-8 32,0 0 0-32,-4 0-8 15,-4 0 0-15,-5 0 8 16,-2 5 0-16,-2 1-8 0,5 0 8 16,-3 3 0-16,11 4 8 0,-1 0 0 15,5 3 8-15,4 3-8 16,4-3 0-16,-4 6 0 15,-5-3-40-15,-6-3 40 16,-5-1 0-16,-5-1-65 16,-11-3 1-16,0 3 64 0,-4-4 0 15,0 2 8-15,4 4 65 0,-4 0-25 32,0 6-40-32,5 6 40 15,2 8 32-15,-3 2-64 0,4 3 32 16,-4 4-40-16,5-1-8 0,2 13-144 15,-7-10-1233-15,4-12-4192 16</inkml:trace>
  <inkml:trace contextRef="#ctx0" brushRef="#br1" timeOffset="199493.04">10985 4578 3408 0,'0'0'4577'0,"0"0"-3425"16,0 0-391-16,0 0-201 15,-25-12-96-15,22 7 320 0,3 3 208 16,0 2-232 0,0-3-87-16,0 3 103 0,0-3-184 15,0-1-144-15,0 2-64 16,7-5-104-16,10 1-144 15,-2 0-128-15,9-5 296 0,4 8-304 16,4-2 112-16,4 1-80 31,-1 4 96-31,1 0 8 16,9 0 24-16,-2 9 16 0,9 5-8 16,4 0 32-16,-1 10-48 15,5-2-56-15,0 9 16 16,3 4-8-16,-7 7 1 0,4 2-33 31,-8 4-24-31,-1 2 48 0,-2-2-88 16,-6 0 40-16,-2-4-32 15,-6-2-16-15,-3-5 8 0,0-5 0 16,-8-7 0-16,-5-3 56 0,-2-11-64 16,-9-2 8-1,-1-4 40 1,-7-5-40-16,0 0-8 15,0 0-120-15,0 0-569 16,-11-18-503-16,-1 3-1376 16,-4-4-2209-16</inkml:trace>
  <inkml:trace contextRef="#ctx0" brushRef="#br1" timeOffset="199909.21">11980 4826 8729 0,'0'0'1521'32,"0"0"-273"-32,0 0 32 15,0 0-104-15,0 0-143 0,0 0-209 32,0 0 88-32,0 0-304 15,-4-48-264-15,4 48-344 0,0 10-128 0,0 5 128 16,0 8 232-1,8 2-224 1,0 3 240-16,8 4-240 0,5 0 200 16,2 3-200-16,1-3 160 15,0 0-80-15,0-4-80 0,-12 0 0 0,4-9 48 16,-12-2-56-16,-4-4-40 31,0-4 40-31,0 1 56 0,-20-1 153 16,-1 1 119-16,-7-4-32 15,-7 0-8-15,-5 0-16 16,-3 1-96-16,6-1-56 0,1 4-104 0,5 2-16 0,11-2-72 31,12 9-1304-31,8-2-2497 16,0-5-3705-16</inkml:trace>
  <inkml:trace contextRef="#ctx0" brushRef="#br1" timeOffset="207339.82">11288 3826 3104 0,'0'0'5577'16,"0"0"-4905"-16,27-51-255 15,-19 39-105-15,-4 12-160 16,-4 0-152-16,0 0 0 16,0 14 0-16,0 10 184 0,0 4 216 15,0 7-24-15,-4 6-24 16,4 0-88-16,0 4-88 0,0-7-48 31,4-3-56-31,12-7 8 0,0-8-80 16,3-4 0-16,1-10 96 0,5-6 136 15,3 0 80-15,7 0-64 16,9-20-96-16,4-2-72 0,8-6 8 16,0-4-88 15,-1-4 16-31,1-4-8 16,-4 1-8-16,-9 6-152 0,-7 3-32 15,-12 14-112-15,-7 7-216 16,-10 9-960-16,-7 22-929 0,0 11 121 15,-7-3-153-15</inkml:trace>
  <inkml:trace contextRef="#ctx0" brushRef="#br1" timeOffset="210559.63">514 2641 5425 0,'0'0'2680'16,"0"0"-1335"-1,0 0-433-15,0 0-224 16,0 0-248-16,-4-20-128 16,4 20-104-16,0 0-48 15,0 0 40-15,0 0-120 16,0 0 16-16,0 0 0 0,0 7 112 31,8-3-48-31,3 5 248 16,13 1-72-16,4-1 81 15,16 1 71-15,23-1 0 0,25-2-24 16,4-7-152-16,-13 3-64 0,-6-3-96 0,-30 0-96 16,1 0 64-1,-8-3-120-15,-12-4 8 16,-12 1-8-16,-4 0-224 16,-5-1-1000-16,1 4-1113 15,1 0-4456-15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21T11:56:35.7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25355 6219 1088 0,'0'0'680'16,"0"0"-416"-16,0 0-160 15,0 0-48-15,0 0-56 16,-95-53-8-16,79 53-232 0,4 0-776 0</inkml:trace>
  <inkml:trace contextRef="#ctx0" brushRef="#br0" timeOffset="4736.06">15917 6632 704 0,'0'0'2520'0,"0"0"-1680"0,0 0-464 15,0 0-368-15,-88-28 497 16,64 28-49-16,9 0-72 0,-6 0-104 31,1 3-32-31,5 0-152 0,-2 6-88 16,2-2-16-16,-2 2-192 15,6-5-272-15,-1-1-152 0,0 0 119 16,0 0-15-16,-4 1 8 0,4-2-376 16,4-2-704-1</inkml:trace>
  <inkml:trace contextRef="#ctx0" brushRef="#br0" timeOffset="5384.23">15574 6661 40 0,'0'0'664'16,"0"0"-352"-16,0 0 4193 0,0 0-2641 15,0 0-712-15,0 0-336 16,0 0-143 0,0 9 63-16,0-9 104 0,4 3-176 15,0 1-88-15,8-4-48 16,4 3 209-16,3 3 79 0,9-3-168 16,0 0-144-16,4 1-144 0,0-1-80 46,5 3-64-46,2-2-40 0,1-2-24 16,-1 4-80-16,2-1 32 16,-5 1-56-16,-1-6 24 15,1 3-16-15,-4 0 112 0,0-3 32 0,0 0 48 16,-1 2-32 0,10-2-112-1,-1 0 16-15,-1 5-72 0,5-5 1 0,4 2-1 16,0-2 8-16,-5 4 40 15,2-1-16-15,-10 0-72 0,1 0 0 16,-4 4 0-16,0-4 0 31,4 3 0-31,-1-3 0 0,6 4 56 16,2-4-56-16,9 0 88 0,8 0 0 16,4 0 72-16,3 0-8 0,1 0 32 15,-4 1-80 1,-5 2-104-16,-6 1 48 15,-6-5-8-15,-7 5-48 16,0-4 8-16,-1 3 0 0,2-3 0 31,2 1 64-31,6-4-24 16,6 3 24-16,1-3 0 0,0 0 8 16,0 3 8-1,-13-3-16-15,-4 0 8 16,-6 0-32-16,-10 0 0 0,-6 0 0 15,-2 0 0-15,-2 0-40 16,-2 0 0-16,6 0 64 0,-2 0-72 16,6 0 0-16,10 0-400 0,17 0-1248 31,-4 0-2721-31,-4-10-6626 0</inkml:trace>
  <inkml:trace contextRef="#ctx0" brushRef="#br0" timeOffset="6555.89">25571 5931 5497 0,'0'0'5369'0,"0"0"-3417"0,0 0-327 16,0 0-321-16,0 0-216 31,0 0-144-31,0 0-280 16,0 0-311-16,-8-39-233 0,8 45-112 15,4 11 0-15,0 2 48 16,4 10-48-16,-4 2 40 0,0 7-32 0,-4 0-8 0,0 1 0 31,0-1-8-31,0-4 16 16,0-11 32-16,0-5-48 0,4-5 8 16,7-6-8-16,2-7 104 15,15-3 80-15,11-20-32 0,25-12-72 16,28-24 136-1,31-18 80 1,16-2-32 0,-7 11-136-16,-28 24 16 15,-41 22 0-15,-27 12 104 0,-12 8 64 16,-4-2-144-16,-4 4-120 16,-7 0-48-16,-9 0-160 0,0 13-392 0,-25 9-160 31,-14 4-336-31,-37 14-1281 15,4-7-2144-15,5-5-4441 0</inkml:trace>
  <inkml:trace contextRef="#ctx0" brushRef="#br0" timeOffset="12900.26">13040 8118 1008 0,'0'0'520'15,"-4"4"720"-15,4-4 737 16,0 0-617-16,-4 0-632 0,0 0-248 31,0 0-192-31,-3 0-200 0,-6 3 160 16,5 0-240-16,-8 3-8 16,4 1-544-16,1-5 152 15,2 2-584-15,5-1 520 0,0 0 432 0,4-3 24 16,0 0 896 15,0 0 144-31,0 0 176 0,0 0-151 16,0 0-313-16,0 0-192 15,0 0-120-15,0 3 16 16,0-3-8-16,0 0 48 0,0 0-48 16,0 4 8-16,4-4 105 31,0 0-9-31,1 3-48 0,6 0-32 0,5 0 96 15,4 0-128-15,4 0-136 0,4-3-8 16,4 3-24-16,-4 1-64 16,0 2-40-16,0-3-48 0,-5 3-48 31,1-2-24-31,-3 5 0 16,3-2 0-16,3 2 8 0,5 1 48 15,8-1-15-15,7-3 15 16,2 4 16-16,3-3 56 0,3-1 64 15,5 0 40-15,-4 1-112 16,-4-1 0 0,-1 0-96-16,-7 1-24 0,0 2-40 15,-4-2 40 1,-4-1-48-16,3 0 48 16,1 1-40-16,4-5 0 0,4 5 0 15,8-4 64-15,-1 4-64 31,5-4 64-31,0 3 24 0,-8-3 0 16,-1 4-16-16,-6-1-16 16,-6 0-56-16,-7 0 0 0,0-2 0 0,-4 2 48 15,0-3-48-15,0 0 0 0,4 1-8 32,0-4 0-32,3 0 8 15,-3 0 0-15,0 0 0 0,4 0 0 47,-4 0 8-47,-1 0-16 16,1 0 16-16,4 0-8 0,1 0 0 15,-6 0 56-15,5 0-64 0,0 0 0 16,0 0 8-16,-1 0 8 0,-3 0-8 16,-4 0 0-16,-4 0-8 15,-4 0 8-15,4 0-8 16,-4 0 8-16,-4 0 0 0,4 0 0 0,4-4 0 31,0 1 0-31,4 3-8 0,0-6 0 16,4 3 8-16,-1-1 0 15,1 1-8-15,-4 0 8 16,4 0-8-16,-13 0 8 0,6 3-8 16,-9 0 8-16,3-3-8 15,-2 3 8-15,-2 0 0 16,5-3-8-16,4-1 0 15,1 1-8-15,-2-3 8 0,5 0 0 16,0-1 0-16,0 1 8 16,-4-3 0-16,-5 2-8 0,-2 1 0 31,-6 3 8-15,-2-4 8-16,-5 7-8 15,-1-3 0-15,1-1 0 0,-4 4 40 16,4 0 0-16,-4-2 8 15,4 2-56-15,4-5 0 0,-3 3 8 16,-2 0 0 0,5-2-8-16,-4 4 0 15,0-3 0-15,0 0 0 0,1 3 0 16,-2-4-8-16,1 1-696 16,0-6-816-16,0 2-1633 0,-4-8-6473 0</inkml:trace>
  <inkml:trace contextRef="#ctx0" brushRef="#br0" timeOffset="21041.76">27982 7410 7681 0,'0'0'4265'0,"0"-10"-2937"0,4 1 9 16,-1 6 199-16,1-3-256 16,0 2 8-16,0 1-183 0,-4 3-177 15,0 0-360-15,0 0-208 16,0 0-144-16,0 0-88 15,0 0-32-15,0 0-48 16,0 0-32-16,0 0-16 0,4 0-8 16,-4 0 0-16,4 0 0 15,1 7 0-15,6 2 0 0,-3 4 8 32,4 0 0-17,0 2 8-15,-4 2 0 16,0-2-8-16,-4 1 0 0,0 3 0 15,-4-7 0-15,4 1 0 16,0-3 8-16,-4-3 0 16,0-5 0-16,4 2 8 15,3-4 48-15,6 0 48 16,11-4 40-16,12-11 16 0,7-5-32 16,13-8 104-16,19-7-112 15,26-13-56-15,22-2-64 16,8-5 8-16,-7 15 40 0,-12 12-48 31,-37 11 0-31,-15 7 41 16,-24 4-49-16,-8 3 8 0,-12 0 32 0,0 3-40 0,-9-3 0 15,-7 3-289-15,0 0-559 16,-15 0-1080-16,-17 6 832 16,-36 16-929-1,12-3-2176-15,1-3-4088 0</inkml:trace>
  <inkml:trace contextRef="#ctx0" brushRef="#br0" timeOffset="29945.51">19630 9468 2472 0,'0'0'504'0,"0"0"1553"15,0 3-257-15,0-3-872 16,0 0-376-16,0 0-224 16,0 0-112-16,0 0 64 0,0 3 153 15,0-3 63-15,0 0 48 16,0 0-24-16,0 0 40 15,0 2-128-15,0-2-8 0,0 0-56 32,0 0-48-17,0 0-16-15,0 0 144 16,0 0-63-16,0 0-25 0,5 5-32 0,-1-5-72 16,-1 2 72-1,5 5 280-15,4-1-88 0,0-3-152 16,4 4-88-1,0-4 48-15,-1 0 8 16,6 0-112-16,-1 0-56 0,-1 1-88 16,-2-4 16-16,-2 3-23 15,2-3-1-15,-2 0 8 0,1 0 24 16,0 0-8-16,8 0 0 16,-4 0 8-1,4 0-16 1,-1 0-8-16,2 0-16 15,-1 0 16-15,0 0-24 0,0 0 32 32,-5 0 32-32,-2 0 24 15,-2 0-40-15,-2-3-8 0,-2 3-40 16,1-4-40-16,0 4 40 16,0 0-48-16,-1-3 0 0,6 3 0 0,3 0 8 15,-4 0-8-15,8 0-8 0,-4 0 8 31,3 0 0-31,1 0 0 16,4 0 8-16,-4 0-8 0,4 0 0 16,0 0 56-16,0 0-64 15,-5 0 0-15,2 0 0 0,-5 0 8 32,-5 0 0-32,-2 0 0 0,2 0-8 0,-2 0 8 0,2 0-8 15,-3 0 0 1,8 0 0-16,0 0 0 15,4 0 0-15,-4 0 0 16,8 0 8-16,-4 0-8 16,0 0 8-16,-5 0-8 15,2 0 0-15,-1 0 0 0,-5 0 0 32,2 0 0-32,2 0 8 15,-3 0-8-15,4 0 0 16,0 0 0-16,0 0 8 0,-4 0-8 15,8 0 0-15,-4 0 0 0,-1 0 8 0,2 0-8 16,-1 0 0 0,3 0 8-16,1 0-8 15,-4 0 0-15,5 0 0 16,-2 0 0-16,1 0 0 16,0 0 8-16,4 3-8 0,0-3 8 31,-4 0-8-31,-1 4 0 0,-3-4 8 15,5 0-8 1,-6 0 8-16,1 0-8 16,-3 0 0-16,6 0 0 15,-3 3 0-15,4-3 0 0,-1 0 8 16,1 0-8-16,0 0 8 16,1 3-8-16,-6-3 0 15,1 0 8-15,4 0 32 16,-8 0-40-16,4 0-8 31,-4 0 0-31,0 3 0 0,4-3 8 16,4 0 0-16,-5 0 8 15,6 0-8-15,3 0 0 16,0 0 0-16,0 0 0 0,0 0 0 16,-1 0-8-16,-3 3 8 15,-4-3-8-15,-5 0 8 16,2 0 0-16,-2 3-8 0,2-3 8 15,3 3 0-15,-1-3 0 16,1 0 0 0,5 0 8-16,-2 0-8 0,10 0 0 15,-10 0 8-15,8 0-8 16,-6 0 0-16,3 0 8 0,-4 0-8 16,0 0 0-16,-1-3 8 15,-3 0-8-15,-4 3 8 16,4-3-8-1,0 0 0-15,-4 0 0 0,0 3 8 16,3-3-8-16,-2-1 0 0,-2 4 8 16,5-3-8-16,1 0 0 15,-2 3 0-15,9-3 0 0,0 0 0 32,0 0 0-32,0-1 0 15,-4 4 0-15,-5-3 8 16,-6 3 0-16,-2 0-8 15,2-3 0-15,-5 3 0 0,-4-3 0 16,7 3 0-16,-6-3 8 16,7 3 0-1,-1-4 0-15,2 4-8 16,-2-2 0-16,1-3 0 16,4 3 0-16,-8 2 0 0,1-3 8 0,-2 3-8 15,-3 0 0-15,-4 0-216 16,0 0-680-16,0 0-1529 15,-4-3-2416 1</inkml:trace>
  <inkml:trace contextRef="#ctx0" brushRef="#br0" timeOffset="38887.6">9853 7238 2776 0,'4'-3'464'16,"-4"-6"696"-16,0 2-535 15,3-2-113-15,-3 3 384 0,0-1 496 16,0 1 217 0,0 0-433-16,0 3-152 15,0-4 208 1,0 4-248-1,0 0-295-15,0 0-1 0,0 0-232 0,-7 3-256 16,3-7-112-16,-4 1 0 16,-4 3 32-16,4-3-40 0,-5-1-72 31,2 4 32-31,-9-4 32 16,4 0 0-16,-4 5 48 0,-3-4-32 15,-1 6-24-15,-8 0 48 16,0 0 112-16,0 6-56 0,-5 7-64 0,6 6-32 15,-1 0-64-15,5 6 40 16,-1 8 72 0,0 1 56-16,-4 7 48 0,4 3-48 15,0 1-8-15,4 3-24 16,-4-2 32-16,4 3-95 31,1-2 31-31,2 4-32 0,5-6-8 0,0-1 0 0,9-2 8 31,3-5-64-15,-1-2-16-16,5 1 48 0,0-5-48 16,9-2 0-16,6 3 8 0,2-7 112 15,2 3-48-15,5-3-24 16,0 1-40-16,4-4 0 0,4 0 40 31,0-2 96-31,3-1-64 0,1-6-8 16,5 2-24-16,-2-2-40 15,1-4 112-15,-5 1-64 16,6-4 16-16,-5-2-72 0,3-4 0 16,1 0 48-16,4-4-32 15,-4-8-8 1,3-1-8 0,2-3-24-16,-6 0-104 0,-3-4-40 15,0 2 88-15,-8-1 72 16,-4-4-64-16,0-2 64 0,-4 0-56 15,-5 0 56-15,2-7-88 32,-2-3 96-32,2 0 0 0,-2-7 0 0,-7 4-8 15,4-3 0-15,-4-1 8 16,-4 5-48-16,0-5 40 0,-4 4-56 16,0 1 64-1,0 2 56 1,0-1-48-16,0 3 8 0,-4 0-8 15,-8 1 72-15,0 4-80 0,-4-1 96 16,5 4-48-16,-6-3 48 16,1 2-96-16,1 1 120 0,-6 2-120 15,2 4 0-15,-5 0 8 16,4 3 0 0,-4 4-8-16,-3-1-96 0,-1 6 96 15,-4 0 0 16,0 5 48-31,-9-1-48 16,6 0 16-16,-1 3-8 0,-4 0-8 16,5 0 8-16,-2 0 0 31,1 6-8-31,4 13-808 16,1 10-1433-16,10-1-1952 0,6-3-6321 0</inkml:trace>
  <inkml:trace contextRef="#ctx0" brushRef="#br0" timeOffset="40149.4">9933 8445 8281 0,'0'0'2489'15,"0"0"-1145"-15,0 0-472 0,0 0 64 16,0 0 329-16,0 0-281 31,0 0-608-31,-28-35-88 0,15 29-16 16,6 3-72 0,-10-1 24-16,2 4-104 0,-6 0-24 15,-6 0-40 1,-1 0 56-16,-4 10 96 0,0 0 112 0,-4 2 1 31,4 4-9-31,-3-4-128 16,7 7-64-16,-4-2-72 15,4 5-32-15,0-3 32 0,5 7-48 16,-1 2 0-16,3 8 136 0,1-3 8 16,1 6-24-16,-2-1-24 15,6 3 72 1,2 4-112-16,2-3 64 15,-2-1-24-15,6 0 8 0,-1-3-32 16,4 0 0 0,-4-1 0-16,8-1-56 0,0-1 56 15,0-6 0-15,0 2 16 32,0 1-80-32,8-1 56 15,0 1-64-15,-1 0-8 0,10 0 0 16,-6-4 8-16,10 1 0 15,-1-4-8-15,3 1 16 0,5-5-8 0,0-1 152 0,4-4-64 32,0 0-16-32,0-10-72 15,-4 4 8-15,3-7-8 16,1 0 8-16,4-3-8 0,-4 0-88 16,5 0 88-16,-10 0-8 15,9-3 0-15,-8-10-96 0,-1-6-32 16,1-6-40-1,-4-8 72-15,0-4-32 16,-3-8 80-16,2-5-136 0,-7-1 96 16,4-3 16-16,-4 0-32 15,-4 6 112-15,-4 1 8 0,-4 5-8 16,-4 1 184 15,0 6 112-31,0 0-72 16,-12 0 136-16,-4 1-136 0,0-5-32 15,0-2-88-15,-8 0-32 16,4 0-56-16,-7-1-16 0,-1 4 0 31,-9 3-64-31,1 6 16 0,-3 8-48 0,-4 5-208 16,-2 9-520-16,-11 7-1145 16,13 0-2832-16,3 4-7649 0</inkml:trace>
  <inkml:trace contextRef="#ctx0" brushRef="#br0" timeOffset="49141.66">12940 10969 4889 0,'0'0'6169'0,"0"0"-4441"16,0 0-816 15,0 0-519-31,0 0-153 16,0 0 64-16,4 0 104 0,0 0-144 15,9 0-176-15,-2 0-32 16,9 0 72-16,1 0 64 16,-2 0 120-16,1 3 144 0,4-3 16 15,3 0 0-15,1 0-80 16,4 0-40-16,9 0-80 15,2 0-56-15,5 0-71 0,0 0-33 16,8 0-24-16,-8 0-16 16,3 0-72-16,-7 0 8 0,-4 0 0 31,0 0 0-15,-9 0 8-16,1 0-8 15,-4 0 0-15,8 0 0 0,1 0 48 16,6 0-48-16,5 0 40 15,3 0-40-15,9 0-8 16,-4 0 8-16,8 0 40 16,-4 0-48-16,-4 4 8 15,0-4 0-15,-9 2-8 0,-3 2 64 16,-4-1-56-16,-4 1-8 16,-1-1 0-16,6-3 8 15,2 0-8-15,9 0 0 0,16 0 8 31,23 0 0-31,-7 0 104 16,-8 0-24-16,-5 0 16 0,-15 0 8 0,8 0-104 0,8 0 56 16,-4 0-56-16,-1 0 0 15,-7 0 0-15,0 3 8 0,0 1-8 32,-1-4 0-32,1 0 8 15,0 2 56-15,0-2-72 0,4 3 0 16,-9 0 0-1,4 1-8-15,-3-1 8 16,4 3 0-16,-8-2 0 16,-1-2 8-16,-2 4-8 15,3-1 0-15,-5-3 8 16,5 5 0-16,4-5-8 16,-5 1 0-16,9 1 8 0,0-1-8 15,0-3 8-15,7 0 0 16,-2 0 0-16,2 4 0 0,5-4 8 31,-5 0 32-31,1 0-48 16,0 3-8-16,0-3 8 0,0 0 0 0,-1 0-8 15,1 0 16-15,-5 3-8 16,2-3 0 0,-1 0 0-16,-5 0 8 15,-4 3-8 1,1 0 0-16,0 1 0 15,-4-4 8-15,0 3-8 0,4-3 0 16,-4 0 8-16,4 2 0 16,-5-2-8-16,5 0 8 15,0 0-8 1,-4 0 0-16,-1 0 0 0,-7 0 0 0,4 0 0 16,-8 0 0-16,0 4-8 15,-5-4 8-15,1 0-8 0,0 0 8 16,4 0 0-16,4 0 0 15,4 0 0-15,7 0-8 16,5 0 8 15,0 0-8-31,3 0 0 16,-3 0 8-16,-4 0-8 0,0 0 8 0,-8 0 0 16,0 0 0-1,0 0 0 1,-1 0 0-16,1 0 0 15,8 0 0-15,-1 0 8 0,9 0-8 0,1 3 0 16,10 0 0-16,-8 0 0 0,6 1 0 16,-10-1-8-16,1-3 8 15,-13 3 0-15,-2 0 0 16,-10-3 8-16,-3 0-8 0,-8 0 8 31,4 0-8-31,3 0 8 0,2 0-8 16,6 0 0-1,1 0 0-15,0 0 0 16,-4 0 8-16,-5 0-8 0,-7 0 0 16,-3 0 0-16,-18 0 8 0,2 0-8 15,-9 0-144 1,0 0-1008 0,-41-3-425-16,6 3-311 15,-1-6-3697-15</inkml:trace>
  <inkml:trace contextRef="#ctx0" brushRef="#br0" timeOffset="50929.01">8506 9896 1224 0,'0'0'680'0,"0"0"-128"0,0 0 8 15,0 0 24 16,0 0 216-31,0 0 273 0,-79 41-265 16,70-34-56-16,1-7-120 16,1 6 32-16,3-6-168 0,0 3-104 15,-1 1 121-15,1-2 215 16,0 2 400-16,0-4-152 16,1 3-256-1,3 0-168-15,-4-3-95 0,4 0 151 16,0 0 48-16,0 0 40 15,0 0 72-15,0 0 48 0,7 0-176 0,10 0-23 16,15-10-49-16,3-5-352 31,17-1-96-31,12-6-56 0,0-3-16 16,0 1 24-16,3-1 16 16,-7 4 8-16,-9-2-88 0,-7 4 72 15,-8 0-16-15,-12 6-64 16,-12 4 48-16,-3 3 24 15,-6 2-8 1,-3 4 32 0,0 0-96-16,0 0-16 0,0 0-88 15,0 0 104-15,0 0 8 16,0 0-8-16,0 0-24 0,0 0-192 16,0-3-152-16,4 0-248 31,-4 3-473-31,4-6-999 0,-4-7-104 15,0 3-865-15,0 1-6833 0</inkml:trace>
  <inkml:trace contextRef="#ctx0" brushRef="#br0" timeOffset="51361.5">8893 9560 10306 0,'0'0'2456'0,"0"0"-1023"0,0 0-89 0,0 0-168 16,0 0-304-16,0 0-352 16,-9-7-264-16,14 7-168 0,3 0-80 0,3 0 457 15,6 0-113-15,2 0-136 31,9 4-88-31,0-1-40 0,0-3-16 16,7 0 0-16,-3 0-16 16,-8 0-8-16,-3 0-32 0,-10 0-8 15,-7 0-8-15,-4 0 8 0,0 0 216 16,0 3 64 0,-4 6-72-16,-7 4-96 15,-10 3 280-15,1 12-56 0,-3 5-160 16,-1 1-88-16,0 7-40 15,5-3-40-15,-2 4-16 0,5-4-464 32,8-3-616-32,8-7-825 31,0-6-1127-31,8-12-2905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21/04/2021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21/04/2021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69" y="1798672"/>
            <a:ext cx="10094499" cy="163032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K Means for Dimensionality Reduction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69" y="3619677"/>
            <a:ext cx="10094500" cy="18491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What does K Means do?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What is Dimensionality Reduction?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Distance Features Extraction using K Means.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Subspace Projection of Centroids.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Hands-on in Python.</a:t>
            </a:r>
            <a:endParaRPr lang="ru-RU" sz="40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966077-48EE-4761-8A16-FEF3EA15F11A}"/>
                  </a:ext>
                </a:extLst>
              </p14:cNvPr>
              <p14:cNvContentPartPr/>
              <p14:nvPr/>
            </p14:nvContentPartPr>
            <p14:xfrm>
              <a:off x="4757400" y="4955040"/>
              <a:ext cx="1175400" cy="13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966077-48EE-4761-8A16-FEF3EA15F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8040" y="4945680"/>
                <a:ext cx="1194120" cy="1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026325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What does K Means do</a:t>
            </a:r>
            <a:endParaRPr lang="ru-RU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044B0-AB68-4981-8E95-A26D0345C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663" y="1197156"/>
            <a:ext cx="5158978" cy="38238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AED3FC-E9AF-4F03-8C5B-07AF77A39EEC}"/>
                  </a:ext>
                </a:extLst>
              </p14:cNvPr>
              <p14:cNvContentPartPr/>
              <p14:nvPr/>
            </p14:nvContentPartPr>
            <p14:xfrm>
              <a:off x="2700720" y="900720"/>
              <a:ext cx="5125320" cy="5566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AED3FC-E9AF-4F03-8C5B-07AF77A39E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1360" y="891360"/>
                <a:ext cx="5144040" cy="55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235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8210940" cy="1026325"/>
          </a:xfrm>
        </p:spPr>
        <p:txBody>
          <a:bodyPr>
            <a:normAutofit fontScale="90000"/>
          </a:bodyPr>
          <a:lstStyle/>
          <a:p>
            <a:r>
              <a:rPr lang="en-GB" sz="4800" dirty="0"/>
              <a:t>What is Dimensionality Reduction</a:t>
            </a:r>
            <a:endParaRPr lang="ru-RU" sz="4800" dirty="0"/>
          </a:p>
        </p:txBody>
      </p:sp>
      <p:pic>
        <p:nvPicPr>
          <p:cNvPr id="1026" name="Picture 2" descr="Get matrix image of numpy array values - Grid with pixel values inside (not  colors) - Stack Overflow">
            <a:extLst>
              <a:ext uri="{FF2B5EF4-FFF2-40B4-BE49-F238E27FC236}">
                <a16:creationId xmlns:a16="http://schemas.microsoft.com/office/drawing/2014/main" id="{896AF7B4-5499-44DF-9C74-4753DE1CC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01" y="1405813"/>
            <a:ext cx="62103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0B96F5-6D95-46C1-96E1-D4C73D191570}"/>
                  </a:ext>
                </a:extLst>
              </p14:cNvPr>
              <p14:cNvContentPartPr/>
              <p14:nvPr/>
            </p14:nvContentPartPr>
            <p14:xfrm>
              <a:off x="3073680" y="889200"/>
              <a:ext cx="6746040" cy="552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0B96F5-6D95-46C1-96E1-D4C73D1915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4320" y="879840"/>
                <a:ext cx="6764760" cy="55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1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" y="0"/>
            <a:ext cx="6578083" cy="1026325"/>
          </a:xfrm>
        </p:spPr>
        <p:txBody>
          <a:bodyPr>
            <a:normAutofit/>
          </a:bodyPr>
          <a:lstStyle/>
          <a:p>
            <a:r>
              <a:rPr lang="en-GB" sz="4800" dirty="0"/>
              <a:t>Distance Features</a:t>
            </a:r>
            <a:endParaRPr lang="ru-RU" sz="4800" dirty="0"/>
          </a:p>
        </p:txBody>
      </p:sp>
      <p:pic>
        <p:nvPicPr>
          <p:cNvPr id="6" name="Picture 2" descr="Get matrix image of numpy array values - Grid with pixel values inside (not  colors) - Stack Overflow">
            <a:extLst>
              <a:ext uri="{FF2B5EF4-FFF2-40B4-BE49-F238E27FC236}">
                <a16:creationId xmlns:a16="http://schemas.microsoft.com/office/drawing/2014/main" id="{C9F5CE69-F580-4136-86F1-994C93D22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32" y="1191209"/>
            <a:ext cx="62103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748C16-E520-4331-99D3-BA14A207DF35}"/>
                  </a:ext>
                </a:extLst>
              </p14:cNvPr>
              <p14:cNvContentPartPr/>
              <p14:nvPr/>
            </p14:nvContentPartPr>
            <p14:xfrm>
              <a:off x="783000" y="402120"/>
              <a:ext cx="7509240" cy="631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748C16-E520-4331-99D3-BA14A207DF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640" y="392760"/>
                <a:ext cx="7527960" cy="63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82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4800" dirty="0"/>
              <a:t>Subspace Projection</a:t>
            </a:r>
            <a:endParaRPr lang="ru-RU" sz="4800" dirty="0"/>
          </a:p>
        </p:txBody>
      </p:sp>
      <p:pic>
        <p:nvPicPr>
          <p:cNvPr id="2050" name="Picture 2" descr="String Theory: Three Dimensions of Space - dummies">
            <a:extLst>
              <a:ext uri="{FF2B5EF4-FFF2-40B4-BE49-F238E27FC236}">
                <a16:creationId xmlns:a16="http://schemas.microsoft.com/office/drawing/2014/main" id="{A82FA423-2623-407E-AF2D-E5C38938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217" y="1026325"/>
            <a:ext cx="4076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FD6BA9-DFE4-4B01-A574-081845426339}"/>
                  </a:ext>
                </a:extLst>
              </p14:cNvPr>
              <p14:cNvContentPartPr/>
              <p14:nvPr/>
            </p14:nvContentPartPr>
            <p14:xfrm>
              <a:off x="183600" y="852840"/>
              <a:ext cx="10080720" cy="546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FD6BA9-DFE4-4B01-A574-0818454263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240" y="843480"/>
                <a:ext cx="10099440" cy="54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52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5915156" cy="1026325"/>
          </a:xfrm>
        </p:spPr>
        <p:txBody>
          <a:bodyPr>
            <a:normAutofit/>
          </a:bodyPr>
          <a:lstStyle/>
          <a:p>
            <a:r>
              <a:rPr lang="en-GB" sz="4800" dirty="0"/>
              <a:t>Conclusion</a:t>
            </a:r>
            <a:endParaRPr lang="ru-RU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C787E-6590-421C-AA6B-D8DE2125168C}"/>
              </a:ext>
            </a:extLst>
          </p:cNvPr>
          <p:cNvSpPr txBox="1"/>
          <p:nvPr/>
        </p:nvSpPr>
        <p:spPr>
          <a:xfrm>
            <a:off x="3303038" y="1959429"/>
            <a:ext cx="87334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aramond" panose="02020404030301010803" pitchFamily="18" charset="0"/>
              </a:rPr>
              <a:t>Compute centroids using K Means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aramond" panose="02020404030301010803" pitchFamily="18" charset="0"/>
              </a:rPr>
              <a:t>Use distances from centroids as features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aramond" panose="02020404030301010803" pitchFamily="18" charset="0"/>
              </a:rPr>
              <a:t>Or project onto the subspace spanned by centroids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>
                <a:latin typeface="Garamond" panose="02020404030301010803" pitchFamily="18" charset="0"/>
              </a:rPr>
              <a:t>The number of centroids is the new dimension</a:t>
            </a:r>
            <a:endParaRPr lang="en-PK" sz="3200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D9928B-1C5D-4D44-8EF9-594E1A992B75}"/>
                  </a:ext>
                </a:extLst>
              </p14:cNvPr>
              <p14:cNvContentPartPr/>
              <p14:nvPr/>
            </p14:nvContentPartPr>
            <p14:xfrm>
              <a:off x="3013560" y="2093760"/>
              <a:ext cx="7490160" cy="190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D9928B-1C5D-4D44-8EF9-594E1A992B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4200" y="2084400"/>
                <a:ext cx="7508880" cy="19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96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B4817A-7B78-4F22-BF85-A985FE36C33C}">
  <ds:schemaRefs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83af5124-149a-46a0-8dc9-5dd5b991a56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3679</TotalTime>
  <Words>84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Garamond</vt:lpstr>
      <vt:lpstr>Wingdings</vt:lpstr>
      <vt:lpstr>Thème Office</vt:lpstr>
      <vt:lpstr>PowerPoint Presentation</vt:lpstr>
      <vt:lpstr>What does K Means do</vt:lpstr>
      <vt:lpstr>What is Dimensionality Reduction</vt:lpstr>
      <vt:lpstr>Distance Features</vt:lpstr>
      <vt:lpstr>Subspace Projection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278</cp:revision>
  <dcterms:created xsi:type="dcterms:W3CDTF">2019-01-15T19:27:36Z</dcterms:created>
  <dcterms:modified xsi:type="dcterms:W3CDTF">2021-04-21T12:03:32Z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