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19" r:id="rId6"/>
    <p:sldId id="321" r:id="rId7"/>
    <p:sldId id="322" r:id="rId8"/>
    <p:sldId id="257" r:id="rId9"/>
    <p:sldId id="316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14T11:21:58.9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16211 14618 304 0,'-4'0'2136'0,"1"0"-200"15,-1 0-863-15,-4 0-433 16,4 0 104-16,4 0 48 0,0 0-184 31,0 0-168-31,0 0-128 16,0 0 145-16,0 0 191 15,0 0-56-15,0 0-96 0,0 0-56 0,0 0-64 16,0 0-112-16,0 3-104 16,0-3-64-16,4 0 48 31,4 0 0-15,-1 3 24-16,6-3 248 15,2 0-160-15,6 3-88 16,-2 0-120-16,1-3 40 0,0 3-24 0,5-3-56 15,-6 0-8-15,9 3 8 16,-4-3 65-16,0 0-65 0,4 0 112 16,-5 0 16-16,1 0 40 15,1 0-32-15,-1 0-136 16,4 0 88-16,-5 0-80 0,5 0 80 16,0 0-96-16,0 0 0 15,0 0 0 1,0 0 16-16,0 0-8 15,0 0 72-15,0 0-80 16,0 0 0-16,-1 0-32 0,1 0 32 16,-4 0 8-16,0 4 0 15,-5-4-8-15,5 0 8 0,-3 3-8 32,3-3 0-32,-5 0 0 15,5 3 0-15,4-3 8 16,0 3 0-16,0 0-8 0,8 0 8 15,-4 1-8-15,-1-1 0 16,1-3 8-16,0 3 40 0,0-3-48 16,0 0 0-1,-4 0 0-15,-4 0 0 16,0 0 0-16,-1 0 80 16,1 0 32-16,4 0-48 0,-4 3 8 15,4 1-64-15,0-2-8 0,4 1 16 16,-4 1-8-1,4-4 72 1,0 3-80-16,-4 0 8 0,0-3 0 16,-1 3-8-16,-3-3 8 15,4 3-8-15,-8-3 8 0,4 0 0 16,3 0-8-16,-3 0 8 16,8 0-8-1,4 0 40-15,1 0-32 16,-2 0-8-16,5 0 8 15,-1 0-8-15,2 0 0 0,-5 0 0 16,3 0 0-16,-3 0 8 16,0 0-8-16,-5 0 0 0,1 0-32 31,-4 0 32-31,4-3 48 16,-4 3-48-16,4-3-16 15,0 3 8-15,0 0 8 0,4 0-56 16,-4 0-16-16,8 0-72 15,-5 0 24-15,5 0 112 16,1 0-32 0,-6 0 40-16,5 0 8 0,-5 0 80 15,1-3-80-15,1 3-16 16,-1 0-48-16,3 0 56 0,-3 0 16 16,-1-3-16-16,2 3 8 15,-1-4-16 1,0 4 16-16,-1-3-8 15,1 1 8 1,0 2 48-16,0 0-56 16,0-4 0-16,4 4-56 15,-5-3 56-15,6 0 0 0,-2 3 8 16,-3-3 40-16,4 3-48 16,-5-4 0-16,2 1 40 15,3 0-32-15,-5 3 0 0,5 0 48 16,-5-3 48-16,10 3-56 0,-6-3 48 15,2 3 48-15,2-3-128 16,1 3 104-16,-4-4-8 31,4 4-48-31,-1 0-64 0,-2-3-16 16,-2 3 16-16,1 0 56 16,-4 0-56-16,0 0 0 0,4 0 0 31,-5 0 8-31,10 0 64 15,-6 0-56-15,5 0-8 16,-4 0 88-16,4 0-88 0,-1 3 0 0,-2-3 48 16,6 4-40-16,-6-1 88 15,6 0-104-15,-3-3 104 0,-4 3-8 16,3-3-24-16,-2 0-24 16,-2 0 32-1,1 0-80 1,-1 0 80-16,6 0-80 0,-6 0 120 15,10 0-120-15,-6 0 128 0,1 0-8 16,0 0 32-16,4 0-16 0,-8 0 16 16,3 0-8-16,-2 0-128 31,-2 0 104-31,-3-3-24 16,3 0-80-16,6 0-16 0,-2-1 8 31,5 4-8-31,0 0 16 0,4-3-16 15,-5 3 0-15,5-3-8 16,-7 3 64-16,-2-3-48 16,-4 0-8-16,2 3 0 0,-5-3 64 15,3 0-56-15,-3-1 32 16,5 1-40-16,2 0 0 0,-4 3-8 16,2-3 8-16,-1 3-40 15,-5-3 40-15,-3-1 0 31,0 1 8-31,-4-1 0 0,4 2 0 16,-4-1-8-16,0 0 8 16,0-1-8-16,0 4 8 0,-5-2-8 0,-3 2 0 15,0 0 0-15,-4 0 0 16,0-5 8 0,0 5 8-1,0 0-8-15,-1-2 64 0,2 2-64 16,2-4 0-16,-2 4-8 0,-2-2-8 15,-2 2-312-15,-6 0 184 0,-3 0-160 16,-4 0-312-16,0 0-472 31,0-4-712-31,0 2-737 16,-4-3-1808-16,-3-1-568 0</inkml:trace>
  <inkml:trace contextRef="#ctx0" brushRef="#br0" timeOffset="453.66">22993 14341 1816 0,'0'0'3913'0,"0"0"-1409"0,0 0-1111 15,0 0-233-15,0 0-184 16,0 0-424-16,-4 0-248 0,4 3-304 0,0 6 248 16,8 2 488-16,0 4-71 15,7 1-305 1,2 3-160 0,3 0-48-16,-1 3 104 0,5 0-112 15,-3-2-136-15,-6 1 40 16,2-7-40-16,-6 1-8 0,2-2 0 0,-2-1 0 15,-3 2 0-15,0-5 8 32,4-2 128-32,-8 2 16 15,0 4-56-15,-4-1-96 0,0 1 0 16,0 3 48-16,-20 0 128 16,0 3 56-16,-11-1-8 0,-1 3-96 15,-4-6-8-15,-5 1-104 31,-2 0 144-31,-1 0-160 0,-7 0-1464 16,6-1-1681-16,13-5-7049 0</inkml:trace>
  <inkml:trace contextRef="#ctx0" brushRef="#br0" timeOffset="1698.56">21523 15300 2528 0,'0'0'6521'0,"0"0"-3760"16,0 0-561-16,0 0 145 0,0 0-993 16,0 0-63-16,0 0-457 31,28-35-192-31,-17 29-240 0,6-1-128 16,-2 1-104-16,6 0-112 15,7-1-40-15,0 4 56 16,3 3-72-16,5 0-8 0,0 0 0 15,-4 7-8-15,-1 5-64 16,-10 4 8 0,-14 0-48-16,-3 3 72 0,-4 4-72 15,-11-2-176-15,-17 1 32 16,-8 1 136-16,-8-4 112 16,-4 3 16-16,4-6 0 0,1-3 0 15,7-4 0 1,8 2-48-16,11-9 0 15,6 1-160-15,11-3-128 0,0 0 144 16,11 0 192-16,17-10-520 16,12-5-177-16,8-7 537 15,8-4 160-15,0 4-48 0,4-1-16 32,-9 5 56-32,-6 2 0 15,-14 3-8-15,-3 6 16 0,-12 2 104 16,-5-2 208-16,-2 4 137 15,-9 3 239-15,0 0-96 0,0 0-336 16,0 0-256-16,-13 0-200 31,-2 7 200-31,-9 12 48 0,0 2 48 16,1 5-48-16,6 0 0 16,2 2-48-16,10 0-48 15,5 1 40-15,5 2 8 0,18-2 0 16,13-4-344-16,4-2-616 31,24-7-1025-31,-8-6-2216 0,-9-10-3912 0</inkml:trace>
  <inkml:trace contextRef="#ctx0" brushRef="#br0" timeOffset="1923.85">22324 15446 3080 0,'0'0'8194'0,"0"0"-5073"16,0 0-1241-16,0 0-464 16,0 0-448-16,0 0-479 0,0 0-17 31,0 35 88-31,0-16-192 16,-8 7-80-16,3 2-144 15,-3-3-96-15,1 1-48 0,-1-1-392 16,-1 4-1104-16,5-9-2873 0,1-6-4801 15</inkml:trace>
  <inkml:trace contextRef="#ctx0" brushRef="#br0" timeOffset="4540.32">13327 12960 1168 0,'0'0'792'16,"0"0"3313"-16,0 0-3425 0,0 0-240 31,0 0 736-31,0 0-15 15,0 0-281-15,-4-48-176 0,4 42-168 16,0-3-120-16,0 2-184 16,0 1 120-16,0-3-48 15,0-1 56-15,0 1-24 0,0-4-16 32,0 0 217-32,0-1-129 15,0 0-104-15,0 1 40 0,0-4-8 16,0 2-112-16,0-1-64 15,0 0-40-15,0-3 24 16,0 3-40-16,0-3 0 0,0 0 48 16,0 3-40-1,0 1-8-15,4-4 24 16,0 3 72-16,0-1-120 0,4-2 32 16,-4 1 0-16,4-2 72 15,0-2-72-15,-4 0-16 16,4 0-8-16,-5-1-40 15,2 2 40 1,-1-2 24-16,0 1-40 0,-4 4 40 16,4-2-39-16,0 1 23 0,0 3-24 15,-1-3 48-15,-3 0-64 16,4 0-56-16,-4 0 8 16,5 0 0-1,-1-4 0-15,0 1-8 16,4 0 0-16,-1 0 16 0,-3 0 40 15,5 0-56-15,-5-4 8 16,-1 4-8-16,1-3 0 16,0-1 8-16,0-3 0 0,5 1-8 31,-5-1 8-31,3 1 0 16,-3-1-8-16,4 4 24 0,-3 0-16 15,2-2-8-15,-3 2 8 16,0-3-8-16,0 2 8 15,0 1 40-15,-4 0-48 0,4 0 48 16,1 2-48 0,-2 0 8-16,-3-2 40 15,4 3-48-15,0-3 8 0,-4-1-8 16,4 1 8-16,-4 0 0 16,4 0 0-16,-4 2-8 15,0 1 0-15,0 3 0 16,0-3 0-1,0 6 0-15,0-3 0 0,0-1 48 16,0-2-40-16,4-1 64 0,4 2-56 16,0-2 72-16,0-2-80 15,4 3-8-15,-4 0 0 16,0 0 8 0,0-1-8-16,0-2 8 15,0-1 0-15,-4 1-8 0,0-4 16 16,3 1 32-16,-3-1-40 15,1 3 56-15,3 5-56 16,-4-1 0-16,0 5 8 0,-1 2-16 31,1-1 16-31,1 0-8 16,3-3-8-16,-4 0 8 0,3 0-8 16,-3-6 0-16,0 0 8 15,1-1-8-15,-1 0 8 16,3 1 8-16,-3-1-8 0,0 4-8 31,0-3 0-31,0 3 16 0,5-4-16 16,-6 5 8-16,5-6 0 0,0 2 0 15,1 0-8-15,-2 3 0 16,5-7 0-16,0 7 8 16,0-7-8-16,0 1 0 15,0 2 0 1,-4-3 24-16,3 1-24 0,-2-5 0 15,3 3 0-15,-1-3 0 0,-2-1 0 16,-1-1-24-16,-1 3 16 16,-3-6 0-16,-4 3-64 15,0-3 72 1,0 3 0-16,5 0 8 16,-5 3 0-16,0-3-8 0,4 7 8 15,0-4 0-15,0 0-8 16,0-6 16-16,-1 3-8 15,-3-7-8-15,0 9 8 0,0-9-8 32,0 7-32-32,0 3 32 15,-3 0 0-15,3 0 8 0,0 7 0 16,0-4 48-16,3 4-48 16,10 0-8-16,-2 3 0 15,-3-7 16-15,0 4-16 0,1-1 48 31,-6-2-48-31,-3-1 0 16,0 1-8-16,0-1-56 0,-7-3 48 0,-6 1-80 16,5-5 96-16,-3 1 0 15,2 4 0-15,5-1 0 16,1 1 16-16,-1-1-16 16,4 4 16-1,0 2-8-15,0 0 0 16,0 4-8-16,0 3 8 0,4 3 48 0,-1 0-48 15,5 4-8-15,-8-1 8 16,5 0 0-16,-1 7-8 16,0 0 16-1,-4 2-16-15,0 2 0 16,0 2 0-16,0 0-64 16,0 0-1249-16,-4 0-751 15,-5 12 144-15,-6 13-9 0,-2-6-535 16,10 4-2001-16</inkml:trace>
  <inkml:trace contextRef="#ctx0" brushRef="#br0" timeOffset="5140.38">13825 8636 264 0,'0'0'592'31,"0"0"3345"-31,0 0-2569 15,0 0-552-15,0 0-568 16,0 0-232-16,-11 7 192 0,6-5 192 0,-3 4-256 16,0 0 88-1,4 1-128 1,1 3 16-16,-2-1 8 0,1 1-120 16,4 3 216-16,0-4-64 15,0 1 152-15,0-1-55 16,0 1-73-16,0-7-8 0,0 3-8 0,0-3-16 15,0-3 176-15,0 0 608 16,0 0 288 0,4-3-176-16,8-6-639 31,0-4 23-31,4-6 72 16,4 0-128-16,0-3-96 0,8-4 0 15,0 1-96-15,0-4-112 16,0 1-56-16,4-4 56 0,-4 4-56 15,-5-1-8-15,1 4 264 16,-8 0-120-16,0 5 88 16,-4 4-16-16,-4 3-48 0,4 1 40 15,-9 2-80-15,6 4-16 16,-1 0 32-16,0 3-32 0,-5-1-56 31,1 4-8-31,-4 0-56 16,5 0-8-16,-5 7-80 15,4 8 16-15,4 8 64 0,-4-1 8 16,3 6 72-16,6 0 8 0,2 5-72 16,2 2 88-16,-2 0-88 15,5-1 40 1,4 1-48-16,8 7-896 16,-4-10-1616-16,0-14-2353 15</inkml:trace>
  <inkml:trace contextRef="#ctx0" brushRef="#br0" timeOffset="6453.66">11945 10629 6385 0,'0'0'4617'16,"0"0"-3873"-16,0 0 256 0,0 0 369 15,0 0-169-15,-8-79 112 32,12 60-600-32,7 3-360 15,6 1 144-15,6-2-272 0,1 8-152 16,8 3-16-16,-4 3-56 0,4 3-72 15,3 0 64-15,-7 6-80 16,0 10 80-16,-7 9-96 31,-6 4 32-31,-2 6-48 0,-10 2 32 0,-3-1-48 16,-7 2 24 0,-14-7 104-16,-7 4-56 0,-7-6 8 15,-1-4 56-15,4-6 224 16,4-6-216-16,12-6-8 31,4-4-416-31,12-3 416 0,0-3-8 0,16-13-256 16,8-10-1368-16,15-9 800 15,6-9 520-15,7-5-297 0,-1-1-103 16,-3 0 272-16,-4 2 376 16,-9 13 64-1,-7 7 200 1,-11 9 336-16,-10 5 297 0,-3 8 559 0,-4 6-328 15,0 0-728-15,-7 0-336 16,-10 10 0-16,-2 9 136 0,-9 9 8 16,4 7-72-16,0 4-72 31,4-2 184-31,8 5-96 0,4-4-80 16,8-3-8-16,0-3 16 15,4-1 40-15,20-2-56 0,0-4-208 16,12-8-736-16,20-9-536 15,-9-8-961-15,-2 0-4528 16</inkml:trace>
  <inkml:trace contextRef="#ctx0" brushRef="#br0" timeOffset="6766.84">12662 10576 12346 0,'0'0'2041'0,"0"0"-145"16,0 0-856-16,0 0-496 0,0 0-296 15,0 0-168-15,76-19 24 0,-53 28-96 32,-3 3-8-17,-3 4-8-15,-10 8-88 0,-7-6-136 16,0 8 232-16,-16-5 88 0,-7 5 248 15,-1-4-192-15,-1-3 177 0,5-3-113 16,9 0-160-16,7-6-48 31,4-3 0-31,15-5-256 16,37 1 248-16,32-3-145 0,31-22-1407 16,-7-1-2353-16,-20-8-4865 15</inkml:trace>
  <inkml:trace contextRef="#ctx0" brushRef="#br0" timeOffset="15272.42">11430 6261 4240 0,'0'0'4313'15,"-4"-9"-3176"-15,4 2-9 16,0 7-120-16,0-3-360 0,0 0-88 16,0-1-72-16,0 1-104 31,4 0-31-31,4 0 127 0,-3-4-56 16,6 1-200-16,1-3 80 15,1 2-96-15,6 1-8 16,1 3-48-16,4-4-96 0,4 7-48 15,8-3 208-15,0 3-112 16,-1 0-8 0,-3 0 8-16,-8 10-96 0,-3-1-8 15,-10 4-56-15,-7 3-72 16,-4 3-24-16,0-3 40 16,-4 7 112-16,-16-2 0 15,-8 5 0-15,-4-7 136 16,-8 0-88-16,5 0 104 15,-1-3-80-15,8-7-56 0,4 0 40 16,12-5-56-16,4-1-144 16,8-3 24-16,0 0 120 15,12 0 0-15,4-7-112 0,8-5 88 32,4 6-24-32,4-1-32 15,-4 4 72-15,0 3-32 0,0 0 40 16,0 0 0-16,0 13-16 15,-5-1-64-15,-3 4 24 0,-4 3 48 16,-8-3-88-16,0 3-8 31,-8 3-48-31,0-2-80 0,-12-1 184 16,-12 0 48-16,-8 0-8 16,-3 0 16-16,-10-4 232 15,2 2-24-15,-2-8 104 0,2-3-56 16,3 1-16-16,5-7-48 31,3 0 0-31,8 0 176 0,7-9-104 16,2-1 0-16,6 0-24 0,5 0-192 15,4 7 32-15,0-3-88 16,0 6-560-16,0 0-1320 0,0 0-3097 16,0 0-3801-16</inkml:trace>
  <inkml:trace contextRef="#ctx0" brushRef="#br0" timeOffset="15885.82">11402 6892 3952 0,'0'0'6482'0,"0"0"-4474"0,0 0-279 0,0 0-329 15,0 0-176-15,0 0-440 16,0 0-416-16,13 0-72 0,10 0 225 31,5 0-185-31,13 0-32 16,6-3-32-16,13-2-56 0,-1-2-48 16,5 3-72-16,0-2 24 15,-8 3-72-15,-13 0-40 0,-6 1 0 16,-18 2 0-16,-2 0-8 31,-6 0-40-31,-7 0-352 16,-4 0-264-16,0 0-425 0,0 0-719 15,0 5-593-15,-28 4 345 32,5 2-2025-32,-5-6-1624 0</inkml:trace>
  <inkml:trace contextRef="#ctx0" brushRef="#br0" timeOffset="16211.19">11423 7071 488 0,'0'0'5553'0,"0"0"-3233"15,0 0-583-15,0 0 39 0,0 0-64 0,0 0-167 16,20 0-385-16,-1 0-128 15,13 0-336 17,9 0-136-32,6 0-111 15,9 0-17-15,4-7-64 16,3 2-88-16,-7 0-96 16,-5 0-32-16,-10 1-80 0,-13 1 24 15,-9-1-24-15,-11 1-24 0,-3 0 8 16,-1 3 8-16,-4 0-64 15,0 0 0-15,0 0-368 16,0 0-512-16,3-3-1305 0,1 0-3360 16,0-4-5489-16</inkml:trace>
  <inkml:trace contextRef="#ctx0" brushRef="#br0" timeOffset="107117.12">15379 5568 8849 0,'0'0'2105'16,"0"0"-1265"-16,-4-2-456 31,-4-8-288-31,-4 7 416 16,4-3 416-1,0 2 193-15,4 4-1 0,0-3-400 16,0 3-304-16,1 0-136 15,-6-4-16-15,1 4-112 0,-12-2-104 16,1 2-48-16,-9 0-48 16,-8 0-576-16,-1 0-968 15,-2 0-577-15,-17 2-407 0,12 5-1593 16,1 3-672-16</inkml:trace>
  <inkml:trace contextRef="#ctx0" brushRef="#br0" timeOffset="107290.63">14729 5705 488 0,'0'0'5961'16,"0"0"-4249"-16,0 0-383 0,0 0-369 16,0 0-168-16,0 0-200 15,-67 76 24-15,55-57-232 0,-8 3-224 32,0 4-160-32,-4-1-184 15,-20 24-992-15,12-12-1609 0,-3-5-3064 16</inkml:trace>
  <inkml:trace contextRef="#ctx0" brushRef="#br0" timeOffset="107457.14">14192 6439 1824 0,'0'0'944'0,"0"0"1009"0,0 0-1105 15,-32 72-264-15,32-49 8 0,0-1-272 16,0 3-144-1,0 16-176 1,-4-2-408-16,4-1-2073 16</inkml:trace>
  <inkml:trace contextRef="#ctx0" brushRef="#br0" timeOffset="107657.33">14084 7324 3632 0,'0'0'3177'0,"0"0"-1305"0,0 0-663 16,-16 86-137-16,16-58-56 16,0 1-288-16,0 0-192 0,0 3-216 31,8 6-184-31,4 3-136 16,0 4-288-16,-4 2-264 0,12 23-680 15,-4-15-1633-15,-4-8-2008 0</inkml:trace>
  <inkml:trace contextRef="#ctx0" brushRef="#br0" timeOffset="107800.71">14224 8136 7481 0,'0'0'3009'0,"0"0"-1545"16,28 77-504-16,-13-35-216 16,5 2-432-16,1 0-312 0,6 7-24 15,21 23-920-15,-9-17-1272 16,-3-7-3025-1</inkml:trace>
  <inkml:trace contextRef="#ctx0" brushRef="#br0" timeOffset="107934.41">14738 9024 7889 0,'0'0'6202'0,"0"0"-4490"0,0 0-1712 16,103 56-376-16,-59-11-2145 0,-9-7-2008 15,-7-4-1824-15</inkml:trace>
  <inkml:trace contextRef="#ctx0" brushRef="#br0" timeOffset="108099.98">15391 9712 11562 0,'0'0'2152'0,"0"0"-2152"0,0 0-1592 16,103 45 392-16,-75-27 888 16,0 1 152-16,8 13-688 0,-8-7-737 15,0 0-3472-15</inkml:trace>
  <inkml:trace contextRef="#ctx0" brushRef="#br0" timeOffset="108267.56">16235 10236 7209 0,'0'0'5209'16,"0"0"-5209"-16,0 0-336 15,105 32-352-15,-62-17 216 16,9 2-328 0,31 5-481-16,-14-7-911 0,-6-2-2545 15</inkml:trace>
  <inkml:trace contextRef="#ctx0" brushRef="#br0" timeOffset="108385.57">17244 10468 12546 0,'0'0'112'16,"0"0"-112"-16,115 8-4625 16,-60-3-2016-16</inkml:trace>
  <inkml:trace contextRef="#ctx0" brushRef="#br0" timeOffset="108520.76">18104 10649 2920 0,'0'0'2913'16,"0"0"-1553"-16,111 9-1360 0,-62-5-1560 16,-6 2-2841-1</inkml:trace>
  <inkml:trace contextRef="#ctx0" brushRef="#br0" timeOffset="108708.44">18889 10757 512 0,'0'0'7993'0,"0"0"-6320"0,0 0-897 16,95 0-536-16,-67 0-152 0,4 0-88 15,0 0 8-15,5 0-8 16,2 0 0-16,5 0-432 15,23 0-456 1,-11 0-409-16,-4 0-1375 16</inkml:trace>
  <inkml:trace contextRef="#ctx0" brushRef="#br0" timeOffset="108899.07">19949 10572 9169 0,'0'0'1137'16,"0"0"-825"-16,120-85-312 16,-73 49-24-16,1 11 24 15,0-2-208-15,-4 0-56 0,-8 5-617 32,3 0-879-32,10-10-1129 15,-10 7 1097-15,-7 3-384 0</inkml:trace>
  <inkml:trace contextRef="#ctx0" brushRef="#br0" timeOffset="109034.16">20535 10166 1768 0,'0'0'4377'15,"0"0"-1745"-15,0 0-327 16,71-98-441-16,-47 66-111 16,4-3-545-1,-4 3-400-15,3 0-136 16,-2 1-264-16,-5-4-168 0,0 0-240 16,-4 0-80-16,0-3-880 0,11-19-1432 15,-7 8-1545-15,1 5-3601 16</inkml:trace>
  <inkml:trace contextRef="#ctx0" brushRef="#br0" timeOffset="109185.16">21065 9293 3368 0,'0'0'6066'0,"0"0"-4258"16,28-99-728-16,-13 55-544 0,-6 0-352 31,2 2-88-31,1-2-96 16,0 3-224-16,4-13-1064 15,0 9-1889-15,-4 8-3664 0</inkml:trace>
  <inkml:trace contextRef="#ctx0" brushRef="#br0" timeOffset="109330.08">21268 8543 9514 0,'0'0'2216'15,"0"0"-1216"-15,-24-94-584 0,20 52-160 0,-5 1-176 16,6 3-16-1,3 0-64 1,-8-9-464-16,0 8-1336 0,4 7-2905 16</inkml:trace>
  <inkml:trace contextRef="#ctx0" brushRef="#br0" timeOffset="109473.18">21100 7791 8849 0,'0'0'1433'0,"0"0"-633"15,-32-92-504-15,21 54-144 16,-6 3-16-16,10 6 24 16,-17-8-160-16,4 5-856 0,0 3-4593 15</inkml:trace>
  <inkml:trace contextRef="#ctx0" brushRef="#br0" timeOffset="109638.01">20630 7128 10682 0,'0'0'1360'0,"0"0"-944"15,0 0-352-15,-20-90-64 16,9 69-96-16,-2-2-344 16,-10-5-152-16,3 5-1729 0,-5 2-4664 0</inkml:trace>
  <inkml:trace contextRef="#ctx0" brushRef="#br0" timeOffset="109795.77">20069 6607 9938 0,'0'0'1424'0,"0"0"-784"16,0 0-368-16,-73-83-192 0,54 62-16 16,-5 4 192-1,-16-2-256-15,4 4-400 16,-4 2-2793-16</inkml:trace>
  <inkml:trace contextRef="#ctx0" brushRef="#br0" timeOffset="109968.14">19096 6026 14603 0,'0'0'1816'0,"0"0"-1296"0,0 0-520 16,0 0-120-16,-56-79 0 15,41 66 8-15,-9 7-496 0,-16 0-1048 32,3 1-1025-32,-2 3-2432 0</inkml:trace>
  <inkml:trace contextRef="#ctx0" brushRef="#br0" timeOffset="110125.82">18375 5763 9482 0,'0'0'1952'15,"0"0"-1112"-15,0 0-568 16,0 0-176-16,0 0-96 16,-87-58-48-16,70 51-24 0,-18-2-640 15,-1 6-2081 1,0-3-3784 0</inkml:trace>
  <inkml:trace contextRef="#ctx0" brushRef="#br0" timeOffset="110263.56">17558 5521 9882 0,'0'0'1744'16,"0"0"-1096"-16,0 0-648 16,0 0-328-1,-79-18-376-15,63 18 368 16,-5 0 184-16,-14 2-152 16,3 4-1585-16,0-2-1991 0</inkml:trace>
  <inkml:trace contextRef="#ctx0" brushRef="#br0" timeOffset="110695.33">16837 5407 7697 0,'0'0'2129'15,"0"0"-625"-15,-80-26-968 0,52 23-384 16,9 3-152-16,7 0-152 16,-4 0-200-16,0 0-192 15,-5 7-688 1,-6-4-665-16,-1 3-519 0,-3 1 527 15,-10-7 897-15,2 0 992 16,-9 0 64-16,-4 0 968 0,0-7 1497 16,5-2-553-16,-5-1-599 15,7 1-465 1,6 2-296 0,3 1-200-16,8 6-248 0,0 0-168 0,4 0-72 15,1 0-928-15,-1 0-449 16,-4 3-55-16,0 2 120 0,0 2 584 15,-4-7 512-15,0 4 104 32,-4-1 56-32,1-3 128 15,-6 3 72-15,-2-3 168 0,-6 0 416 16,2 0 176-16,-1 3 104 0,5 1-120 16,-1 2-416-16,4 0-272 31,8 4-112-31,-4-1-16 15,12 4-240-15,-12 3-752 0,8 0-1392 16,0-4-1649-16</inkml:trace>
  <inkml:trace contextRef="#ctx0" brushRef="#br0" timeOffset="113521.19">25185 3432 5049 0,'0'0'6465'16,"0"0"-5353"0,0 0-712-1,0 0-272-15,0 0-24 16,0 0-48-16,0 0-56 0,-28-29-56 16,-8 10-120-16,4 4-1392 0,-8-8-3081 15</inkml:trace>
  <inkml:trace contextRef="#ctx0" brushRef="#br0" timeOffset="113702.75">24650 3054 10962 0,'0'0'1496'0,"0"0"-1088"15,0 0-408-15,0 0-288 16,0 0 8-16,-32-28-200 0,13 21 56 15,-9-5-184-15,-20-7-560 16,4 0-1553-16,5-1-1192 0</inkml:trace>
  <inkml:trace contextRef="#ctx0" brushRef="#br0" timeOffset="113853.5">23985 2730 5825 0,'0'0'1760'0,"0"0"-408"16,0 0-575-16,0 0-393 0,0 0 64 0,-84-35 64 15,69 35-256 1,-9 0-184 0,-8-3-72-16,-44 0-616 15,12 0-1889-15,-4-4-2576 0</inkml:trace>
  <inkml:trace contextRef="#ctx0" brushRef="#br0" timeOffset="114009.68">22881 2549 7113 0,'0'0'1296'0,"0"0"-800"0,-119-10-368 16,72 10-128-16,2 0-152 15,6 0-104-15,-21 0-240 0,11 0-840 32,6 7-1593-32</inkml:trace>
  <inkml:trace contextRef="#ctx0" brushRef="#br0" timeOffset="114316">21762 2621 6361 0,'0'0'960'16,"0"0"-568"-16,-91 11-304 0,50-5-80 16,1 1-8-16,1-4 8 15,-6 6-8-15,2-3 0 0,-5 4 8 16,1 3-8-16,2-1 8 15,-2 4-8 1,2-3 0-16,-2 4-128 16,-1 2-296-16,-3-1 176 0,-1 4 80 15,0 3 40-15,1 1 32 16,-2 2 96-16,9-2 0 0,1-1-96 16,3-2 96-1,4 3 0-15,4-1 0 16,5 0 0-16,2 3-128 15,-3 4-368-15,8-3-1081 0,1-4-975 16</inkml:trace>
  <inkml:trace contextRef="#ctx0" brushRef="#br0" timeOffset="114492.47">20120 3502 3368 0,'0'0'1016'16,"0"0"441"-16,0 0-641 0,-99 82-120 15,74-53-144-15,10 3-136 32,-1 0-168-32,8 8-16 15,0 8-128-15,-16 32-104 0,4-11-1064 16,-3-1-3593-16</inkml:trace>
  <inkml:trace contextRef="#ctx0" brushRef="#br0" timeOffset="114669.7">19543 4528 7665 0,'0'0'1256'0,"0"0"-207"15,-16 82-593-15,12-41-120 16,4 10-160-16,0 0-32 16,0 3-72-16,0 0 8 15,0 6-80-15,0 22-360 16,0-15-1633-16,-12-6-4280 0</inkml:trace>
  <inkml:trace contextRef="#ctx0" brushRef="#br0" timeOffset="114812.01">19781 5884 10338 0,'0'0'1840'0,"0"0"-1288"16,24 107-552-16,-16-50-1928 0,-8-7-2505 15</inkml:trace>
  <inkml:trace contextRef="#ctx0" brushRef="#br0" timeOffset="114962.79">20431 6963 13066 0,'0'0'3073'0,"0"0"-3065"16,40 79-8-16,-12-35-1920 16,-5 4-2753-16</inkml:trace>
  <inkml:trace contextRef="#ctx0" brushRef="#br0" timeOffset="115112.77">21328 7817 11466 0,'0'0'1072'15,"99"40"-1072"-15,-39-14-2832 16,4-3-3762-16</inkml:trace>
  <inkml:trace contextRef="#ctx0" brushRef="#br0" timeOffset="115586.66">22499 8287 9946 0,'0'0'2400'15,"115"12"-1200"-15,-51-3-415 16,0-2-449-16,-5 3-296 0,-3-1-40 31,0-2-656-31,4 2-329 0,15-3-487 16,17 7-953-16,20-3-2007 0,0-1 1511 15,-20-3 2401-15,-21-3 520 16,-28-3 2344-16,2 4 705 16,6-4-376-16,9 0-465 15,3 0-544 1,2 0-391-16,-6 0-465 16,1-4-496-16,0 4-208 0,-1 0-104 0,5 0-200 15,0-3-632-15,-1 0-209 16,6-6-239-16,-2-4-416 15,5-3-577 1,12-9-319-16,11-10 247 16,-7 6 1993-16,-9 1 352 0,-14 2 2881 15,-14 7-969-15,1-3 217 16,8 0 167-16,-17 3 249 16,-2-3-257-16,-5 2-703 0,-5 2-313 31,1 1-520-31,0 2-480 15,0-2-272-15,0 2-360 0,3-1-944 16,14-12-1441-16,-10 4-1552 16,1 6-3336-16</inkml:trace>
  <inkml:trace contextRef="#ctx0" brushRef="#br0" timeOffset="115735.97">25763 7810 8465 0,'0'0'4097'0,"0"0"-2000"16,79-57-289-16,-40 32-784 0,-2 0-480 15,2 0-216-15,-3-1-168 16,-8-2-160-16,0 1-1000 16,0-17-1344-1,-9 6-2929-15,-2 3-4217 16</inkml:trace>
  <inkml:trace contextRef="#ctx0" brushRef="#br0" timeOffset="116286.05">26407 7188 9554 0,'0'0'2888'15,"0"0"-1143"-15,76-102-521 16,-44 58-568-16,-4-4-192 16,0 1 56-16,-9-1-216 15,-6 1-304-15,-5-1-480 0,-1-3-1008 32,-3 7-329-32,1-1-599 0,3 3-737 15,-1-2 273-15,1 2 2880 16,1 2 512-16,2-4 1232 15,-11-4 313-15,0 0-153 0,0-3-672 16,-7-6-304-16,-6-6-143 16,-2-5-329-16,-2 2-280 0,2 3-176 31,-1-1-200-31,0 4-344 16,7 6-113-16,-2 3 129 0,7 3 216 15,0 1 104-15,0 3 136 0,-4-1 64 16,0-2-40-16,0-4 40 15,0-3 0-15,-8-3-88 16,-12-17-32 0,-15-11-80-16,-13-17-520 15,4 10 64-15,12 19 376 16,12 22 208-16,13 16 64 0,2-3-504 16,5-3 7-16,8-3 137 0,0 2 304 15,21 1 72 1,2 0 192-16,1-7 136 15,-4-2 225-15,-4-2 119 16,-16-4-56-16,0 1-320 16,-24-2-264-16,-20 3-32 0,-12-3-176 15,-23-7-576-15,7 4-753 16,-4 0-1119 0,5-4 359-16,2-12 1953 15,6 10 32-15,15 8-1160 0</inkml:trace>
  <inkml:trace contextRef="#ctx0" brushRef="#br0" timeOffset="116415.01">25372 3352 1872 0,'0'0'1312'0,"-92"-79"-744"31,32 35 136-31,-3-8 129 16,-1 12-833-16,4 1-56 16,8 11-777-16,12 3-55 0,9 3-184 15,10 6 1064-15,6 3 8 16,6 7 376-16,5 0-376 0</inkml:trace>
  <inkml:trace contextRef="#ctx0" brushRef="#br0" timeOffset="117273.17">25598 9394 336 0,'0'0'10882'16,"0"0"-9322"-16,0 0-672 0,0 0-632 16,0 0-208-1,0 0 8-15,0 0-56 16,-47-34 0 0,23 34 0-16,-28 0-672 0,12 0-1720 0,1 0-3881 15</inkml:trace>
  <inkml:trace contextRef="#ctx0" brushRef="#br0" timeOffset="117437.3">24782 9462 5873 0,'0'0'888'0,"0"0"-600"16,-84 41-184-16,45-22-104 0,-6-1 8 31,2 5-8-31,-5-1 0 15,-20 13-608-15,8-4-1208 0,8-6-2337 16</inkml:trace>
  <inkml:trace contextRef="#ctx0" brushRef="#br0" timeOffset="117565.9">23993 9940 1632 0,'0'0'1208'31,"0"0"-40"-31,0 0-375 0,-64 80-257 0,48-54-160 16,0 2 144-16,-4 1-56 15,-16 18-384-15,5-5-80 0,-1-5-2433 16</inkml:trace>
  <inkml:trace contextRef="#ctx0" brushRef="#br0" timeOffset="117722.1">23456 10747 472 0,'0'0'7889'16,"0"0"-6024"-16,0 0-745 31,0 0-616-31,-13 85-504 16,-11-36-104-16,1-12-1144 0,-1 2-1793 15</inkml:trace>
  <inkml:trace contextRef="#ctx0" brushRef="#br0" timeOffset="117884.61">23300 11747 8601 0,'0'0'1105'0,"0"0"-1105"31,16 76-1401-31,-16-12 169 16,0-10-40-16,0-6-1625 0</inkml:trace>
  <inkml:trace contextRef="#ctx0" brushRef="#br0" timeOffset="118030.6">23467 12833 8313 0,'0'0'1777'0,"0"0"-1409"16,4 83-368-16,16-20-1401 0,-4-6-1431 15,4-6-1913-15</inkml:trace>
  <inkml:trace contextRef="#ctx0" brushRef="#br0" timeOffset="118201.97">23854 13566 4368 0,'0'0'6242'15,"0"0"-4370"-15,0 0-1152 0,0 0-568 16,107 83-152-16,-67-51-392 31,23 19-368-31,-11-11-552 0,-3-1-3089 0</inkml:trace>
  <inkml:trace contextRef="#ctx0" brushRef="#br0" timeOffset="118337.16">24786 14097 13778 0,'0'0'4281'15,"0"0"-3993"1,103 19-288-16,-35 9-1864 16,-8-6-2433-16,-12 1-1728 0</inkml:trace>
  <inkml:trace contextRef="#ctx0" brushRef="#br0" timeOffset="118513.19">25675 14268 8913 0,'0'0'2345'0,"0"0"-2345"16,91-3-408-16,-51 0-1537 0,3-4-695 31,2-2 503-31,22-13 1249 16,-15 3 816-16,0-3-504 0</inkml:trace>
  <inkml:trace contextRef="#ctx0" brushRef="#br0" timeOffset="118697.32">26618 13935 8809 0,'0'0'4185'0,"0"0"-2120"0,0 0-281 16,112-86-744-16,-76 60-416 16,-8 1-287-16,4-1-337 15,-4 1-48-15,0-3-1185 0,4-7-1199 16,-4 3-2337-1,-9 3-400-15</inkml:trace>
  <inkml:trace contextRef="#ctx0" brushRef="#br0" timeOffset="118809.35">27121 13462 3168 0,'0'0'6610'0,"0"0"-4010"0,87-71-407 16,-47 44-729-16,0 2-784 0,0-2-264 15,-9 2-96-15,1-4-320 16,-4 1-40-16,-8-16-1864 0,-4 2-1129 15,-7 7-7473-15</inkml:trace>
  <inkml:trace contextRef="#ctx0" brushRef="#br0" timeOffset="118968.51">27770 12823 12050 0,'0'0'2849'15,"0"0"-1281"-15,111-66-968 16,-62 41-376-16,3-1-216 0,-9 1-8 31,5 2-320-31,-8 1-1240 16,12-6-833-16,-12 6-2408 0,-9 0-1536 0</inkml:trace>
  <inkml:trace contextRef="#ctx0" brushRef="#br0" timeOffset="119098.02">28452 12423 7193 0,'0'0'2545'15,"0"0"-633"1,87-54-704-16,-47 29-392 15,3 0 73-15,6-4-113 0,-1 1-248 16,-1-4-432-16,1 4-96 16,-4-8-1296-16,20-21-1129 15,-12 13-2360-15</inkml:trace>
  <inkml:trace contextRef="#ctx0" brushRef="#br0" timeOffset="119236.41">29224 11776 1528 0,'0'0'6289'16,"0"0"-4472"-16,53-80-409 15,-22 42-688-15,-3 0-320 16,4-4-16-16,-5-2-208 0,1-22-176 31,-7 9-464-31,-10 3-2008 16</inkml:trace>
  <inkml:trace contextRef="#ctx0" brushRef="#br0" timeOffset="119394.59">29440 10782 11138 0,'0'0'1496'16,"0"0"-936"-16,24-73-336 15,-13 45-224-15,-3-2-40 16,1-1-272-16,-2-20-760 0,-7 7-136 31,0 2-1745-31</inkml:trace>
  <inkml:trace contextRef="#ctx0" brushRef="#br0" timeOffset="119537.32">29368 10049 10610 0,'0'0'1608'16,"0"0"-1016"0,0 0-512-16,-32-80-80 0,16 55-592 0,-24-7-920 15,5 7 112-15,-2 2-1041 16</inkml:trace>
  <inkml:trace contextRef="#ctx0" brushRef="#br0" timeOffset="119687.68">28783 9594 10610 0,'0'0'1760'0,"0"0"-904"16,0 0-552-16,0 0-240 0,-84-31-64 15,52 31-304-15,-8 0-200 31,-36 0-392-31,12 0-824 0,5 0-3009 16</inkml:trace>
  <inkml:trace contextRef="#ctx0" brushRef="#br0" timeOffset="119820.5">27997 9509 4120 0,'0'0'2025'0,"0"0"-305"15,0 0-760-15,-95-19-568 0,67 19-183 0,-4 0-129 16,0 0-32-16,-8 3-48 15,-23 7-489-15,3-1-1663 16,8-3-3561-16</inkml:trace>
  <inkml:trace contextRef="#ctx0" brushRef="#br0" timeOffset="120152.08">27248 9528 6361 0,'0'0'2624'0,"0"0"-959"0,0 0-1073 15,0 0-448-15,0 0-104 16,-95 0-40-16,71 0-296 0,-4 0-320 31,-8 0-569-31,0 0-215 16,-8-6-680-16,4-4 279 15,1 1 1753-15,-2-1 48 0,6-2 1121 16,3-1 23-16,4 0-472 0,0 3-384 31,5 1-160-31,-1-3-56 16,-4 5-64-16,0-3 8 15,-4 2-8-15,0-3-8 0,-4 2 0 16,4-1 0-16,-3 1 64 16,3-4 376-16,4 4 288 0,8-4 17 31,-4 3-241-31,4-2-152 16,0 2-192-16,-4-7-160 15,-28-2-216-15,8 0-1801 0,-4 1-3832 0</inkml:trace>
  <inkml:trace contextRef="#ctx0" brushRef="#br0" timeOffset="120339.42">25527 9029 10186 0,'0'0'1688'0,"0"0"-1680"0,0 0-8 16,0 0-1544-16,0 0 1032 15,-88 3 512-15,64 8 64 0,-4-3 64 31,0 3 40-31,-7 1-72 16,3 1-96-16,-12 9-961 16,9-3-1143-16,7-6-1921 0</inkml:trace>
  <inkml:trace contextRef="#ctx0" brushRef="#br0" timeOffset="129522.52">15232 7588 1816 0,'0'0'5217'0,"0"0"-3777"16,0-3-343-16,0 3-113 0,0 0 48 16,0 0-184-16,0 0-248 15,0 0-160-15,0 0-56 32,0 0 65-32,0 0-9 0,0 0-8 15,0 0-56-15,0 0-32 0,0-3-72 16,0 3-64-16,0-4-80 0,0 4-48 15,0-6 16-15,0 0 24 16,0 0-32 0,0-1-24-1,0-5-56-15,-5 2 64 0,5-3-64 16,-4 1 64-16,4-5 40 0,0 6-32 16,0-3-24-16,0-1 16 0,0-2 32 15,0 2-32-15,0 2-24 16,0-3-40-16,0 3 0 15,0-3 0 1,0 0 0-16,0 1 48 16,0-2 24-16,0-5 8 0,-4 4 96 15,4-4-16-15,0 5-48 16,0-2-72-16,0 0-40 16,0 0 40-16,0 0-40 0,0-1 0 31,0 6 0-31,0-5 0 15,0 2 0-15,0 2 0 0,0-2 0 16,0 1 0-16,0 2-8 16,0-3 0-16,0-2 0 15,0 0 0-15,0 0 0 0,0 3 8 32,0-1-8-32,0 3 16 15,0-3-8-15,0 4 0 0,0 1 0 0,0-1-8 16,0 0 8-16,0-3-8 15,0 1 0 1,0-4 8 0,0 0 0-16,0 0-8 0,0 0 8 15,0 2-8-15,0-2 8 16,0 4-8-16,0-1 0 16,0 0 0-16,0 0 0 0,0-3-8 0,4 6 8 15,-4-6 0-15,4 4 0 16,-4-1-8-1,5 0-40-15,-5 0 48 16,0 0-16-16,0-3 8 16,0 0 0-16,0 3 0 0,0-3 0 15,0 3 8-15,0 0 0 32,0 3 0-32,0-2 0 0,0-1 8 15,0 0 0-15,4-3-8 16,0 0 8-16,0-4-8 15,-1-2-8-15,1 3 0 0,-4-4 8 16,0 7 0-16,0 1-8 31,0 2-40-31,0 5 0 0,0 6-8 16,0 5-96-16,-4 0-704 16,1 0-1080-16,-14 32-41 15,6-1-759-15,-1 1-2745 0</inkml:trace>
  <inkml:trace contextRef="#ctx0" brushRef="#br0" timeOffset="130568.47">15176 7492 2800 0,'0'0'1512'15,"0"0"-287"-15,0 0-25 16,0 0-552-16,0 0 16 0,0 0 128 16,71-43-183-16,-59 32-41 15,-3 2-16 1,2-3-112-16,-3 2-160 16,4 0 104-16,-8-2-160 15,4 2-40-15,5-2-24 0,-6-4-64 16,5 0-24-16,0-4-64 31,0-5-8-31,3 3 8 0,2-4 0 0,-1-2-8 16,0 3 8-1,0-1 0-15,0 1 0 16,0-3 0-16,-1-4-8 0,6 3 8 16,-10 1 0-16,6-4-8 15,-6 3 0 1,6 1 8-16,-6-1-8 0,1 3 0 15,0 1 8-15,0 0 0 16,-1 2 0-16,6 1 0 16,-1 0 8-16,0 0-8 0,0-1 40 15,-4 4-48-15,-1-3 8 16,6 4-8-16,-10-5 16 16,6 4 40-16,-1 0-48 15,-1 0 40-15,5-3 0 16,0 3-48-16,4-3 8 15,-3-1-8-15,-2 1 0 0,1 3 0 32,-4 0 0-32,-4 3 0 15,-1 3 0-15,2 4 24 0,-9 2 80 16,4 1-8-16,-4 3-8 16,0 3-80-16,0 0-8 0,0 0 0 15,0 0-256-15,0 0-360 31,0 0-208-31,-4 6-64 0,-5 4-1185 16,-2 2-2928-16</inkml:trace>
  <inkml:trace contextRef="#ctx0" brushRef="#br0" timeOffset="132685.1">15721 7242 2528 0,'0'0'1000'0,"0"0"-528"16,0 0-184-16,0 0-88 16,0 0 297-16,0 0-73 15,33-29 192-15,-25 26-216 16,-4 0 184-16,-1-4 144 0,1 4-184 15,4 0-304-15,1-3 24 16,-6 3-80-16,5-4-104 16,0 1-8-16,1-3 0 0,2-4-72 31,1 4 8-31,0-4 8 0,-4 2 48 16,4 3 0-16,-4-2 25 15,0 3 7-15,4-1-32 16,-4 1-56-16,4-3 40 0,-1 2-40 0,2-2-8 15,-1-1 8 17,4 2 0-32,-4-3 0 0,-1 2 0 15,2 3-8-15,-2 1 16 16,-3 0-16-16,1 0 16 0,-2-1 56 16,5 1-64-16,-3-7 48 15,2 4-8-15,1-4 8 16,-4 1 40-1,4 1-24-15,-4 3-16 0,-4-3 136 16,4 5-64-16,-8 0 128 16,4 3 96-16,0 3-16 15,-4-4-176-15,4 1-64 16,0 3-88-16,0-3 0 16,4 0 0-16,-4 3-8 15,0 0 8-15,4 0-8 0,-8 0-56 16,0 0-744-16,0 0-1361 15,-4 0-607-15</inkml:trace>
  <inkml:trace contextRef="#ctx0" brushRef="#br1" timeOffset="148314.24">17551 7778 5633 0,'0'0'2264'16,"0"0"-375"-16,0 0-985 0,0 0-352 15,0 0 168-15,-4-3-128 0,4 0-56 16,0 0-128-16,0 0-152 15,0-3-136-15,-4-1-64 16,-1 4 113 0,1-4-9-16,-4-2-40 0,5 3 80 15,-5-4 64-15,4 3-112 16,-5 2 120-16,5-2-64 16,1 1-112-16,-5-1 8 0,0 1-56 15,-1 0-40 1,2 0-8-16,-10 2-8 15,10 1 0-15,-9-1-56 16,4 1 64-16,0 3 8 0,0 0 0 16,-4 0 40-16,1-2 32 15,-2 2 16-15,2 0 32 0,-2 0-24 32,-3 0 32-32,5 0 8 15,-6 0-64-15,2 0-8 16,3 0 8-16,-1 0 8 0,2 2-16 15,-5 1-8-15,4 1-16 16,0 3 16-16,-4-1 40 0,0 0 16 31,4 0-72-31,-3 1 8 16,-2 3 0-16,6-2 8 16,-2-1-56-16,2 3 80 0,2-2-40 15,6 6 16-15,-5-1-56 0,3-1 0 16,2 4 64-16,3 3-64 15,-8 0 0 1,4 1 8-16,4 2-8 16,-4 0 0-16,0-4 56 15,4 5-64-15,0-1-8 0,4 0-56 16,0 1 64-16,0 0 8 0,0-2 40 16,0 2-32-1,4-5 40-15,0 2-56 16,4-4-48-16,0-2 48 15,-1 0 16-15,2-4-16 16,-1 5 72-16,0-5 8 0,4-1-80 16,0 4 0-16,-1-3 0 15,2-1 8 1,2 1-8-16,6-1 64 16,-6-3-64-16,1 4 16 15,5 0 56-15,-2-5-72 0,1-1 8 16,0 3 40-16,4-1-40 15,-4-6 0-15,4 4-8 0,-5-2 8 32,5-2 8-32,-3 0-8 15,-2 0 88-15,-3 0-96 16,5 0 0-16,-6 0 16 0,1 0 32 16,4 0-48-16,0 0 0 15,-5-6 0-15,6 3 0 0,-5-4 8 16,0 4 8-1,0-3-8-15,-4 0 8 16,-1-1-8-16,2-3 40 16,-6 2-40-16,1 1-8 0,5-3 48 15,-2-3-48-15,2 4 0 16,-2-4 0-16,5 4 0 16,-4 2 0-16,-4-5 0 15,0 5 8-15,0 1-8 16,0-3-8-16,0-1 8 15,0 1 8-15,-5-5-8 0,2 2 8 16,3-1 0-16,-4 1-8 31,4-2 0-31,-5 0 0 0,2-3 8 16,-1 1 0-16,0 0-8 16,-4-3 8-16,4 4-8 0,-4-2-8 15,0 2-8-15,0 2 8 16,0 1 8-16,-4-2-8 31,0-1 8-31,-5-2 8 0,2 5 40 16,3-7-40-16,-4 3 40 15,-1-6-40-15,2 3 65 0,-1 0-65 16,-4 3 112-16,-4 0-120 16,1 6 8-16,-6 5-64 15,-3-2 8 1,-11 7-16-16,-1 0-625 0,-28 3-591 15,12 9-1336-15,5-1-3186 16</inkml:trace>
  <inkml:trace contextRef="#ctx0" brushRef="#br2" timeOffset="153444.68">17470 7819 4064 0,'0'0'3977'16,"0"0"-1880"-16,0 0-745 16,0 0-304-16,0 0 48 15,0 0 97 1,0 0-241-16,4 0-264 0,-4 0-184 16,0 0-160-16,-7 5-64 0,-5 3 168 31,-8 9 64-31,-4 2-95 15,-4 2-49-15,1 5 80 16,-5 2-80-16,-1 4-80 0,1-6-72 16,5 2-64-16,7-3-80 0,0-3-8 15,4-2-48-15,7-5-16 16,2-4 0-16,7-5-88 16,-4 0-328-16,4-4-288 0,-4-2-152 15,4 0-217-15,0 0-359 31,-8 0-832-31,4-8-1897 16,0 2-5433-16</inkml:trace>
  <inkml:trace contextRef="#ctx0" brushRef="#br2" timeOffset="153870.4">17220 7857 4240 0,'0'0'2153'0,"0"0"-97"15,0 0-63-15,0 0-361 0,0 0-312 16,7-8-103-16,-7 8-305 15,0 0-288-15,0 0-160 0,5 0-216 16,-1 8 80-16,4 9 416 16,-1 2-408-16,10 3-56 0,2 6-7 15,5 1-25-15,0 3-48 16,4 0-56-16,0-4 16 0,-5 4-56 31,2-6-56-31,-5-5 0 16,-9-4-48-16,2-2 8 15,-9-8 40-15,0-1-48 0,-4-6-48 16,0 0 40-16,0 0-192 16,0 0-112-16,-12 0-200 0,0-10-953 31,4-2-2416-31,0-4-3168 0</inkml:trace>
  <inkml:trace contextRef="#ctx0" brushRef="#br2" timeOffset="155251.79">17551 7718 5881 0,'0'0'1736'0,"0"0"-616"31,0 0-207-31,0 0-329 16,0 0-16-16,0 0 8 16,0 0-192-16,0 0-72 0,0 0-144 15,-45-40-112-15,34 33 0 0,-1 4 96 16,-4-1 56-16,-5-3-40 15,2 4-56 1,-1 1 88 0,-8-1 24-16,5-1-8 0,-5 4 104 15,0 0-55-15,0 0-49 0,4 0-32 16,3 0-56-16,2 0 0 0,-1 7-24 16,-1-5-32-1,-2 8 48-15,3-3 56 16,-4 2-40-16,0 0 0 15,1 1-32-15,-5-1 8 16,4 5 8-16,-1-2-40 0,6 4 8 16,3-3-32-16,-5 2-48 0,10-2 24 31,-1 3 24-31,-4 1-40 16,4 2-8-16,0-5 136 15,0 9 0-15,-4 0-64 0,4-1-8 16,1 3-64-16,-2 0 0 15,5-3-8-15,5 5 8 0,-1 0 0 32,4-4-8-32,0 2 0 15,0-2-8-15,0-2 8 16,4-1 40-16,3 2-40 0,6-3 0 0,-2 1 24 16,1-1-16-1,4-1 48-15,-4-3-16 0,8 6 8 16,-4-6-24-1,0 1 32-15,4-1-8 16,-4 2-40-16,8-2 56 16,-5-2-16-16,1-4-48 0,5 1 0 15,3 0-16-15,-4-7 16 16,-1 3 0-16,5-3-8 16,-8-3-40-16,4 3-64 15,-5-3 24-15,2 0 88 16,3 0 0-16,-5 0 8 15,5 0 0-15,0 0 0 0,4 0-8 16,-4-3-32-16,4-2-120 31,-4-2 8-31,0-6-8 0,0 3 64 16,-4-2 88-16,-1-1 0 16,-2 4 0-16,-6-4 8 0,6 0 0 15,-6 1 8-15,-3-2-8 16,5 3 0-16,-2-6 40 31,1 5-40-31,0-5 48 0,0-2-40 16,-4 4-16-16,0-5 56 15,4-2-48-15,-8 0 0 0,3-3-8 16,-7-2 0-16,5 6 0 16,-5-5 0-16,0 4 8 31,0 0 8-31,0 3 32 0,0 0-48 0,0 0 0 15,-5 2 72-15,-2-1 8 16,3 3 96-16,-8-2-48 0,4 2-32 16,0-4-16-16,-4-1-32 15,5 5 56 1,2-1 16 0,-3-3-48-16,0 3 32 0,1 0-96 0,3-3 0 15,-9 3 40-15,6-3 0 16,-6 3 48-16,-2 0 0 0,-6 4-24 15,2-2-8-15,-5 5-64 32,-8 4 0-32,0-2-48 0,4 7 48 15,-4 0-192-15,-3 0-688 16,-6 15-1080-16,9 2-857 0,4-2-4088 16</inkml:trace>
  <inkml:trace contextRef="#ctx0" brushRef="#br2" timeOffset="165338.7">17745 7880 6569 0,'0'0'1760'16,"-3"0"-647"-16,3 0 7 31,0 0 184-31,0 0-248 16,-4 0-288-16,4 0-367 0,0 0-145 0,0 0 0 15,0 0 48-15,0 0-8 16,0 0-64-16,0 0 64 0,0 0 128 15,4 0 8 1,12-6-120 0,16 0-24-16,7-5-200 15,29 3-72-15,24-9-8 0,19 2 40 0,-3-5-40 16,-28 11 0-16,-20-1 8 16,-29 7 40-16,-3-3-40 0,-5 3 48 31,-2 0-64-31,-17 3 0 15,-4 0-288-15,-4 0-544 16,-20 0-256-16,-28 0-241 0,12 6-871 16,-3-3-1889-16</inkml:trace>
  <inkml:trace contextRef="#ctx0" brushRef="#br2" timeOffset="165848.97">17470 7922 3080 0,'0'0'1801'0,"0"0"-441"15,0 0-112-15,0 0 280 16,0 0 17-16,0 0-409 0,-7-16-368 16,7 9-128-16,4 1-104 0,8-4-55 31,4-2-193-31,0-7-16 15,7-1 184-15,1-5-160 0,12-4-88 16,4-6-80-16,4-9-112 16,4-6-8-16,20-21 48 0,-9 8-48 15,1 0-8-15,-5-1 8 32,-14 17-8-32,-5 5 0 0,-12 10 8 15,-13 14 0-15,-7 7-8 16,-4 8 0-16,0 3-680 15,-4 0-537-15,-11 14 153 0,-9 8-216 32,-21 15-864-32,10-2-897 15,3-6-3360-15</inkml:trace>
  <inkml:trace contextRef="#ctx0" brushRef="#br2" timeOffset="166343.7">17264 7896 2512 0,'0'0'1552'0,"0"0"-263"31,0 0-65-31,0 0 112 16,0 0 313-16,0 0-65 16,0 0-192-16,0 0-384 0,0 0-191 15,-13-25-185-15,21 6-208 16,1-7 16-16,-5-6-192 0,7-2-24 31,2-8-64-31,-2-5-88 16,6-7-56-16,-2-3-8 0,5-7 0 15,0-15 8-15,4-14-16 16,-4 7 0-16,-4 11 8 16,-9 18-8-16,2 22 8 0,-5 2-8 15,-4 5 16 1,4 12-16-16,-4 10-64 15,0 6-392-15,0 0-1000 0,-4 16 55 16,-13 9-23-16,-11 30-512 16,1-5-393-16,3-2-960 15</inkml:trace>
  <inkml:trace contextRef="#ctx0" brushRef="#br2" timeOffset="166771.51">17001 7878 5801 0,'0'0'2032'0,"0"0"-944"15,0 0 17-15,-12-93-193 16,7 51-88-16,1-2-88 0,0-6-328 16,-3-5-120-16,-1 2-64 15,-1-6-88 1,-2 1-32-16,-5-13 40 0,4 7 56 15,-4-1 129-15,4 0 111 16,0 15-120-16,1 5-144 16,2 10 8-16,1 13-64 15,0 12-120 1,5 10-72-16,-2 3-1064 0,1 26-1 16,0 28-535-16,4 0-1577 0,0-6-2856 15</inkml:trace>
  <inkml:trace contextRef="#ctx0" brushRef="#br2" timeOffset="167157.88">16789 7911 6937 0,'0'0'1344'32,"0"0"-536"-32,0 0-327 15,-116-43-65-15,65 24 24 0,-5-1 0 16,-20-8-32-16,-16-7 8 0,-15-3-56 15,4-1-160-15,23 11-8 16,20 12-96-16,21 3-48 0,-6 7 184 16,6-1 56-1,-5 5-112 1,16 2-120-16,8 0-56 0,16 0-56 16,4 2-656-16,0 8-680 0,24 4 80 15,8-3-649-15,-4-1-639 16</inkml:trace>
  <inkml:trace contextRef="#ctx0" brushRef="#br2" timeOffset="167596.5">16701 8312 6265 0,'0'0'1816'0,"0"0"-832"16,-99-6-183 0,28 6-121-16,-29 0-224 15,-23 0-176-15,-9 0-88 0,8 0 16 16,32 2 48-16,33-2 192 0,19 0-160 16,4 0-208-16,1 0-8 15,-6 0-64 1,5 0-8-16,8 4-240 15,13-4-576-15,15 3-800 32,4 0-3129-32,16 1 2264 15</inkml:trace>
  <inkml:trace contextRef="#ctx0" brushRef="#br2" timeOffset="167969">17064 8556 6993 0,'0'0'2545'0,"0"0"-1793"15,0 0-416-15,-80 32 448 0,37-10 16 16,-9 6-208-16,-8 8-200 16,1 5-144-16,-6 4-128 0,5-4-64 31,9 3-48-31,3-6-8 15,9-3-8-15,7-3-280 16,4-7-216-16,12-8-656 0,8-2-512 16,4-5-1281-16,4-10-3984 0</inkml:trace>
  <inkml:trace contextRef="#ctx0" brushRef="#br2" timeOffset="168345.33">17307 8518 7585 0,'0'0'1728'16,"0"0"-743"-1,0 0-521-15,0 0-408 16,0 0 280-16,0 0 568 16,-16 95-320-16,4-44-232 0,-8 19-96 15,-3 16 8-15,-9 15 64 16,4 7 1 0,0-9-1-16,12-7-48 15,8-13-152-15,4-12-24 0,4-13-96 16,0-17 64-16,0-7-72 15,4-2-352-15,4-3-561 0,4-5-295 16,-4-8-792-16,0-12-1913 16</inkml:trace>
  <inkml:trace contextRef="#ctx0" brushRef="#br2" timeOffset="168730.94">17566 8347 6889 0,'0'0'2184'15,"0"0"-919"-15,0 0-993 16,0 0 104-16,48 85 120 0,-24-20-40 16,12 17-192-16,11 26-72 0,5 9-48 31,12 0 48-31,0-9-32 16,8-12-8-16,3-4 24 0,-7-16 32 15,-16-16-56-15,-16-19-96 16,-8-6-56-16,0-2-248 0,0-2-112 15,-4-2 80-15,-1-17-24 32,-7-2-80-32,5-10-264 0,-14 0-1032 15,-3-13-3738-15</inkml:trace>
  <inkml:trace contextRef="#ctx0" brushRef="#br2" timeOffset="169103.87">17674 8093 9418 0,'0'0'1264'0,"0"0"-136"15,0 0-640-15,0 0-208 0,0 0-120 16,120 54 192-16,-41 25 184 16,29 23-160-1,19 13-119-15,13-8-97 16,7-8-80-16,-3-10-16 0,3-3-56 16,-4-11 0-16,-31-18 88 15,-28-16-96-15,-37-12 0 0,-11-12-136 16,-4-5-425-16,0 4 185 31,0-7 192-31,-12-2-168 16,-17-7-384-16,-6-4-400 0,-17-11-1473 15,-8-8-4496-15</inkml:trace>
  <inkml:trace contextRef="#ctx0" brushRef="#br2" timeOffset="169464.47">17957 8134 8361 0,'0'0'1233'16,"80"0"-833"-16,-1 7-272 0,29 18 312 15,16 13 408-15,-1 7-128 16,4 5-256 0,1-2-184-16,12-1-152 15,6-3-24-15,10-6-104 0,-5-2 16 16,-3-7-16-16,-17-4 80 16,-23-9-72-16,-40-4 0 0,-20-5 80 15,-12-4-88-15,-8 0-72 31,-1 0-800-31,-11-3-80 16,-8 0 480-16,-16-3-248 0,-20-10-745 16,0 1-1679-16</inkml:trace>
  <inkml:trace contextRef="#ctx0" brushRef="#br2" timeOffset="169816.12">18686 7807 6489 0,'0'0'1304'0,"0"0"-576"0,120-3-144 15,-29 12 353 1,33 10-81 0,19 3-40-16,4-2-280 0,1-1-88 15,-17-4-40-15,-31-1-104 0,-32-5-32 16,-32-6-72-16,-21-1-88 16,-7 3-112-16,-3-5 0 0,-5 0-80 31,0 0-120-31,-24 0 192 15,-21 0-704-15,6 0-1072 0,-1 0-2489 16</inkml:trace>
  <inkml:trace contextRef="#ctx0" brushRef="#br2" timeOffset="174867.06">23459 5147 4608 0,'0'0'1945'0,"0"0"-377"15,0 0-360-15,12-19 113 16,-8 15 279-16,0 1-328 0,-4-4-23 16,0 4-161-1,5-3-208-15,-5-1-40 32,0 5-448-32,0-5-184 15,0 2-40-15,0 0-168 0,-5 3 64 16,-3-5-64-16,0 7-16 15,-4-6 8-15,0-1 16 0,-3 4-8 16,-2-3 64-16,2-4-56 16,2 1 40-16,-7 0 0 0,5-1-48 15,-2 1 0-15,-2 2 0 16,-1 1 0-16,4-1 0 0,-4 7-40 16,0 0 40-16,0 0 8 31,0 0-8-31,-4 0 8 15,-4 0-8-15,0 0 8 0,1 4 8 16,-1-1-16-16,0 3 16 16,4 1-16-16,-4-1 0 0,8 0 0 31,-3 4-16-31,-2-4 32 16,5 3-32-16,-4 1 16 0,1 3 0 15,3-1-8-15,-1 1 0 0,2-1 8 16,3 4 0-16,-4 1 56 15,0-1-56-15,0-2-8 16,8 6 8 0,-4 2 0-16,8-2 0 15,0 2-8-15,5 0 0 0,-1 3 8 16,-1 0 8-16,1 8 64 0,0-5-64 16,4 1 0-16,-4-1 0 15,4 1-8 1,0-4 0-16,4 1-48 15,9-1 48-15,6-4 48 16,1 3-32-16,4 1 41 16,0-6-41-16,-4 3 32 0,0-3-40 15,-1-3 0-15,-2-6 0 0,-2-1 40 32,2 1-40-32,3-3-8 15,-1-1 0-15,5 0 64 16,0-4-56-16,4 5 8 0,4-3-8 15,-4-1 56-15,0 0-64 16,4 0 0-16,-9 0-8 0,-3-3 8 31,1 0 0-31,-6 0 0 16,2 0 8-16,-2 0 40 16,-2-9-48-16,2 2 48 0,5-2-40 15,-4-3-8-15,4-1 0 0,0 2 0 16,-1-1 0-16,2-4-8 15,-2 3-32 1,1-2 32-16,-7-1 8 16,2 3-64-16,-3-2 56 15,-3 2 0-15,-2 0 0 0,5-3-8 0,0 3 8 16,-4 1 0-16,4-8-40 16,0 5 40-1,-4-4 0-15,0-1 0 16,4 1 0-16,-8 1 0 15,4-1 0-15,-1-4-8 16,-3 4-32-16,-4 0 0 0,0 3 48 16,0-3-8-16,0 3 0 0,0-3-41 31,-4 0 41-31,-7-3 8 16,3 0 49-16,-4 0-41 15,-4-2 0-15,0-1 40 0,0 6 0 16,-4 0-48-16,0 0 8 15,-7 4-8-15,-1-1 0 0,0 6-24 32,-4 1-32-32,-4 6 40 15,0 3-265-15,-4 16-1319 16,4 6-1160-16,12 0-2650 0</inkml:trace>
  <inkml:trace contextRef="#ctx0" brushRef="#br2" timeOffset="176850.05">25846 11220 7921 0,'0'0'1673'0,"0"0"-809"16,0 0-312-16,0 0 120 0,0 0 240 15,-32-44-64-15,24 34-79 16,8 4-121 0,-4-1-192-16,-4-2-248 15,0 2-64-15,-4-2-136 0,1 3 64 16,-6-1 24-16,-3 4 0 16,1-3 64-16,2 3-8 0,-2 3-56 15,-1 0-8-15,-1 0-24 31,2 0 8-31,-1 0 40 16,-4 0 0-16,0 3 48 0,-3 3 8 16,-1 4 8-16,0 2 0 0,0 1-120 15,-4 4 16-15,4 1 48 16,4 4-48-16,0 0 8 31,4 0-32-31,0 4-40 0,8 3 88 16,-4-4-48-16,8 7-48 15,1-3 8-15,2 2 88 16,1 0-8-16,4-1-8 0,0-2-24 16,0 0-8-16,0 2 16 31,4-5 40-31,4 1-32 0,4-5-64 0,0-2 121 16,4 4-25-16,8-4-8 15,-5 0 40-15,9-4-8 16,4 1 24-16,-4 1-32 0,4-1 8 15,0-2-80 1,-4 0 0 0,-4-2-48-16,0-2 8 0,0-4-8 15,-5 4 8-15,6-1 56 16,-5-2-64-16,3-1 8 0,1 1 8 16,0-7-8-16,4 3 40 0,-4-3-32 31,0 0 64-31,0 0-72 15,-4-3 0-15,4-10 88 0,-5-1-80 16,-2 2 88-16,2-4 88 16,-3 1-88-16,0-1-40 0,4-4-16 15,-3-2-40-15,2 0 40 32,-3 0-40-32,4-6 0 0,-4 1 56 15,-4 2-64-15,0 0 48 16,-4 2-48-16,-4 2 120 15,-4-2 72-15,4-2-136 0,-4 0 32 16,0-1-8-16,0 1-72 16,0 0 0-16,-8-5 56 0,0 2-64 31,-4 0-8-31,-4-1 0 16,-8-2 8-16,-4 1 0 0,0 2 16 15,-8 0-8-15,-3 2 0 0,-2 1-8 16,-6 3-64-1,4 2 56 1,-2 8 8-16,9 3-408 0,1 9-648 16,-1 0-753-16,8 9-2376 15,12 1-3632-15</inkml:trace>
  <inkml:trace contextRef="#ctx0" brushRef="#br3" timeOffset="187187.91">20582 4496 6409 0,'0'0'1928'32,"0"0"-839"-32,0 0-105 0,0 0 112 15,0 0-112-15,0 0 16 16,-60-48 17-16,49 38-313 16,3 7-184-16,-5-6 16 0,-2 6-112 15,-1-4 24 1,0 4-216-16,-8 0 32 15,0 3 16-15,-4 0-56 0,-4 0-8 16,4 0-88-16,-4 9-24 16,0 4-40-1,1 3-64-15,3 0 48 16,-4 4-32-16,4 1 33 0,-8 5 31 16,4-1 40-16,0 3-24 15,1 4-24-15,3-3 0 0,3 5 8 16,6 4-72-16,3-2 40 15,0-1 0-15,4 3-48 16,8-3 0 0,-4-4 8-16,4 5 0 15,1-8 0-15,3 1 0 0,0 2-8 16,0-5-88-16,15 2 40 16,5-6 48-16,4 0 72 15,8 0 32-15,4-2-104 0,0-4 0 31,8 0-8-31,-8-1-112 16,3-2-144-16,1-3 192 0,-5 2-24 16,6-5 88-16,-5-4-120 15,-1 0 7-15,1-3-79 16,0 0 184-16,-4 0 8 0,4 0 8 16,-4-9 48-1,0-4-32-15,-4 0 40 16,4 0 0-16,-5-5-48 0,1-1 40 15,-8 0 8-15,0 0 41 16,-4-6 23-16,4 1-64 16,-5-4 56-16,2 0-56 15,-2-1-40-15,-2-4 72 16,-5 6 32-16,-1-4 120 16,-3 1-24-16,-4 2-64 0,0-1 40 15,0 1 104-15,-8-4-96 16,-3 4-40-16,-2-4-64 15,-2 0 8 1,-5-3 0-16,0 3 56 16,-4-4 8-16,0 3-32 15,-4 3-40-15,0-1-24 0,0 6-72 16,0 2 8-16,1 7-8 16,-1 9 0-16,0 5-144 0,4 2-520 31,-4 9-624-31,4 26-713 15,9-6-1896-15,2 0-1264 0</inkml:trace>
  <inkml:trace contextRef="#ctx0" brushRef="#br3" timeOffset="189015.59">20806 4854 3592 0,'0'0'2209'0,"0"0"-1081"0,0 0-144 16,0 0-128-16,0 0-135 16,0-3-153-1,0 3-280-15,0 0-184 16,0 0-104-16,0 0 0 15,0 0 248-15,4 0 152 0,0 0-48 16,3 3-96-16,5 0 8 16,1 1 16-16,2 2-56 15,5 0-112 1,1 0-48-16,2 4-64 16,-3-3 8-16,4 2 48 15,-4-5-48-15,0 4-8 0,0-4 0 16,-1 3 8-16,-2-1 144 15,3 0 56-15,-1 1-40 0,-2-1-120 32,2 0 40-32,1 1-72 15,-3-1-8-15,2 0 0 0,1 1 48 16,0 2-48-16,3-2 8 16,-2 2-8-16,3 1 56 0,-5-1-64 15,1 0 8 1,1-2 0-1,-2 2 16-15,1 1 24 0,1-1 80 16,7 2-24-16,-5-3-48 16,5 3-8-16,-4-3-40 0,4 2 8 15,-4-3 1-15,-1 1 31 0,1-1 24 32,0 0 112-32,-3 2 56 15,7-7-64-15,-9 9-64 0,5-8-48 16,-4 3-56-16,3 1 72 15,-2-1-32-15,-1 3 16 0,3-5 24 16,1 2-8-16,4 4-24 31,0-1 16-31,8-3-56 0,-1 7-8 32,2-3 40-32,-1-1-48 15,-4 0 0-15,-4 4 0 0,0-7 8 16,-9 1 24-16,5-1-32 15,-4 4 0-15,0-3 0 16,8-1 0-16,-4 0 8 0,4 1 0 16,0-1 0-16,-4 2 0 15,3-1-8-15,-3 3 8 0,0-7-8 16,-7 4 0-16,-6-1 8 16,-3-3-8-16,-4 1-8 15,-1-4 8 1,2 2 0-16,-5-2-8 0,4 0 8 15,0 0 0-15,0 0 0 16,4 4 8-16,4-1 64 0,4-3-64 16,0 3 0-16,3 0 0 15,-2-3 0 1,-2 0-8-16,-6 0 8 16,-1 4-8-16,-5-4 0 0,1 0 8 15,0 0 0-15,-4 0-8 16,4 3 0-16,5-3-88 0,-5 3-384 15,3 0 16-15,5 0 48 32,-7 0-1-32,6 0 97 0,-7-3-40 15,-4 4-232-15,0-4-184 16,0 0-136-16,0 0-384 0,-8 0-497 16,-8-10-1087-16,4 4-1385 0</inkml:trace>
  <inkml:trace contextRef="#ctx0" brushRef="#br3" timeOffset="189345.66">22487 5303 5249 0,'0'0'2320'0,"0"0"-391"16,0 0-233-16,0 0-312 16,0 0 16-1,0 0 217-15,0 0-49 0,0 0-408 16,0-42-439-16,4 42-337 15,-1 0-328-15,6 0 8 0,3 12 40 16,8 4-48-16,-1 0-40 16,9 7 40-1,-4-1-40 1,4 0-8-16,0-3 40 0,-3 0-40 0,-6 0-8 16,-3-3 0-16,-8 0 0 15,-4-4-56-15,-4 1-104 0,0 4 160 16,-19-3 0-16,-9 3 56 31,-4 2-56-31,-9 3-272 0,-19 6-961 16,9-2-1543-16,3-7-3033 0</inkml:trace>
  <inkml:trace contextRef="#ctx0" brushRef="#br3" timeOffset="190868.55">20049 5134 880 0,'0'0'4225'0,"0"0"-2593"0,0 0 64 15,0 0-151-15,0 0-169 32,0 0-352-32,0 0-208 0,7-10 105 15,-7 10-209-15,0 0-144 16,0 0-208-16,-4 0-144 15,-7 0 128-15,-6 4-80 0,-7 8-88 16,1 4-112-16,-1 3-64 31,-8 9 16-31,-3-2 32 0,-1 2-40 0,-5 4 0 16,-2 3 56-16,-5-3-64 16,-4 3 8-16,0 3 8 15,-4 3 64-15,0 0-32 0,0 4-40 16,1-1 0-16,3 1 48 15,-4 2-48-15,0-5 64 16,5 2 40 0,3 0 72-16,-4-2 112 15,9-8-32-15,-6 8-40 0,10-7-104 16,-1-3-72-16,5 0 32 0,-1-4-72 31,-5 3 0-31,6-1 8 16,-1 1-8-16,-4 1 48 0,0-1-56 15,-4 4 8-15,5-6 0 16,-6 2 0-16,6 2 9 0,3-2-9 16,-4-2-8-16,4 6 16 31,-4-3-8-31,1 2 0 0,-6 2 8 16,6-2-8-16,-5-2 0 15,8 3 8-15,-4-3-16 16,5 3 8-16,3 0-8 0,-4 0 0 15,0-3 0-15,-4 3 0 32,0 2 0-32,5-4-8 0,-1 1-40 15,-1 1 48-15,5-2-48 16,0-3-41-16,1 5 33 0,3-2-40 16,1-2-8-16,-1 1-40 0,4 0 24 15,-1-4 112 1,10-2-8-1,-1-5-56-15,0 2 16 0,0-2 56 16,-1-1 0-16,-2 2 0 16,-1 4 0-16,-8-1 0 0,0 0-8 15,1 1 8-15,3-3 0 0,0-2 0 32,3-4 0-32,10-5-8 15,-6 1-352-15,10-7-312 0,-1-3-320 16,0 0-584-16,3 1 423 15,1-1 129-15,1 0 544 16,3-3 56-16,-4 0-88 0,4 0-128 31,0 0 152-31,11-16-993 0,10 0-343 16,-1-4-601-16</inkml:trace>
  <inkml:trace contextRef="#ctx0" brushRef="#br3" timeOffset="191159.91">17805 7054 3936 0,'0'0'3177'16,"0"0"-1049"-16,0 0-271 15,0 0-369-15,0 0-80 16,40-63 329-16,-44 63-481 0,-19 0-584 16,-14 6-488-16,-10 10 152 15,-13 9 88 1,-4 8-95-16,1 2-17 0,3 6-64 15,4 0-96 1,12 3 32 0,13-5-80-16,10-4-104 15,17-5-24-15,4 0-16 0,12-5 32 0,20-6 8 16,12-5 0-16,28-6-128 16,27-8 16-16,28 0-240 15,1-13-168-15,-32 1-1465 0,-32 2-6377 16</inkml:trace>
  <inkml:trace contextRef="#ctx0" brushRef="#br3" timeOffset="192761.48">20527 5340 6265 0,'0'0'3145'16,"0"0"-1881"-16,0 0-808 15,0 0-320-15,0 0 304 0,0 0 432 16,0 0-56-16,59 92-192 15,-43-60-159-15,0 9-57 0,0-3-8 16,1 4 120 0,2 2-216-16,1 4 8 15,4-1-88-15,3 7-72 16,10 16-56-16,-1 16-24 0,7 19-24 16,-7-1-32-16,1-2 48 15,-11-13-56-15,-1-13 64 0,6 3 144 16,5-2 256-16,1-1-16 31,-1-9-47-31,-1-13-81 0,-3-13-168 16,0 0-56-16,16 20-8 15,7 21-88-15,9 19 160 0,-8-8 32 16,-16-17-64-16,-17-26 24 31,-2-11-72-31,-1 2 32 16,3 7-64-16,5 8 40 0,4 2-40 15,-4-1-48-15,4 4 40 16,3 2 0-16,2 0-40 0,-1 0-8 16,3 2 0-16,1-2-56 31,1 1 40-31,2-2 8 0,9 12-40 16,-9-8 32-16,6 5 8 0,2-2 8 15,-3-9-8-15,8 7-56 16,8 0 56-16,3 12-88 0,-3-9 24 15,-4 0 64 1,3 0-48 0,-10-13 48-16,3 9-8 15,-1-6 8-15,-3 1 8 0,0-7 0 0,-1-2-88 16,1 0-144-16,0-3-32 16,0-2 0-1,-5 1 176-15,2-4 24 16,-6-2 56-16,-7-4 0 15,4 0 8-15,-4-3-8 16,0-1 8-16,3 5-8 0,6 2 8 16,-2 3 0-16,-3-2 0 0,4 3 8 15,-4-1 0-15,3-3 0 32,1 0 0-32,0 0 0 15,4 1 8-15,3-4-8 0,-3 3 40 31,5 3-40-31,-2-2 48 16,1 5-48-16,4 1 0 16,0 3 0-16,4 3 0 0,-1 3 0 15,1-3 0-15,-5 0-8 16,1-4 8-16,0-1-8 0,-4-5 0 16,-1-3 8-16,-2 0-8 0,-6-2 0 15,-2-1 16-15,-2-4 32 16,1 1 8-16,-5-6-8 15,6 2-40 1,-9 2 0-16,7-5 40 16,-7 1-48-16,-4-4 8 0,-4-6-8 15,-8-3 0-15,-4-6 0 0,0-5 16 16,-8-1-8-16,3-1 56 16,-2-3-56-16,7 3 40 0,-1 4-48 31,10-1-72-31,-6 4-328 15,9-1-265-15,-7 3 49 0,2 2 216 16,-3-1 152-16,-4-1 144 16,0-2 88-16,-8-4 8 15,0 0-80 1,0-3-616-16,-4-3-1568 16,0 0-881-16,-4-3-6225 0</inkml:trace>
  <inkml:trace contextRef="#ctx0" brushRef="#br3" timeOffset="193033.73">24794 11103 8001 0,'0'0'4097'15,"0"0"-2233"-15,0 0 33 16,0 0-521-1,0 0-720-15,0 0-88 16,0 0-183-16,80 47-137 0,-48-31-120 16,0 3-56-16,-1-3-64 0,9 1 40 15,0-5-48-15,4 1-328 16,-5-8-761 0,-3-2-1431-16,9-3-561 15,-14-12-1976-15,-7-7-1656 16</inkml:trace>
  <inkml:trace contextRef="#ctx0" brushRef="#br3" timeOffset="193212.65">25411 10903 9097 0,'0'0'5026'0,"0"0"-2570"16,0 0-552-16,0 0-695 0,0 0-153 16,-84 22-32-16,49 10-344 15,-1 6-296-15,4 4-192 16,0-1-128-16,0 0-64 0,4 0 0 31,0-6-408-31,-19 2-704 16,11-4-1584-16,0-15-3258 0</inkml:trace>
  <inkml:trace contextRef="#ctx0" brushRef="#br3" timeOffset="194110.84">21145 4664 1216 0,'0'0'1392'0,"0"0"-1064"15,0 0-328-15,-92-76-408 16,64 56 280-16,-4 5 128 0,-5-2 464 15,-2 2 88-15,-4 3-152 16,-10 1-400-16,1 5-88 16,-27 3-376-1,12 3 200-15,11 0-600 16</inkml:trace>
  <inkml:trace contextRef="#ctx0" brushRef="#br3" timeOffset="197909.61">25332 4401 9273 0,'0'0'2401'16,"0"0"-689"-16,0 0-207 0,0 0-209 31,0 0-112-31,0 0-240 0,12-33-135 16,-12 33-185-16,0 0-208 16,0 0-248-16,4 0-160 15,-4 0-8-15,0 3-128 0,0 10 8 16,0 4 104-16,0 8 8 31,0 3 8-31,0 4 0 0,0-1 0 16,0 1 72-16,0-3-64 15,3-4 0-15,5-5-8 16,1-5 0-16,-1-5 8 0,7-7 40 0,5-3 32 16,8 0 40-1,8-6-24 1,5-13 0-16,10-10-40 15,16-12-8-15,25-13 24 0,20-6-72 16,-9 6 0-16,-15 12-48 16,-32 20 48-16,-21 12 0 0,-3 5-8 0,-8 1 0 31,1 1-120-31,-22 3-528 16,-3 0-985-16,-28 9 217 15,-39 11-416-15,7-2-1257 0,4-1-4425 16</inkml:trace>
  <inkml:trace contextRef="#ctx0" brushRef="#br3" timeOffset="203471.51">20268 8706 6833 0,'0'0'2577'15,"0"0"-961"-15,0-7-144 0,0 4 89 16,0 0 119 0,0 0-360-1,0 0-392-15,0 3-208 0,0 0-207 16,0-4-113-16,0 4-160 15,0 0-136-15,0-3-104 0,0-1 0 16,-8-1-8-16,-9-2 0 16,6 0-40-1,-9-1 40-15,0 2 8 16,4-5 0-16,1 5 0 0,-2 4-8 16,2-2 8-16,2 1-8 15,-2-1-8-15,-2 4 8 0,2-3 0 16,-5 3 8-16,-5 0-8 31,1 0-40-31,-3 0 40 16,3 0 8-16,4 7 0 0,-4 0-8 15,5-2 8-15,2 2 0 0,2 6 48 16,-2 0-40-16,2 1 8 16,-2 9 56-16,2-4-64 31,2 4 64-31,6-1-56 0,-5 3 32 15,3 0-32-15,6 5 32 16,-1-2-40-16,4 0 40 0,0 4-32 16,0-3 32-16,0-1-48 15,7 1 0-15,6-3 8 32,-1-1 0-32,-1 0-8 0,9 0 8 0,-3-2 40 15,6-1-48-15,-3-3 48 16,8-4-32-16,-4 5-8 0,4-8-8 15,0 2 16-15,-1-2 48 16,5 1-48 0,-4-7 32-1,4 3 0-15,0-5-48 0,5-1 0 0,-2-3 16 16,1 0-16-16,-4 0 88 16,-4-10-80-16,-4-2 0 0,-5-5 64 15,1 2-64-15,1-4 0 31,-6 3 56-31,2-3-64 16,-2 3 8-16,-3-3-8 0,8 0 0 16,-8 3 16-16,0-3-16 15,-1 0 8-15,-2 0-8 0,-1-4 8 16,-4 4 0-16,0-2 0 31,-4 1-8-31,0 1 56 0,0-3-56 16,0 3-48-16,0 0 48 15,-4 0 96-15,-8 0-16 16,3 0-8-16,2 0-56 0,-9-1 56 16,4 2-24-16,0-1-48 31,-4 0 16-31,0-1 32 0,0-2 0 0,-3 6-40 16,-2-3-8-16,1 4 48 15,-3 2-32-15,-5 1-8 16,0 1-8-16,-8 8 0 0,0-3-8 15,-4 6-352 1,1 0-632 0,-17 9-1001-16,16 10-2168 0,4-2-1904 15</inkml:trace>
  <inkml:trace contextRef="#ctx0" brushRef="#br3" timeOffset="204863.27">19774 8944 6145 0,'0'0'2432'0,"0"0"-663"15,0 0-425 1,0 0-224-1,0 0-56-15,0 0-199 0,0 0-249 16,0 0-240-16,0-3-136 16,-4-4-56-16,-4 1 72 15,-5 3-48-15,2-7-40 0,-6 4-16 0,2-4-24 32,-9-2 16-32,4-4-40 15,-7 0 88-15,3-1 56 0,-1-1-168 16,-3-1-32-16,4 3 16 15,-4 0-64-15,5 0 8 16,-5 1 8-16,-4 2-16 0,-3-4 0 31,-2 5 0-31,-3-4 0 0,1 0 0 16,-2 3 8-16,2-2 0 16,3 3-8-16,0-2 16 15,-3-2-8-15,2 4-8 0,-2-1 0 16,-1 0 0-16,-4-2 0 31,0-1 0-31,5-1 0 0,-6 6 0 16,6-6-64-16,-5 8-96 15,4-5 0-15,0 6 64 16,1-3 0-16,-2-1 0 0,2 3-32 0,-1-4 72 16,-4 0-56-1,4 4-96 1,-3-4 56-16,2 4 24 15,2 2 40-15,-1-5 88 0,4 5 8 16,0-2-8-16,0-1 0 16,0 1 0-16,8 2-8 0,0 1 8 0,4 0 0 31,1-1-8-31,3 3-8 16,-1 2 8-16,2-1-48 15,3 0 48-15,0-1 8 0,-4 1 0 16,0-3 8-16,1 2-8 15,-2-2 16-15,-3-1-16 0,5 1 8 32,-1 0-8-32,-1-1 0 15,2 5 0-15,3-5 0 0,-4 1 0 16,8 3 8-16,0-1 32 16,4 4-32-16,4-3 0 0,0 3 0 15,0 0-8-15,4 0 8 16,0 0-8-16,0 0-8 31,0 0 0-31,0 0-88 0,0 0-96 16,0 0-384-16,4 0-376 15,4 0-33-15,8 0-687 0,0 3-1529 16,-4-3-2176-16</inkml:trace>
  <inkml:trace contextRef="#ctx0" brushRef="#br3" timeOffset="205202.19">17877 8083 7513 0,'0'0'1881'15,"0"0"-537"-15,0 0-528 16,0 0-120-16,0 0-56 16,0 0-336-16,0 0-80 0,-87-12 40 15,55 15 121-15,-5 9-17 16,2 1-40-16,-1-1-24 0,4 5-64 31,4 2-128-31,4-6-48 16,9 5-16-16,7-5-40 0,-1 3-8 31,9 1 0-31,0-5 16 16,9 3 120-16,10-2 128 0,5 3 144 15,8 1 0-15,0-6-112 16,-4-1-152-16,0 3-80 15,-4-1-64-15,-1 5-480 0,5 5-1160 16,-8-7-945-16,1-2-3176 0</inkml:trace>
  <inkml:trace contextRef="#ctx0" brushRef="#br3" timeOffset="210480.33">8753 2517 2896 0,'0'0'1304'15,"0"0"-984"-15,0 0 49 0,0 0 639 16,-24 7 192-16,24-7 152 16,0 0 97-1,0 0-105-15,0 3-168 16,0-3-176 0,0 0 97-16,0 0-153 15,0 0-256-15,0 0-224 16,0 0-280-16,0 0-72 0,0 0-96 15,0 0-8-15,0 0 40 16,0 0-40-16,0 3-8 0,0-3-48 16,8 3-88-16,12 1 136 15,4 3 80-15,4-2 152 0,7 2-80 16,5 0-80-16,4-1-24 16,4 0 0-16,4 0-48 31,4 1 8-31,0-1 40 0,0-4 8 15,-1 5-48-15,-7 0 40 16,-1-1 32-16,-6-3 0 0,2 6-16 16,2-5-16-16,-2 2 8 15,5 1-40-15,3-1 72 16,1 0-80 0,4 4 56-16,4-4-56 0,-4 3-8 15,-5-2 8-15,5 2-8 16,-4-3 48-16,0 1-40 0,0-1-8 15,0 1 0-15,4-4 8 16,-1 3 0 0,5-6-8-16,-1 6 48 15,1 1-32-15,-8-4 64 0,0 6-72 16,-4-2 0-16,-9-1 0 16,2 0 0-16,2 1 0 0,2 3 0 15,2-4 0-15,5 1 0 16,4-4 8-16,4 3 32 15,7-1-48 1,-3 2 0-16,-4-3 0 16,0 2 16-16,-13-3-16 15,-3 4 16-15,-8-7-16 0,-4 3 96 16,0 0-40-16,-1-3-40 31,5 3 32-31,0-3-39 0,8 3-9 16,4 0 48-16,4 1-48 15,4-1 0-15,0 0 8 16,-5-3-8-16,1 3 16 0,-5-3-8 16,-6 0 0-16,2 0 0 31,-3 0-8-31,0 0 8 0,0 0 8 0,8-3-16 16,-1 0 56-16,9 0-56 15,0-1 0-15,4-2-8 16,0 6-8-16,0-3 16 0,-1 0 16 15,-7 0-8 1,-4 3 0 0,-1 0-8-16,-3-3 0 0,-8 3 40 0,4-4-40 15,-5 1 0-15,6 0 8 16,6-4-8-16,-2 0 0 16,2 2 0-16,5-1 8 0,0-1-16 31,-5 0 8-31,-7 2 0 15,-8-2 0-15,-4 4 0 0,-4-3 8 16,-4 0 0-16,4 0 0 16,-4-5 0-16,0 8-8 0,-1-7 8 15,5 4-8-15,4 3 8 32,-4-3-8-32,4 3 0 0,-4-1 0 15,-4 1 96-15,-4 0 40 0,0 3 72 16,-8-3 40-1,0 3-96-15,-8 0-32 0,4 0-64 16,-4 0-56-16,0 0-248 31,0 0-1153-31,-12 3-2415 0,0 0-1057 0</inkml:trace>
  <inkml:trace contextRef="#ctx0" brushRef="#br3" timeOffset="-211321.25">11805 5934 6161 0,'0'0'2520'0,"0"-10"-1223"0,0 3-361 16,0 1-16-16,0 0 56 31,0-1 224-31,0-2-63 0,0 6-233 16,0-6-248-16,-4 5-96 15,0-5-120-15,0 6-240 16,-4-4 0-16,-4 1-40 0,-4-3-56 16,0 2-104-16,-8-3 8 31,-3 4 0-31,-1 0 8 0,0 0-8 0,0-1 56 16,4 4-56-1,0 0 56 1,-4 0 16-16,8 3-72 15,-4 0 0-15,0 0 40 0,-4 0-40 16,-4 6 73-16,4 7-65 0,-7-4 32 16,-1 4-40-16,4 0 0 0,-4 2 0 15,1 1 48-15,7 0-56 16,0 4 0-16,4-1-8 16,0 3 8-16,-1 0 0 0,2 0 0 31,-1 4 8-31,4-1 8 15,-3 0 32-15,-1 1 0 0,-1 0 0 16,5-1-40-16,1 0 0 16,2 0 0-16,6-3 8 0,3 1 24 15,0-1-40-15,4 0 0 32,0 1 8-32,0-1 0 0,0 3 0 15,4 0 0-15,-4 1 48 16,-1-1-48-16,2 4 0 15,-1-1 40-15,0 0-48 0,4 2 64 16,0 4-56-16,0-2 56 31,0 7-64-31,0-5 16 0,4 4-8 16,3-3 0-16,2 0 0 0,3 0-8 16,0-3 64-16,-4-1-64 15,7-1 80-15,-2-2 8 0,-2 0-80 16,1-2 64-1,8-1-8 1,-3-2-64-16,2 2 8 0,9-3 48 16,4 1-48-16,4 2 88 0,0-3-96 15,4 0 0-15,-1 0 64 16,1 0-64-16,4 1 72 0,-8-1-64 31,0-3 0-31,3-1 0 16,-2 1 0-16,2-2 0 0,5-1 40 15,-4 0-48-15,0-4 72 16,3-2-64-16,-6 2-8 0,-1-2 0 16,3-1 0-16,-3 2-8 31,-4-8-72-31,0 2-80 0,3-1-40 16,-7-1-120-16,0-3 168 15,4 0 8-15,-4 0-104 16,0 0 80-16,0 0 112 0,0 0 40 15,0-10 16-15,0 5-8 32,4-8-32-32,0 1 40 0,0-5 0 15,-1 1 8-15,1 0 0 16,0-6-8-16,0 0-8 0,-4-3-41 16,0-1-55-16,0-5 8 0,0 1 88 15,-5-1 8 1,-3 2-8-1,-4 1 16-15,4-4-8 0,-4 4 8 16,-4 2-8-16,0-2 8 16,-4-1 8-16,-4 0 96 15,0 4 49-15,0 0-57 0,0-4-24 0,-4 3 8 32,7-2-80-32,-2-1 48 15,-1-2-56-15,0 1 0 0,0-1 8 16,-4 3-8-16,0-1 0 15,-4-2 128-15,-9 5-40 16,6-2-80-16,-9 6 8 0,4-4 32 31,0 3-40-31,-4 1 40 0,8 4-32 16,0-5-8-16,-4 4 8 16,0-3 48-16,4 3-16 15,-4-3-48-15,0-1 8 0,-3 2-8 16,-2-2 0-16,-3 0 0 31,5 1 0-31,-5 0 0 0,4 0 8 16,-4-3-8-16,0-1 8 15,4 3 0-15,-4-2 0 16,4 3 56-16,0 0-64 0,1 3 0 16,-2 0 8-16,2 0 40 15,-6 3-48 1,1 4-80-16,-3-1 72 15,-1-1-64-15,0 2 64 0,-4 3 0 16,4-1 8-16,-4 3-72 16,-4-5 72-16,4 6 0 0,-4-4-64 15,-4 1 64 1,5-1 0-16,-9 4 0 16,4 0-8-16,1-1-64 15,-2 4 0-15,1 0-400 0,0 3-529 16,1 6-983-16,3 4-721 0,12 2-2024 15</inkml:trace>
  <inkml:trace contextRef="#ctx0" brushRef="#br3" timeOffset="-179750.95">5052 2581 8065 0,'0'0'2745'0,"0"-4"-1417"0,0-2-816 16,0 4-48-16,0-2 248 0,0 2 329 15,0-3 239-15,0 5-144 32,0 0-264-32,0 0-352 15,0 0-295-15,0 0-89 0,0 0-128 16,0 0-8-16,0 0 0 0,3 0-80 15,5 0 16-15,12 0 64 16,12 0 208-16,8 0 24 31,8 0 0-31,4 0-8 0,8-2-56 16,-5 2-64-16,5 0-48 16,-4 0-8-16,0 0 16 0,-4 0-64 15,3 7 56-15,-7-1-48 16,4-4 64-16,-5 2-72 31,6 2 8-31,3-3 0 0,3 1 8 16,5-1 48-16,4 2-48 15,3-1-16-15,-4 3 16 0,-2-1-16 0,-1-3 8 16,-9 7-8-16,1-4 0 16,-8 0 40-1,3 1-40 1,1-4 0-16,4 0 8 0,4-3 56 15,19 0-56-15,-6 0 136 16,6 0 16-16,-7-6 40 0,-12 2-32 16,-5 1-48-16,-11 0-40 0,-12 0-8 31,-12 3-64-31,-8 0 56 16,-4-4-16-16,-1 4-40 0,-2-2 56 15,-1 2-56-15,0 0-8 16,0-5 8-16,-4 5-8 0,4 0 0 15,-4 0-64-15,0 0 56 32,0 0-128-32,0 0-144 0,0 0-232 15,0 0-536-15,3 0-769 16,1 0-2168-16,9 0-1360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14T11:26:22.460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13343 4317 4240 0,'0'-12'5634'0,"0"-1"-3666"0,-4 0 176 16,4 4 113-16,-4-1-545 16,0 7-479-16,4 0-89 0,0 0-240 15,0 3-264 1,0 0-248 0,0 0-184-16,0 0-208 0,0 9-16 15,0 15 8-15,-4 3 8 16,-4 15 72-16,4 6 32 0,-4 2-88 15,0 4 40-15,1 2 8 0,-2-1-56 16,-3-1-8-16,5-3 8 16,-2-4-8-1,1-5-144-15,0-7-216 16,1-3-312-16,3-6-472 16,4-12-905-16,0-7-1071 0,4-7-1065 15,7 0-2513-15</inkml:trace>
  <inkml:trace contextRef="#ctx0" brushRef="#br0" timeOffset="517.59">13698 4388 9554 0,'0'0'1840'16,"0"0"-312"-16,0 0 409 15,0 0-249-15,0 0-680 0,0 0-496 16,7-32-256-16,-7 37-256 16,-11 12 0-16,-5 8 120 0,-9 7 72 15,-3 3-63-15,-7 6-33 16,-5 1 80 0,1-4 8-16,-2 0-120 15,2-3 8-15,-1-7-8 0,8-3-56 16,4-6 0-16,4-6 64 15,12-6-56 1,9-7 64-16,3 0 72 16,0-3 80-16,3-16-136 0,13-4-96 15,4-2-120-15,4-1 72 16,-4 8 48-16,0 5 0 16,-5 0-8-16,-6 10 0 0,3 3-40 15,-1 0-48-15,2 0 0 16,-2 13 48-1,6 6 40-15,-2 6 8 16,5 7-56-16,1 0 56 16,-2 2 8-16,-3 1-8 0,-4-3 0 15,0 0 0-15,-8-7 0 16,4 0 16-16,-4-2 0 0,4-7-16 31,-8-4-536-31,8-5-1073 16,0-4-1503-16,4-3-2714 0</inkml:trace>
  <inkml:trace contextRef="#ctx0" brushRef="#br0" timeOffset="817.91">14056 4702 12122 0,'0'0'3105'16,"0"0"-753"-16,0 0-751 16,0 0-513-16,0 0-208 15,0 0-280-15,0 0-256 16,0 0-104-16,0 0-120 0,72-6-64 16,-44 6-48-16,4 0 8 15,0-4 56 1,0 4-64-16,3-3-8 15,-7 0-80-15,0 3-432 16,-5-2-312-16,-6 2-864 0,-9 0-2081 16,-8 5-1000-16,0 4-2809 0</inkml:trace>
  <inkml:trace contextRef="#ctx0" brushRef="#br0" timeOffset="1034.89">14068 4886 8009 0,'0'0'4009'16,"0"0"-1672"-16,0 0-65 0,0 0-424 16,0 0-423-1,0 0-497-15,0 0-224 16,48 10-96-16,-12-10-240 16,4 2-216-16,3-2-80 0,2 0-72 0,-2 0-128 15,-3 0-600 1,12-6-1168-16,-17-7-3001 15,-3-2-6234 1</inkml:trace>
  <inkml:trace contextRef="#ctx0" brushRef="#br0" timeOffset="2963.43">8096 2421 2968 0,'0'0'1432'16,"0"0"313"-16,0 0-145 16,0 0-96-16,0 0-287 0,-4 0-281 15,4 0-112-15,0 0-32 31,0 0-8-31,0 0-119 0,0 0-233 16,0 0-184-16,0 0-176 16,0 5-72-16,0-5-8 0,0 0-8 15,0 0 16-15,0 0 8 16,0 0 104-16,0 0 32 31,0 0 240-31,4 0-208 0,7 0-104 16,6 0 136-16,7 0 40 15,3 0-120-15,13 0-32 0,4 0-80 16,8-5 72-16,0 0 8 16,7 2 80-16,-3 0 120 15,0 0 48 1,0-1-16-16,0-3-88 0,0 5-64 16,-9-1-24-16,1 3-103 15,-8 0 15-15,-5 0-64 0,-10 0 8 16,-1 0 0-16,-9 0-8 15,-2 0-257 1,-2 0-359-16,-3 0-184 16,0 0-336-16,-3 0-208 0,-5 0-513 15,-5 0-927-15,-15 5-121 16,-4 2 144-16</inkml:trace>
  <inkml:trace contextRef="#ctx0" brushRef="#br0" timeOffset="3509.5">8107 2577 3976 0,'0'0'1649'0,"0"0"-585"0,0 0-32 16,0 0 144-16,0 0 113 15,0 0-105-15,-19 0-96 0,19 0-344 0,0 0-288 16,0 0-23-16,4 0-81 16,4 0-24-16,3 0 144 15,2 4-120-15,6-4 24 16,9 3-16-1,0 1 96-15,8-1 16 16,8 0-96-16,7-1-8 0,9-2-168 0,5 0-72 16,-6 0-112-16,5 0 32 15,-9 0-40-15,1 0 56 16,-4 0-56 0,-1 0-8-16,-6 0 48 15,-6 0-40-15,2 0 80 16,-9-5-24-16,0 2-15 0,-4-4 23 15,-9 3-24-15,1 2 8 16,-12-2 0-16,-1 2-48 0,-7 2 8 31,4 0-8-31,-4 0-8 16,0 0-64-16,0 0-120 0,0 0 23 16,-4 0-343-16,1 0-384 15,-9 6-376-15,4 3-809 16,4-2-2816-16</inkml:trace>
  <inkml:trace contextRef="#ctx0" brushRef="#br0" timeOffset="6097.68">15012 4502 7633 0,'0'0'2785'16,"0"0"-1321"-1,0 0-384-15,0 0-48 16,0 0-31-16,0 0-153 0,-16 0-112 16,16 0-168-16,0 0-24 0,-3 0-64 15,3-4-96-15,0-2-103 16,0-2 31-16,0 1-128 0,0-6-88 31,7 3-96-31,5 1-48 16,8-1-24-16,0 7-40 15,5 0 64-15,-2 3 48 0,9 0 0 16,-4 6 104-16,0 4-56 16,-8 2-48-16,-5 1-56 15,-11 3-8 1,1 3-32-16,-5 4 80 16,-5-2-40-16,-10 2 56 0,-6-1 0 15,-7 0-48-15,0 0 48 16,-7-3 8-16,-1 1 0 31,0-5 8-31,1-2 24 0,3-4-40 0,4-2 0 16,8 0-48-16,8-4-176 15,4-3-25-15,8 0 145 0,0 0 96 16,12 0 0-16,8 0-616 16,8-3 128-16,-1 3 368 15,1 0 80-15,0 0 48 16,-4 0 48-1,0 12-48-15,-8 1 8 0,4 2-8 16,-8 5 8-16,0 2 0 0,-4 3-8 16,-8-3 0-16,0 0-8 31,0 2-40-31,-8-6 48 16,-12 4 48-16,-4-6 136 0,1-3 64 15,-9-4 48-15,-5-5-24 16,1 2-72-16,-7-6-8 0,2 0 33 15,-2-6-1-15,7-4 64 16,1-6-24-16,7 0-88 0,0-3-24 31,4 0-152-31,-1 3 0 16,18-9-512-16,3 6-1273 0,4 3-3224 16</inkml:trace>
  <inkml:trace contextRef="#ctx0" brushRef="#br1" timeOffset="17168.8">12912 9160 7329 0,'0'0'2417'15,"0"0"-1129"-15,0 0-640 0,0 0-8 16,0 0-128-16,-19-51 48 16,14 45 56-16,-2 2-55 0,-1-2-265 15,0 6-160-15,4-3-72 31,-8 3-64-31,-4 0-56 0,0 0 56 16,0 0 0-16,-8 0 8 16,4 0 64-16,1 0 16 0,2 0 0 15,2 3 48-15,-2-3 120 16,2 3-64-16,-1 0-48 31,4 1-8-31,-4 2 0 0,0 1 64 16,0-2-8-16,0 2 40 15,-4 6 32-15,4-4-64 0,0 4-24 16,0-1-96-16,-3 5-8 16,2 1-56-1,2 1-8-15,2 3 64 16,2 1-64-16,-2 2 40 0,5 4-40 16,-3 0 64-16,3-1-64 15,-1 4 88-15,6 0-48 0,-5-7 0 16,4 4-40-16,4-4 48 15,-4-6-48 1,0 0 8-16,4 0-8 16,0-3-8-16,0-4 0 0,0 1-8 15,4 0 0-15,4-1 8 16,3 1 48-16,-2-1-40 16,3-1 96-1,-1-2-104-15,-2 1 0 16,6-4 0-16,-2 4 0 0,-2-1-56 15,1-3 56-15,1 4 0 16,-2-4-8-16,1 1-8 16,4-1-128-16,1-3 144 0,-2 0 0 15,5 0-8-15,-4 1-88 32,4-1 0-32,-1-3 0 0,5 0 48 15,0 0 40-15,-3 0-160 16,2 0 8-16,1 0-88 31,-8 0 80-31,4 0 112 0,0 0-32 16,0-3-24-16,-4-1 16 15,0 1-24-15,0-3 120 0,0 0-48 0,-1-4 48 16,6 0 0-16,-6 1 8 16,1 0 0-16,-4-1 0 15,4 1 64-15,-8-1-64 0,5 4 40 16,-6-5-40-1,1 3-8 1,0-3 0-16,-4 0 8 0,1 1 80 0,2-2-80 16,-3-2 48-16,0 3-40 15,4-3 80-15,0 1-88 16,-4 1 0-16,0-1 96 0,0-3-40 31,0 3-8-31,4-2 48 0,-5 2-56 16,-3-3 48-16,5-1 104 15,-5 5 0-15,0-1-56 16,0-2 0-16,0 5 32 0,0-3 0 16,0 1-32-16,0-1-48 31,0 1 9-31,-5-1 23 0,2-3-8 16,-5 3-80-16,4-3-32 15,-4 4 56-15,0-1-8 16,0 1-40-16,-4-5 56 0,5 1 104 15,-2 4 16-15,-3-1-40 16,1 3 24 0,-2-2 8-16,-2 5-128 15,-2-2-56-15,2 3-32 0,-2-1 32 16,2 1 0-16,-1 0 56 16,-1-1-48-16,2 1 24 15,3 3-32 1,-8-4-264-16,4 7-136 15,-4 0-633-15,-8 3-855 0,8 10-1217 16,5 3-4672-16</inkml:trace>
  <inkml:trace contextRef="#ctx0" brushRef="#br1" timeOffset="20226.53">14235 7258 4400 0,'0'0'2289'16,"0"0"-617"-16,0 0-215 16,0 0-273-1,0 0-40-15,4-9-144 16,-4 9-31-16,0 0 79 0,0 0-144 15,0 0-200-15,0 0-176 16,0 0-168-16,0 0-152 16,0 0-112-16,0 0-96 0,-4 0 224 31,-4-4-168-31,1 1-48 16,-2-1 0-16,-2 4 0 0,3-3 64 15,-9 0-64-15,2 3 0 16,2-3-8-16,-6 0 0 31,-1 3 0-31,0 0 0 0,0 0 8 16,0 0-8-16,5 0 0 15,-6 6-8-15,10-3 0 0,-2 4 8 0,-2 0 0 16,2 2-8-16,2-3 8 16,-6 4 8-16,6 2-8 15,-6 1 0-15,2 3 0 16,-2-3 0-1,2-5 0-15,3 3 48 16,0 1-40-16,4-2 48 0,-3-1-56 0,2 4 0 16,1 0 8-16,0 0-8 31,5 6 8-31,-6-3 0 16,5 6 0-16,0-4 0 0,0 5 0 15,4-2 0-15,0-1 64 16,0 2-24-16,-4 1-40 0,4-5 0 15,0 1-8-15,0-3 48 16,0 1-48-16,0-2 0 0,0-2 0 31,4-1-64-31,4 2 64 16,0-3 24-16,4 0-24 0,4-2 0 16,0 1 129-16,0-4-121 15,4 0-8-15,0 1 8 16,-1-1-8-16,-2-3-169 0,7 4 169 31,-5-4 0-31,1 3-8 16,5-6-56-16,3 0 16 0,-5 0-40 0,1 0 32 15,0 0 48-15,0 0-112 16,-5 0 72 0,2 0 0-16,-5 0 48 0,0 0-8 15,-5 0 8 1,-2-3 0-16,2 0 0 15,1 0 0-15,-3-4-8 0,6 4 8 16,-2-3-48-16,2-1-96 0,1 1 0 31,-4-3 16-31,0-1 128 16,0 0-8-16,0-2 8 0,0-1 8 16,-8 1 0-16,4-5 0 15,0 6 8-15,-5-6-8 0,6 1 0 16,-5 0 8-16,0 0 0 15,4 4 48-15,-5-4-64 0,-3 0 0 32,4 3 0-32,-4-2 48 15,0-2 0-15,0-1-40 0,0 1 0 16,0-1 144-16,0 1 88 16,0 5-72-16,0-4-8 15,0 7 1-15,-7-4-49 0,-1 0-40 31,4 4 24-31,-9-1-24 16,6 1-56-16,-5-4 96 0,3 4 0 16,-2-1-104-16,3 1 64 0,-4-5-24 15,0 2 0-15,0 2-24 16,0-2 24-16,0 2 0 16,-4 4-40-1,0-3-16 1,-4 5-24-1,5-3 32-15,-5 4 8 0,-1 0 0 0,2 0-8 16,3 3 16-16,0 0-16 16,-4 0 0-16,4 0-96 15,0 0-648-15,-8 13-641 0,1 9-951 16,2 0-1473-16,5-5-3329 16</inkml:trace>
  <inkml:trace contextRef="#ctx0" brushRef="#br1" timeOffset="24549.32">14881 10188 6105 0,'0'0'1528'0,"0"0"-400"15,0 0 113-15,0 0-49 16,0-3-72-16,0 3-256 0,0 0-48 31,0 0-71-31,0-3-193 0,0 3-200 16,0 0-152-16,0 0-56 15,0-3-32-15,-4 0-64 16,-4-1-40-16,0 1 80 0,0 0 104 16,0 0 312-16,0-1-16 31,4-2-128-31,-4 3-48 0,0 0 32 16,0 3-63-16,-4-3-105 15,4-1-64-15,0 4-32 16,-3 0-32-16,2 0-40 0,-3 0 40 15,-4 0 32-15,1 0 40 16,-2 0 40 0,-2 4 24-16,3 2 32 0,-4 3-40 15,0 1-64-15,4 0-16 16,4-1-88-16,-4 4 40 16,4 4-40-16,0-3 0 0,0 5 0 15,0-2 0 1,1 5 48-1,-2 0-40-15,5 3-16 16,-3-3 0-16,6 4 0 16,-3 0 0-16,8-1 48 15,0 4-48-15,0-1 0 16,4-3 0-16,9 7 48 0,-2-4-40 16,1-2-8-16,8 2 0 15,-3-2 0-15,-2-8 0 0,5 2-64 16,0-1-8-16,-4-3 64 15,-1 0 8-15,2-4 8 0,-2-2-8 16,2 3-56-16,-6-3 40 31,6-3-104-31,-6 1-48 0,6-1 8 16,-6-1 16-16,9-2-16 16,-4-2 8-16,4-2 104 15,0 0-72-15,4 0-40 0,-4 0-8 16,0 0 72-16,-1 0 24 31,-2-2 0-31,-2-2-25 0,-2-5 89 16,-2 2 8-16,2-3 16 0,2 1-16 15,-3 0 0-15,4-8 0 16,1 5 8-16,-2-7-8 0,5-3 0 16,-4 3 8-1,0 0-8 1,-4-3 49-16,4 0-49 0,-8-1 8 15,4 4-8-15,0-4 0 16,-8 5 8-16,4-1 0 0,-1 0 8 16,-3-1 56-16,5 2 16 0,-5 2 0 31,0-4 32-31,-4 4 16 16,0-3 24-16,0 1 88 0,0 1 0 15,0-1 48-15,-8-5-48 16,-1 5 104-16,-2-6-104 15,3 6-32-15,-5-4 0 0,6 4 16 32,-5-1-96-32,-4-1 40 0,0 4 40 15,-4 3-48-15,5 0-24 16,-6 1-48-16,-3 2 32 16,4 1-32-16,-3 2-88 0,3 1-8 15,-8 6 0-15,3 0-16 31,-3 0-176-31,1 0-352 16,-17 19-608-16,12 0-1497 0,0-3-3440 0</inkml:trace>
  <inkml:trace contextRef="#ctx0" brushRef="#br1" timeOffset="33134.54">12586 9201 4352 0,'0'0'4553'0,"0"0"-3280"16,0 0-729-16,0 0-232 15,0 0 120-15,0 0 88 16,0 0-168-1,0 0-144-15,0 0 16 0,0 0 240 16,0 0 280-16,0 0 33 0,0 0-241 16,0 0-104-16,0 0-40 15,-4-4-80-15,0-1-144 16,-4-8-112 0,4-3-8-16,-4-6 24 15,4-7-64-15,-4-7 104 16,4 3-104-16,-4-13 32 0,4 2-24 15,-3 0-16-15,-2 3 0 16,5 5 64-16,0 8-8 0,0 3 64 31,0 9-8-31,4 6-16 16,0 4-48-16,-3 6-48 0,3 0-192 16,-4 3-1000-16,-5 13-88 15,1 19-145-15,-3-4-1207 16,2-1-4418-16</inkml:trace>
  <inkml:trace contextRef="#ctx0" brushRef="#br1" timeOffset="33661.19">12948 9226 5937 0,'0'0'2272'0,"0"0"-1288"15,0 0-7-15,0 0 319 0,0 0-104 31,0 0-344-31,0 0-135 16,16-25-33 0,0 12-296-16,12-6-216 0,9-3-40 15,6-4-120-15,13-5 72 16,4-8-64-16,7-2 168 16,-7 0-48-16,-8 3-48 0,-16 10-72 15,-13 12-8-15,-10 3-8 16,-13 10-264-16,0 3-896 0,-32 0-225 15,0 12-1071-15,0-2-5506 0</inkml:trace>
  <inkml:trace contextRef="#ctx0" brushRef="#br1" timeOffset="39861.35">13431 10157 7361 0,'0'0'2193'16,"0"0"-1329"-1,0 0 88-15,0 0 144 0,0 0 8 16,0 0-119-16,0 0-393 0,0-7-168 16,0-3 192-16,0-2-72 15,-8-4-120-15,0 0 0 16,-4-6-80 0,0-6 32-16,-8-1-112 15,-1-6-87-15,-6-7-41 16,-1-5 48-16,0 0 16 0,0-5-136 15,0 5-56-15,1-1 40 16,2 6-48-16,2 11 8 0,3 6-8 31,0 9 0-31,4 6-104 16,0 7-481-16,0 3-735 0,0 7-1160 16,4 13-729-16,5-6-3720 0</inkml:trace>
  <inkml:trace contextRef="#ctx0" brushRef="#br1" timeOffset="40294.99">12766 10112 8209 0,'0'0'3129'0,"0"0"-1793"16,0 0-392-16,0 0-63 15,0 0-321-15,0 0 40 0,0 0-240 32,63-88-136-32,-43 58-40 15,0 2-64-15,-1-10 0 0,2 0-64 16,-5-3-8-16,-1-1-32 16,-2 4-8-16,-2 3 0 15,-3 4 8-15,0 4-16 0,-3 2-232 31,2 10-640-31,-7 5-744 0,0 8-641 16,-12 2-3456-16</inkml:trace>
  <inkml:trace contextRef="#ctx0" brushRef="#br1" timeOffset="40815.8">12104 9769 5433 0,'0'0'2480'0,"0"0"-823"31,0 0-257-31,0 0-16 15,0 0-104-15,0 0-175 16,0 0-113-16,11-16-360 0,6 16-160 16,11-6-144-16,7-1 16 15,5 4-144 1,4-6-32-16,4-1-112 0,0 1-8 16,-1-4 8-16,-2 4-56 15,-14-2-176-15,-6 3-96 16,-10 2-80-16,-7-1-64 0,-8 7 64 15,5-4-312-15,-5 4-640 0,3 0-217 16,-3-2-1103 0,4-4-5466-16</inkml:trace>
  <inkml:trace contextRef="#ctx0" brushRef="#br1" timeOffset="41355.14">11785 9029 7681 0,'0'0'2081'16,"0"0"-1073"-16,0 0-112 15,0 0-96-15,0 0-160 16,0 0-256-16,0 0-184 16,0 0 96-16,16 14 241 15,4 0 39-15,4 9-240 16,8 3-144-16,11 6-104 0,6 2 32 16,6 1-72-16,5 1-40 15,-4-8 88 1,-1-3-40-16,-11-3-56 15,-7-9 0-15,-9-4-104 16,-9-2 56-16,-3-4 40 0,-12 0 0 16,0-3 8-16,-4 0-16 15,0 4-904-15,-4-1-977 0,-12 0-2048 32,4 0-2432-32</inkml:trace>
  <inkml:trace contextRef="#ctx0" brushRef="#br1" timeOffset="42441.69">11757 10858 9946 0,'0'0'3904'0,"0"0"-3295"16,0 0-137-16,0 0 448 31,0 0-288-31,0 0-464 0,0 0-88 16,56-40-72-16,-40 21 0 0,4-4 40 15,-1-3-24-15,5-9-16 0,4-9-8 16,8-16 0-16,-4-4 16 16,4-2-16-1,0 3 48 1,-4 8-32-16,0 1 184 0,-4 7 128 15,-1 5-136-15,6 1-112 16,-1 2-64-16,0 2 48 0,3-9-56 0,5 6-8 16,-1-8 0-16,-3-3 0 31,5 4-48-31,-6 5 32 16,-3 1 16-16,-8 13 0 0,-4 5 16 15,-4 4-16-15,-8 7 0 16,4-1 0-16,-4 7 0 0,-4 0-16 15,0 1-400-15,0 5-816 32,-4 0-504-32,0 0-793 0,-12 7-1544 15</inkml:trace>
  <inkml:trace contextRef="#ctx0" brushRef="#br1" timeOffset="43103.24">11335 9972 1640 0,'0'0'2536'16,"0"0"-1263"-16,0 0-257 16,0 0-160-16,0 0-136 31,0 0-240-31,-40 0-120 0,40 0 104 15,0 0 265-15,0 0 15 16,0 0 184-16,0 0-136 0,0 0-80 16,0 0-128-16,8-3-223 0,8 0-137 15,0-4-112 1,12-2-48 0,4-4 16-16,3 1-72 0,10-7 64 15,-2 3-72-15,9-10 0 16,3 1 8-16,5-3 0 0,0-4 8 15,0 0-16-15,-8 0 16 0,0 4-16 32,-9 5 0-32,-7 2-336 15,-4 2-40-15,-8 8 23 0,-4 2-239 16,-8 6-880-16,-4 3-1041 16,0 0-1463-16</inkml:trace>
  <inkml:trace contextRef="#ctx0" brushRef="#br1" timeOffset="43745.02">12813 10839 4152 0,'0'0'0'0,"0"0"-104"16,0 0-832-16,0 0-232 15,0 0-775-15</inkml:trace>
  <inkml:trace contextRef="#ctx0" brushRef="#br1" timeOffset="44122.08">12682 10883 3872 0,'0'0'1673'0,"0"0"-1105"31,0 0 88-31,0 0 384 16,0 0 128-16,0 0-351 0,0 0-81 15,0 0 56-15,0 0-96 16,-20-47-160-16,20 25-16 0,0-7-112 16,0-3 225-16,3-9-25 31,6-3-264-31,-1-23-208 0,7-16-64 16,-2-11 56-16,-6 1-8 15,1 24 32-15,-4 18 304 16,-4 16 192-16,4-7 112 0,1-5-392 15,-1 3-168-15,-1 2-120 16,-3 7-72 0,0 6-8-16,0 4 0 15,0 9 0 1,0 3-48-16,0 6-408 16,-3 7-760-16,-10 0-880 15,5 5-425-15,1 7-2928 0</inkml:trace>
  <inkml:trace contextRef="#ctx0" brushRef="#br1" timeOffset="47355.37">14602 7804 4608 0,'0'0'2569'0,"0"0"-1057"16,0 0-303-16,0 0-17 0,0 0-288 15,0 0-504-15,0 0-40 0,0-7-16 16,0 4-48-16,0-6-96 16,0 2 144-1,0-2-127-15,-8-4-1 16,-4 0-64-16,-4-2 0 16,0-5 0-16,0-2-88 0,0 0-64 15,0 1 48-15,-4-5-48 16,1-3 72-16,3 7-64 0,0-3 88 31,0 6 96-31,4 3-176 16,-4 6 40-16,4 3-56 0,0 4-96 15,0 3-408-15,0 0-569 16,8 10-655-16,0 5-985 16,4-2-3272-16</inkml:trace>
  <inkml:trace contextRef="#ctx0" brushRef="#br1" timeOffset="47881.22">15096 7197 4520 0,'0'0'1889'0,"0"0"-553"0,0 0 16 31,0 0-87-31,-96-15-233 16,65 15-280-16,-9 0-208 15,-4 6-88-15,-8 10-80 0,0 6-72 16,-7 4-176-16,-1 2-15 16,0 3-65-16,4-6-40 0,5 5 40 15,3-5-48 1,4-3-161-16,12-3-287 16,4-2-344-16,8-9-304 15,8-1-200-15,12-7-561 0,0 0-623 16</inkml:trace>
  <inkml:trace contextRef="#ctx0" brushRef="#br1" timeOffset="48517">15901 6435 5313 0,'0'0'1256'0,"0"0"-432"0,-80 0-280 15,45 4 56-15,-6 5-56 0,-10 7 33 16,-21 6-97-16,-24 9-8 16,-23 8-64-1,-13 2 8-15,13-3-128 16,12-3 16-16,15-2-24 15,16-5-24-15,16 0-80 0,13-5-88 16,2 2-72-16,-6 3-8 16,-5 7 48-16,-8 10-56 0,5-4 8 31,-1 3-8-31,12-2 8 16,4 0-8-16,8-9-40 15,8 0-352-15,12-11-448 0,16 0-632 16,13-6-889-16,6-9-647 0</inkml:trace>
  <inkml:trace contextRef="#ctx0" brushRef="#br1" timeOffset="49386.59">16065 7449 3224 0,'0'0'1384'15,"0"0"-495"-15,0 0-57 0,0 0-88 16,0 0-304-16,0 0 64 15,0 0 144-15,0-17-296 32,-13 17 169-32,-2 0-73 0,-9 0 296 31,-4 0 32-31,-4 0-104 16,-8 0-112-16,-8 4-224 0,1 2-80 15,-13-3 96-15,-4 4 81 16,-16-7-89-16,-16 0-64 15,-15 0-144-15,0 0-8 0,10 0-56 16,22-3-56-16,23-1 48 16,8 4-48-16,8 0-8 0,-12 0 40 0,1 0-48 15,-5 9 0-15,0 1 8 16,13 6-8 0,2 0-312-1,6-1-689-15,7 2-543 0,8-4-768 16,12-7-3057-16</inkml:trace>
  <inkml:trace contextRef="#ctx0" brushRef="#br1" timeOffset="49770.54">15407 7861 7921 0,'0'0'2209'0,"0"0"-929"0,0 0-400 16,-92-48-192-16,48 29-224 0,-15-3-88 16,-29-3-135-16,-15-4-73 15,2 0 32 1,22 8 128 0,27 7-48-16,20 9-48 0,4-1-80 15,4 1-152-15,5 3-192 16,23 2-1161-16,16 2-2495 0,16 5-2186 15</inkml:trace>
  <inkml:trace contextRef="#ctx0" brushRef="#br1" timeOffset="50587.11">16490 7074 1840 0,'0'0'1360'0,"0"0"-448"15,0 0 113-15,0 0 167 16,0 0-96-16,0 0-104 0,-75 0-200 15,51-3-143-15,0-1-129 16,-8 1 0-16,-8-2-64 16,-3-2-96-1,-9 0 32-15,-24-3 120 0,-24-1-48 16,-23-3 32-16,-9 4 25 16,-3-2 7-16,8 6-224 15,11 2-152-15,8-2-96 0,9 3-48 0,15 3 0 31,20 0-8-31,21 0-296 16,3 0-96 0,0 0-393-16,-8 13-647 15,0-4-1112-15,20 0-3058 16</inkml:trace>
  <inkml:trace contextRef="#ctx0" brushRef="#br1" timeOffset="51393.03">14893 8649 2720 0,'0'0'1320'0,"0"0"217"0,0 0 479 31,0 0 129-31,0 0-777 16,0 0-208-16,0 0-344 0,0 0-208 0,-48-52-23 16,33 46 71-16,-10-3-72 15,-3-1-128-15,-3 1-120 16,-1-4 8-16,-4-3-16 16,4-6-48-1,-4-3-96-15,0-11 96 16,0-5 144-16,0-19-16 0,5 0-87 15,-1-6-113-15,8-2-32 16,8 13 32-16,0 3 64 16,-1 7-48-16,6 16-56 15,3 4 48-15,0 11-144 16,0 9-72-16,0 2-56 16,-4 3-432-16,-4 0-312 0,4 6-393 15,-4 7-823-15,4 18-401 16,5-5-1752-16,7-1-4352 0</inkml:trace>
  <inkml:trace contextRef="#ctx0" brushRef="#br1" timeOffset="52041.43">15996 8290 6225 0,'0'0'2136'15,"0"0"-783"-15,0 0-249 16,0 0 56-16,0 0-240 0,-99-19-240 16,63 12-215-16,4 4-257 31,-11-3-88-31,-9-4-72 15,-8-3 0-15,-16-9 8 0,-20-10 0 0,-19-15-40 16,3-8 88 0,13 8 208-16,31 9 240 0,20 10 16 0,5-1-72 15,-5 1-32 1,-8-7-208 0,4 2-144-16,4 8-104 15,16 6-8-15,8 10 0 0,9 9-464 16,6 0-1448-16,14 9-657 15,10 10-423-15,9-3-4370 0</inkml:trace>
  <inkml:trace contextRef="#ctx0" brushRef="#br1" timeOffset="53047.75">15710 10087 6177 0,'0'0'1776'0,"0"0"-824"15,0 0 57-15,0 0 127 16,0 0 0-16,0 0-288 31,0 0-112-31,-96 16 105 0,53-7-161 16,-26 10-256-16,-18 3-200 16,3 4-112-16,8-1-64 0,9-3-40 15,19-2-8-15,0 2-72 16,5 3-336-16,11-3-552 15,23 0-721-15,9-6-983 0,0-10-2969 0</inkml:trace>
  <inkml:trace contextRef="#ctx0" brushRef="#br1" timeOffset="53884.5">16395 9922 4000 0,'0'0'2081'16,"0"0"-1121"-16,0 0-336 15,0 0-240 1,0 0 32-16,-68 77 24 16,49-56-96-16,-9 8 25 15,-4-4 31-15,-9 4 0 0,-2 2 8 16,-9-2 24-16,-8 2 32 15,-4-1-24-15,1 1-160 0,-9-3-72 32,0 4 0-32,4 0-88 15,-3-3 40-15,3-1-64 0,1-3-48 16,-2 1-48-16,-2-5 8 16,3-1-8-16,1-1-40 15,-2-3-64-15,10-3 96 0,0 0-104 31,3-1-64-31,4 1 32 16,3-3 80-16,2-1 64 0,8-3 0 16,2 0 8-16,5-1-8 0,13-3 8 15,6 2-8-15,6-4 0 16,3 0-248-16,4 0-112 16,0 0-544-1,28 0-464-15,-8 0-905 16,3 0-4048-16</inkml:trace>
  <inkml:trace contextRef="#ctx0" brushRef="#br1" timeOffset="54555">15949 10747 5961 0,'0'0'3264'0,"0"0"-2215"0,0 0-945 16,0 0-88 0,0 0 96-16,0 0 40 15,0 0-80-15,-24 29 24 16,8-23 344-16,-8-3 464 16,-12 1-128-16,-4-4-16 0,-7 0-71 15,-9 0-89-15,-8 0-304 16,0 0-112-1,-3 0-176-15,-6-7 40 16,2 3-48-16,3-2 0 16,-4 0 0-16,8-1 0 0,13 1 8 15,-1-3 8-15,16-1-8 32,8 1 0-32,4 2 88 0,13 1-96 15,3 3 16-15,3 0 32 16,1 3-48-16,1 0 0 15,-1 0-8-15,-4 0-104 0,4 0-464 16,-5 0-665-16,6 6-1079 0,3-3-4337 16</inkml:trace>
  <inkml:trace contextRef="#ctx0" brushRef="#br1" timeOffset="55207.52">15762 11369 7705 0,'0'0'2129'15,"0"0"-889"-15,-96-25-352 16,52 12-88-16,-4 1 72 16,-4-4 233-16,0-4-425 15,-8-1-192-15,1-4-32 0,-5-8 64 16,4-2-240-16,5 0 8 16,7 1 120-1,8-1 40-15,12 7-136 16,4 2-87-16,9 10-145 15,2-1 8-15,9 8-80 0,0 6 40 16,4 1-48-16,0 2-745 16,0 0-1727-1,4 5-753-15,4 2-1672 16</inkml:trace>
  <inkml:trace contextRef="#ctx0" brushRef="#br1" timeOffset="55889.24">16980 10493 4977 0,'0'0'2768'0,"0"0"-1640"0,0 0-63 0,0 0-73 16,-79-44 64-16,47 34-336 15,-3 3-8-15,-10 1-120 0,-7 0-79 16,-7 4-185 0,-21-5-136-1,-15 0-64-15,-17 4-120 16,-12 3 40-16,8 0-32 0,13 0-8 15,8 0 0-15,3 0 8 0,21 0-8 16,7 3 104-16,20 4-16 0,4-5-48 16,0 3-48-16,-4-3-8 31,1 4 8-31,7 0-80 16,8-2-320-16,4 3-184 0,4-1-49 15,0-4-127-15,8 5-296 16,4 0-528-16,4-7-2673 0</inkml:trace>
  <inkml:trace contextRef="#ctx0" brushRef="#br1" timeOffset="56984.91">17925 9931 6129 0,'0'0'1536'0,"0"0"-536"0,0 0-135 15,-88-3-169-15,52 3-112 16,-7 0-240-16,-9 0-40 0,-4 0-96 15,-19 3-72 1,-21-3 40-16,-16 0-8 16,-7 0-40-16,11 0-40 15,12 0-72-15,13 3 48 0,11 0-56 16,17-3 0-16,10 3 0 16,6 1-8-16,-6-1 72 0,-2 0 128 15,-5-3 8-15,5 3-104 31,-2-3-32-31,6 0-64 0,-1 0 40 16,0-6 8-16,0-7-48 16,0 1 88-16,5 2-96 0,-2-3 8 15,6 4-8-15,-9 0 8 16,5-1 0-16,-10 3-8 31,1-2 0-31,1 3 0 0,-1 0-8 16,0-1 8-16,0 0 0 15,1 2 8-15,2 1-8 32,2 1 40-32,-1 3-40 0,0 0 0 0,1 0-8 15,-2 0 0-15,-2 0 0 16,-5 3 0-16,0 6 8 0,1 1 0 16,-1 2 0-16,0 1 0 15,4-1-8-15,0 5 8 16,5-1 0-16,2 3 0 15,2-3 0-15,7-1 0 16,0 1 8-16,8 1-8 16,8-8 0-16,4 1-8 0,4-4-96 15,8-3-240-15,0-3-208 16,0 4 40-16,20-2 120 16,-4 1-1152-16,0-3-1417 0</inkml:trace>
  <inkml:trace contextRef="#ctx0" brushRef="#br1" timeOffset="58220.98">16965 11487 4480 0,'0'0'2665'0,"0"0"-1553"16,0 0-7-16,0 0-17 15,0 0 80-15,0 0-224 0,0 0-408 32,-68 0-176-32,48-3-32 15,0 0-47-15,-3 0-49 0,-2-4 0 16,-10-2 40-16,-2-2-72 15,-6-3-96-15,-6-3-48 0,-2-2-56 16,-5-4-160-16,4 2-64 31,1-2 128-31,7-2 32 0,0 3 48 16,5 0 16-16,-2 0 8 16,2-1-8-16,3 4 16 15,0 3 48-15,-4 0-64 0,4 0-8 16,0 4 0-16,1-1-8 15,-1-3-72 1,-1 4 24-16,2-7 64 0,-1 3-128 16,0-1 32-16,0-1 16 15,-3-1 64-15,2 3-96 16,-2-1 96-16,3 3 8 16,0 0-49-1,1 5 49-15,-2 2 0 16,1-2 8-16,1 6 0 0,-1-1 0 15,0 1 8-15,0 0-8 0,-4 0 0 16,8 0-16-16,-4-3-240 16,5 2 104-1,6-2 80-15,1-1 64 16,5 0 0-16,-1 5-72 16,0-4-72-16,0 3 72 15,-8-4-8-15,0 0 88 0,-4 2 16 16,1-5-8-16,-1 4 48 0,0 0 64 15,8-4-120-15,4 0 56 32,4 0-48-32,8 5-8 15,8-6-8-15,0 2-8 0,4-13-696 16,12 6-568-16,-4-3-3041 0</inkml:trace>
  <inkml:trace contextRef="#ctx0" brushRef="#br1" timeOffset="71391.81">11200 8188 6177 0,'0'-3'1592'0,"0"0"-632"16,0 3-183-16,0 0 55 15,0 0 48-15,0 0-96 0,0 0-240 32,0 0-184-32,0 0-104 15,0 0-104-15,0 0 8 16,0 0-64-16,0 0-40 0,0 0-8 15,0 0-48-15,15 0 16 16,5 6 345 0,12 3-1-16,4 1-168 0,7 0-88 15,6-3-48-15,3 1 16 16,-9-4-24-16,5 3-48 16,-8-1 16-16,0-4-8 0,-5-2 8 15,2 0-8-15,-1 0 8 16,-1 0 48-16,-3 0-56 15,8 0 8-15,0 0-8 16,4 0 0-16,-5 4 0 16,6 2 0-16,-6-3 32 15,-3 7-40-15,-4-4-8 0,-4 1 0 32,0-1 8-32,-4-2 0 15,0-2 8-15,3 0-8 0,-3-2 8 16,4 0 0-16,0 0 8 15,4 0-16-15,-4 0 8 0,7 0 0 16,-3 0-8-16,4 0 0 31,-4 0 8-31,0 0-8 0,-8 0 0 16,0 0 0-16,-4 0 0 16,3 0-8-16,2 5 8 15,6-5-8-15,5 0 8 0,1 0 0 16,2 2-56-16,1-2-40 15,-4 4-8-15,-5-4 32 0,-3 3 16 16,-4-3 56 0,-8 3-8-16,0-3 16 15,1 0-8-15,2 0 0 16,5 4 0-16,0-4 0 0,8 0 0 16,4 0-80-16,3 0-168 15,-3 0 24 1,-4 0 88-16,-8 0 63 15,-4 0 73-15,-12-4 0 0,0 4 0 16,-8 0 8-16,4 0 65 16,0 0-65-16,4-3-8 0,0 3 0 31,8-3 0-31,4 3 0 16,0-4-8-16,8 4 8 15,0 0-8-15,0 0 8 0,-9 0 0 16,-3 0 0-16,0 0 0 0,-7-2 0 15,-2 2 0-15,5 0 48 32,0 0-40-32,0 0 0 15,4 0 8-15,8 0-16 0,-4 0 8 16,8 0-8-16,-8 0 8 16,-1 2 48-16,-2 2 16 0,-6-1 40 15,-7-3 16-15,0 3-40 16,0-3-8-16,-4 4-72 31,5 2 40-31,-1 0 48 0,-1 3 40 0,1 8-24 16,4 2 48-16,0 3-32 15,0 1 0-15,4 4-56 0,-4 2 0 16,0-1-24 0,-4 5 48-1,-4-2-8-15,0 1-16 16,0 0-64-16,-4-4 88 0,-4 4-48 15,0 0-48-15,0 0 16 0,1 2 72 16,-2 1-80-16,5 0 56 0,4 0-56 16,-8 7 56-16,4-8 16 31,1 4 16-31,-10 0 64 16,5 1 16-16,-3-1 0 0,-2 0 8 15,2 0-104-15,3 3-8 0,-1 1-16 16,5 2 48-16,4 4-32 15,0-3-8-15,0 2-16 32,0-6-32-32,0-3 0 0,0 0-8 15,0-2 40-15,0-5-40 16,0 4 0-16,-7 0-8 0,-1-3 0 16,-5 3 16-16,10-1-8 31,-9 4-8-31,12-3 48 15,-4 3-48-15,4-3 0 0,0 4 0 16,0-7 0-16,0-1 8 0,0 1 0 16,4-4-8-16,0 1 0 0,-4 0 0 15,0-3 8-15,0 2-8 16,0-3 0 0,0 4 0-1,0 2 0-15,0 1 8 0,0-1 0 16,0 1-8-16,0-3 0 0,4-1 8 15,0-2 0-15,3 2 0 0,-2 1-8 16,-5-3 16-16,0 0-16 31,0-1 16-31,0 0-16 16,0-3 0-16,0 3 0 0,0-3 8 16,0 5-8-16,4-2 8 15,0-3-8-15,4 3 0 0,-1-3 48 31,-7 1-40-31,5-1-8 16,-5-3 0-16,0-7 8 0,0 4-8 16,0-2 8-16,0-2-8 15,0 1 0-15,0-1-8 0,0 1-8 16,0-1 8-16,0 5-72 31,0-2-24-31,0-2 40 31,0-1-40-31,0-2-24 0,0 0-72 16,0-1-64-16,0 1 32 0,0-7-240 16,0 3 88-16,0-3 192 0,-9 4-40 15,-2-7 200-15,-6 6 32 16,-11-3 80-16,1 0 128 16,-4 4 136-16,-6-3-40 0,-3-2-48 15,1 4-112-15,-6 0-72 16,6 1-64-16,-5 0 0 0,4 2 0 15,0-3 0 1,-3 1 16-16,-1-1-24 16,0 4 16-16,-4-8-8 15,1 5 8-15,-6 0-16 0,1-5 0 16,1 1 16-16,-1 1-8 16,4-1 0-16,-3 1-8 0,6-1 0 31,2 3 8-31,3-3-8 15,0 1 8-15,0-1 0 0,5 3 0 16,-6-3-8-16,5 0 0 16,-3-3 8-16,3 3 0 15,0 4-8-15,5-4 0 0,-1 3 8 32,0 1-8-32,0-4 8 15,0 3-8-15,-4 3-8 0,0-2 8 16,0-1-8-16,0-3 8 15,1 4 0-15,-1-7 0 16,4 0 8-16,-1 4-8 0,2-4 8 0,-1 0-8 16,0 2 0-1,-4 4-8 1,4 0 8-16,-3 1 0 0,-1 3 0 16,4-1 0-16,4-2 0 15,0 0-8-15,4-5 8 16,0 1-8-16,5-3 8 15,-2 0 8-15,2 0-8 16,-5-3 8-16,0-3-8 16,4 0 0-16,0-1 8 0,-4 1-8 15,4-4 8-15,4 7 0 16,0-7 72-16,8 4 8 16,-3 0-8-16,2-1 40 0,1-2-64 31,1 2 8-31,-1-2-56 0,-1-4 8 15,-2 4-8-15,-2-4 72 16,1-2-16-16,5 2 112 16,-6-1-32-16,5 0-64 0,5-5 16 15,-5-2-48-15,4 0 8 32,4-5-40-32,0-2 32 0,-4-1-40 15,4 1 64-15,-5 0-16 16,2-2 17-16,-5-1-9 15,4 2 48-15,-4 0-48 0,0-2-8 16,0-1 16-16,0 1-72 16,-4-1 64-1,4-3-64-15,0 0 8 0,4-4-8 16,-3-1 8-16,2-2 40 16,1-2-48-16,0-1 16 15,0 1 32-15,4 2-40 16,0 4 40-1,0 0 8-15,-4 3-8 0,4 3 16 16,0 4-56-16,0-3 8 0,0 1 48 16,0 2-56-16,-4-4-8 15,4-3 8-15,-7 4 0 16,2-8-8 0,1 9 8-16,0-3 0 15,-4 1 0-15,5 4-8 16,-1 3 0-16,0-1 0 0,-1 0-8 15,5-2 8-15,0 2 0 16,0-5-8-16,0-1 8 0,0-4 0 16,0-1 0-16,0-1 0 31,5-6 0-31,-1-1 0 0,-4 1 8 16,4 0 8-16,-4 2-16 15,0 0 8-15,3 5 0 16,-3 2-8-16,4-1 8 0,0 5 0 15,0-1-8-15,5-3 0 16,-2 7 0 0,-3-7 8-16,0 2-8 0,0-1 0 15,0 2 0-15,0-2-8 16,1-1 8 0,-2 0-8-16,1 3 8 0,0 0-8 0,-4 3 0 15,4-2 0 1,0 2 0-16,4 1 0 15,-4-2 8-15,4 2-8 0,0 3 8 16,0 3 0-16,0 0 0 16,0 3 0-16,4-4 0 15,0 8 0 1,0-1 0-16,4-3-8 16,-4 0 8-16,-1-1 8 15,2-5 0-15,-6 3-8 0,1-4 8 16,1 1 0-16,-5 2 0 15,3 2-8-15,-3 2 8 0,-4 2 0 16,0 4-8-16,4 4 0 31,-4 6 0-31,0 1 8 0,0-3 8 16,0 3-16-16,0 2 0 16,0 0-136-16,0 0-873 31,4 0-1127-31,-4 0-4129 0</inkml:trace>
  <inkml:trace contextRef="#ctx0" brushRef="#br1" timeOffset="72891.61">12390 11281 4913 0,'0'0'1872'0,"0"0"-680"31,0 0 425-31,0 0-1 16,0 0-440-16,0-30-480 0,0 27-152 15,9 1 17-15,-1-1-161 0,7 3-176 16,2 0-120-16,-2 0 48 0,9 0 0 16,-4 0 0-1,5 5-8 1,-2 12-64-16,5 1 0 16,0 8-32-16,-4 2 40 0,-4 7 40 15,-1 4-24-15,-2-2 40 16,-6 8 16-16,-7-1 40 15,5 4-16 1,-9 4 40-16,4-2-24 0,-4 0-8 16,0 8 56-16,-13-2 80 15,-6 5 136-15,-1 3-168 0,-1-1 25 16,-2 4-153-16,3-7 40 16,-4 4 88-16,8-4-32 0,-4-3-16 31,4 0-56-31,0 1-24 15,5-5-40-15,-2-2-32 0,5 4-8 16,1-5-32-16,-2-2 0 16,9-3-48-16,0-12-8 0,0 0 8 15,0-11 0-15,0-3 40 32,9-6-48-32,-2-4-24 15,5 1-352-15,1-7-408 0,2-3-785 16,-2 0-1199-16,-2 0-2369 0</inkml:trace>
  <inkml:trace contextRef="#ctx0" brushRef="#br1" timeOffset="73170.66">12175 12693 7681 0,'0'0'5473'0,"0"0"-4240"15,0 0 231-15,0 0-264 16,0 0-504-16,0 0-552 16,17 7 256-16,3 12 113 0,3 6-161 15,-3 3-128-15,4-3-104 16,1 5-24-16,-2-8-88 16,1 0 40-1,0-3 0-15,-5-3-48 16,1 0-72-16,-3-4-408 0,-2 1-777 15,2-9-1239-15,-6-2-2089 16,-3-2-2689-16</inkml:trace>
  <inkml:trace contextRef="#ctx0" brushRef="#br1" timeOffset="73394.5">12674 12665 8889 0,'0'0'4665'15,"0"0"-2800"-15,0 0 31 0,0 0-423 16,0 0-529 0,0 0-392-16,-56 13 8 15,20 15-40-15,0 5-112 0,0 0-192 16,4 3-120-16,0 2-40 16,4-3-56-16,4 3-480 15,9 3-1056-15,3-10-3257 16,0-8-6034-16</inkml:trace>
  <inkml:trace contextRef="#ctx0" brushRef="#br2" timeOffset="84216.54">12418 10172 3792 0,'0'0'2369'15,"0"0"-417"-15,0 0-287 16,0 0-785-16,0 0 320 0,0 0 88 31,8-22-295-31,-8 19 87 16,0 3-16-16,0 0-168 0,0 0-96 31,0 0-160-31,0 0-167 31,0 0-153-31,0 0-168 16,0 0-152-16,-4 10-104 0,-7 2 104 16,-6 4 224-16,-2 10-72 15,-1-1-104-15,0 1 64 0,-4 2 40 16,0 4-72-16,0-4-8 15,5-2-24-15,2-1 8 16,2 0-56-16,2-5 0 0,6-1-112 0,-1-8-304 16,3 3-256-16,1-4-953 15,4-4-735-15,0-6 31 0,0 0-767 16,0-6-1081-16</inkml:trace>
  <inkml:trace contextRef="#ctx0" brushRef="#br2" timeOffset="84578.83">12184 10251 6057 0,'0'0'2032'0,"0"0"-119"16,0 0-201 0,0 0-232-16,0 0 145 15,0 0-465-15,0 0-560 0,0 0-400 16,0 0-120-16,15 11 576 15,2 8-24-15,-6 6-128 16,10 3-23-16,-6 1-41 0,9 0-168 31,-4 3 0-31,0-5-120 16,4 3-64-16,-4-5-88 0,-4-6 96 16,-4-3-88-16,-4-7-8 15,-8-2 0-15,4-5-8 16,-4 2 0-16,0-4 8 0,0 0-16 31,0 0-96-31,0 0-184 0,0 0-344 16,0 0-641-16,-12 0-583 0,-4-10-585 15,8 1-2792-15</inkml:trace>
  <inkml:trace contextRef="#ctx0" brushRef="#br2" timeOffset="85543.27">12482 10071 5417 0,'0'0'1600'0,"0"0"-272"16,0 0 1 0,0 0-17-16,0 0 8 15,0 0-560-15,0 0-280 0,-23-39-96 16,10 36-55-16,-2 3-73 16,-2 0 0-16,2 0 128 15,-5 0 32-15,0 0-152 0,4 0-24 31,0 0-48-31,0 0-80 16,0 7 24-16,0 3-16 0,-4-1-48 0,0 4 64 16,4-5-40-16,-4 6 24 15,5 2-40-15,-6 0 16 16,6 2-16-16,-5 1-64 16,8 4 40-1,-4-1-48-15,8 3 48 0,-4 4 0 16,0-4 8-16,4 7 40 15,-4 0 48-15,4-3-64 0,4 6-32 16,0-3 40-16,0-1-40 16,1 1-48-1,3-1 0-15,0-2 8 16,0-1 32-16,0-4-40 16,7 1-8-16,5-6 40 15,0 0-32-15,-4 0 56 0,4-4-56 16,0 1 0-16,0-3 56 0,-1 0-64 15,6-6-88-15,-2-5 80 32,2 4 8-32,7-6 0 15,0 0 64-15,3 0-56 0,-3 0 8 16,4-6 32-16,-8-1-24 16,4 1-16-16,-4 0 8 0,0-7-8 31,-1 1 56-31,1-4-48 15,1 0-8-15,-2-3 56 16,-3-1-56-16,5-2 0 0,-10-6 0 0,1-1 0 16,0 1 41-16,-4-1-49 15,-4 7 8-15,-4-3-8 16,0 6 8 0,0-1 40-16,0 2-40 15,0-5 144-15,0 4-80 16,-4 0-8-16,0 0-56 0,0 0 40 0,-4-3 0 15,0 3 32-15,-4-1-8 16,-4-2 40 0,-3 4-16-16,-2-5 64 15,-3 1-16-15,0 3-32 16,5 0 40-16,-1 0 24 16,4 3-104-16,-8 4-64 0,4-1-8 15,1 7 0-15,-6 1-96 16,-6 5-688-1,-10 14-841-15,5 8-1511 16,5-3-3178-16</inkml:trace>
  <inkml:trace contextRef="#ctx0" brushRef="#br2" timeOffset="90813.12">13479 6454 6065 0,'0'0'1448'0,"-9"-9"-112"15,9 3 193-15,0 2-145 16,0 4-208-16,0 0-128 0,0 0-207 16,0 0-249-1,0 0-280 1,0 4-304-16,0 11 0 0,-4 11 576 15,4 9 48-15,-4 6-184 0,-3 7-208 16,-1 7-56-16,3 1 8 16,-3 17 48-16,5 12 40 0,-1 17-112 31,4 7-95-31,0-8-17 16,7-6-48-16,1-12 0 15,1 3 72-15,-2-1-24 0,-3 5 64 16,-4-3 32-16,0 3 32 0,0-5-8 15,0 1-32-15,0-7-136 32,0 1 40-32,0-1-40 15,0 4 0-15,0-20 0 0,0-9 0 16,0-15 0-16,0-8-8 16,0 4 8-16,13 3 56 0,-2 0-64 15,1-3 48-15,-3-6-48 31,-2-4 0-31,1-6 0 16,0-3 0-16,-4-3 0 0,1-3-8 0,-5-4-48 16,3-3 48-16,-3-3 8 15,0 3-8-15,0-3 8 0,4 0 0 16,-4 0 0 0,4 0-104-1,0 0 104-15,4 6 48 16,12-2 24-16,-4 2-64 0,11 3 56 0,5 1-48 31,9-4-8-31,2 4 40 16,13-4-40-16,19-3 0 0,22 0 0 15,26-3 40-15,9 0-48 16,-5 0-8-16,-3-6 8 16,-25-4 8-16,0 7-8 0,-7-3 0 15,-16 3 0-15,-16 0 8 0,-8 3 0 16,3-3 56-16,25 3-56 31,-1 0 40-31,1 0-48 16,-12 0 40-16,-12 0-40 0,8 3 0 15,3 3 8-15,2-3 0 16,-2 3-8-16,1 1 8 0,-5-1-8 16,1-3 8-16,4 4-8 31,-5-3-16-31,-3-2-40 15,4 1 56-15,-8 0-8 0,4 1 8 0,-4-2 0 16,3 3 8-16,-3 1-16 16,4-4 8-16,0 4-8 0,0-1-40 15,-1-3-56 1,-3-2 96 0,-8 0-8-16,-5 0-40 15,-2 0 48-15,-6 0 8 0,-7 0-8 16,0-2 8-16,-4-9 0 0,-4 5 0 15,4-3 8-15,-5-1 0 0,2 1-8 32,-1-4 0-32,-1 0-72 15,5 1-8-15,-4-4-8 16,0-3 16-16,-4-4 72 0,0 1-72 16,-4-3-24-16,-4-4 40 15,0-3 48-15,-5-2 8 0,6-7 8 31,-1-4 8-31,-4-3-8 16,3-6 40-16,2-6 24 0,-5-3-72 16,0-1-8-16,0-4 0 15,0 3 8-15,-1-2-8 0,6-3 8 16,-5 0 8-16,4 0 0 31,-4 1 0-31,-1 5-8 16,-3 0 0-16,0 3-80 0,0 5 64 15,-7 0-40-15,-5 1 56 16,-4-3-8-16,-5-1 0 0,6-5 8 0,-5 0-8 16,4 1 0-16,4-4-48 15,12 4 40 1,0-4 8 0,0 7 8-16,0-8 8 0,8 5-8 15,4 0 0-15,-4 6 0 16,-1 0-8-16,2 6 8 0,-9 0 0 15,0 10-8 1,0-3-40-16,-4 5 40 16,-4-2-240-16,0 3 136 15,4 3 112-15,0 1-8 0,0 4 0 16,4 2 0-16,0 3-48 16,0 2 48-16,0 4 0 0,0 0-8 31,0 4-64-31,-4 2-89 15,-8 3-151-15,-7 1 224 0,-2 2-88 16,-10 5 136-16,3-3 32 16,-4 5-160-16,-4 0-104 15,-5 0 32-15,-6 0 176 0,-1 0 64 32,-12 0 0-32,-19 5-40 15,-20 1 48-15,-17 2 0 0,-8 3 8 16,9-2-8-16,11 3 0 15,16-5 8-15,-3 6 0 16,-5-4-8-16,-3 1 8 0,-5 3 0 16,0-4-8-1,5 1 8-15,3-1 0 16,-4 0-8-16,9 1-16 0,-5 3 16 16,1-4-16-16,3 5 16 15,4-2 0-15,0 4 8 16,5 0 0-16,-1 3 0 15,13-4 0-15,15-5-8 16,4-1 0-16,8 1 8 16,-12-4 0-16,-7 7-8 0,-1 0 0 15,0-3 8-15,5-1-8 32,7 0 0-32,3-2 8 15,10 0-8-15,3-2 8 0,8-2 40 16,4 1-48-16,16-2 8 0,0 3-8 15,8-5 0-15,0 0-16 16,0 2-480-16,20 4-1040 16,0 5-785-16,-4-5-4896 0</inkml:trace>
  <inkml:trace contextRef="#ctx0" brushRef="#br2" timeOffset="91687.07">15790 7089 6513 0,'0'0'2568'15,"0"0"-215"-15,0 0-745 16,0 0-239-16,0 0 127 15,7-28-288-15,-7 28-488 0,0 0-456 16,-4 0-216-16,-16 16 24 31,1 3 184-31,-14 7-40 0,6 5 41 16,-1 1-113-16,-4 7-72 16,4-5 8-16,4 4-64 15,4-6-8-15,1-1 48 0,2-5-56 31,6-4-320-31,3-3-449 0,8-3-415 16,0-6-824-16,0-5-185 16,0-5-1095-16,8 0-2066 0</inkml:trace>
  <inkml:trace contextRef="#ctx0" brushRef="#br2" timeOffset="92043.03">15543 7117 7665 0,'0'0'2585'0,"0"0"-545"16,0 0-816-1,0 0-367-15,0 0-145 16,0 0-336-16,0 0 200 16,0 0 240-16,0 0-256 15,59 77 48-15,-47-47-240 0,3 0-7 16,2 2-113-16,3 4-96 0,-1-8-24 15,2 4-40-15,-1-1-40 32,-1-6 0-32,-2-2-40 15,-6-6 40-15,-3-6-32 0,-8-4-8 32,5-4 0-32,-5-3 72 15,0 0 8-15,0 0-16 0,0 0-16 16,0 0 40-16,0 0 48 15,0 0-144-15,0 0-776 16,0 0-1601-16,-5 0-2688 0</inkml:trace>
  <inkml:trace contextRef="#ctx0" brushRef="#br2" timeOffset="93573.42">14147 9712 8185 0,'0'0'1809'15,"0"0"-97"-15,0 0-664 0,0 0-312 0,0-6-71 16,0 6-153-16,0 3-136 16,0 10 280-16,0 9 368 0,-7 6-120 15,-1 11-312-15,-5 7-192 16,6 19-87-16,3 14-65 0,4 23-72 31,0 6-40-31,0-1-32 16,0 1-96-16,0-12 128 15,-4 0-88-15,-8-11-48 0,0-6 8 16,-4-3 0-16,4-3 64 31,0 3-64-31,5 0 88 0,7-12 16 16,0-10 0-16,0-9 16 16,7-4-112-16,9 9 40 0,4 8-48 15,0 9 112-15,3-7-40 16,-6 1-72-16,-1-11-8 31,-8-5-224-31,0-11-192 0,-8-5-312 0,0-10-617 16,0-3-1079-16,-8-3-617 15,0-13-3664-15</inkml:trace>
  <inkml:trace contextRef="#ctx0" brushRef="#br2" timeOffset="95058.2">14172 11753 2456 0,'0'0'8930'0,"0"0"-7106"16,0 0-959-16,0 0-625 0,0 0 104 16,111-9 488-16,-71 9-216 31,12 0-176-31,20 0-160 0,27 9-64 16,24 2-112-16,10 1-8 15,-10 1 32-15,-8-5 48 0,-20-1-56 16,2 0 0-16,2-4-16 15,-3-1-88-15,3-2 40 32,4 0-48-32,2 0 48 0,2 0 16 15,-7 0-72-15,-21 0 16 16,-11 0 184-16,-20 0 24 0,-5 0-120 16,6 0-7-16,7 0-89 15,3 4-8-15,5-1 16 31,0-3 32-31,3 0-48 0,5 0 8 16,0 0 0-16,3 3-8 0,-3 1 8 16,-8 3-8-16,-5-5 0 0,-3 8 8 15,0-4-16-15,-4 4 24 16,8-4 8-16,0 1-8 16,15 2-32-16,21-3 16 15,12 7 0 1,-9-7-48-16,-24 4 0 0,-22-7 40 15,-25-3 8-15,3 0 0 0,-3 0 0 16,8 0 0-16,-8 0 8 16,4-3 0-16,0-4 0 15,3 1-8 1,1 0 0-16,5-1-153 16,-2 1-119-16,-3-3 80 15,-4 2 72-15,0-2 112 0,-8-1 8 16,0 1 8-16,-5 0 0 31,1-5 0-31,-3-1 0 0,6 2 40 16,-7-6-40-16,8 0 0 15,0-4 40-15,-8-8-40 0,-1-7-8 16,-6-4 0-16,-9-9 48 16,0-2-48-16,0-1 64 31,-4-3-48-31,-4-1 64 0,4 4-72 15,4 1 8-15,0 5-8 0,0 0-8 16,4 1 0-16,8 2-64 0,-4-3 64 16,0 0-8-16,-5 1 0 15,1-7 0 1,-4-3-104 0,0-3-48-16,-7-19-136 0,-5-17 112 15,4-12 32-15,8 9 144 16,0 23 8-16,4 25 8 0,12 11-8 0,4-5 8 15,8-3 0-15,4-8-8 32,0 1 0-32,-4 7 0 15,-4 1 0-15,-9 3 0 0,-3 2 0 16,-4 4-8-16,-8 3-32 16,0 0 32-16,0 7 8 15,0 0 0-15,0 5 0 0,0-3 0 16,0 4 0-16,4-3-8 0,4 0 8 31,-4-1 0-31,3 4 0 16,-7 3 8-16,0 7-8 15,0 1-392-15,0 3 240 0,-15 1 24 16,-9 0 8-16,0 7-72 16,-8-6-8-16,-4 3-160 0,1 1 232 31,-5-3-48-31,-1 5 168 15,-6-6 0-15,-5 3 0 16,-8 3 8-16,-3 0 0 0,-5 0-8 0,-16 0 0 16,-11 0 8-16,-21 9 16 15,1-2-8-15,3 2 0 16,13-6 0 0,3 4-8-16,4-1 16 15,-7 0-16-15,-1 1 8 16,4 3 0-16,1-2 0 0,-1 6 0 15,5-2 0-15,-1 4 0 0,0-3 8 16,1 3-16 0,3-7 0-16,9 4 0 15,15-3 0-15,16-7 0 16,-1 3-16-16,-9 0 16 0,-19 4 16 16,-18-1-8-16,-21 1-8 15,5-1 8-15,3-2-8 0,24-3 48 31,20-2-48-31,17 1 0 16,-1 0 0-16,-8 1 0 16,-12-1 0-16,-7 4 0 0,-1-2 8 15,4 6 0-15,5 1 80 16,-1 1-72-16,4-4 40 0,9 4-48 31,3-7 0-31,8 1-8 16,0-4 8-16,12-3 8 15,4 3-8-15,4-3 40 0,8 0-48 16,9 0-144-16,7 6-1224 0,0 0-681 16,0-2-1032-16</inkml:trace>
  <inkml:trace contextRef="#ctx0" brushRef="#br2" timeOffset="96157.79">16630 10883 6345 0,'0'0'2448'0,"0"0"-383"16,0 0-489-16,0 0-280 15,0-34 249-15,0 31-185 0,0 3-480 16,0 0-344-16,-4 0-280 0,-12 5-48 15,-7 9 49-15,-2 4-17 32,-6 5-48-32,-1 2-16 15,-4 3-72-15,-1 2 24 0,9-1-64 16,1-1-16-16,3-3-48 16,4 0 0-16,5-2-232 0,2-5-496 15,5-2-753-15,4-3-831 31,4-3-617-31,0-10-2752 0</inkml:trace>
  <inkml:trace contextRef="#ctx0" brushRef="#br2" timeOffset="96470.31">16287 10912 7329 0,'0'0'2345'0,"0"0"-305"0,0 0-440 0,0 0-431 15,0 0-553-15,0 0-344 16,0 0 232-16,0 0 352 0,53 54-224 31,-38-25-88-31,1 0-80 16,8 2-111-16,0 1-33 0,0 3-96 16,0 0 16-16,-1-3-112 15,-3-3-112-15,1-8 40 0,-10-9-40 16,-7 2-8-16,0-8 40 31,-4-3-40-31,0-3 56 16,0 0-64-16,0 0-48 0,0 0-120 15,0 0-360-15,-15-9-1369 16,2-5-2104-16,1 2-5121 0</inkml:trace>
  <inkml:trace contextRef="#ctx0" brushRef="#br2" timeOffset="111179.09">11490 10576 6081 0,'0'0'2200'0,"-4"-7"-799"15,-3 4-25-15,3-4-320 16,-1 5-192-16,1-2 184 0,0 4-215 15,4-3-121 1,0 3-232-16,0 0-160 16,0 0-64-16,0 0-24 0,0 0-40 15,0 0-88-15,0 0-96 16,0 0-8-16,4 0 8 0,5 0 120 16,10 0 304-16,13 3-152 31,12 3-88-31,7 1-56 0,13-4-40 15,5 4-24-15,-2-5 8 16,-7 2-72-16,-13-4 0 16,-11 0 40-16,-12 0 0 0,-15 0-40 31,-9 0 129-31,0 0 87 16,0 0 192-16,-9-6-144 0,-6-1-272 15,-2 1 0-15,6 2-96 16,-2 2-192-16,5 2-585 15,8 0-735-15,0 0-552 0,0 9-113 16,0-6-2752 0</inkml:trace>
  <inkml:trace contextRef="#ctx0" brushRef="#br2" timeOffset="111603.24">11845 10359 9634 0,'0'0'2088'15,"0"0"-888"-15,0 0-200 16,0 0-39-16,0 0-105 0,0 0-312 31,0 0-232-31,-5-2-208 0,5 2-104 16,0 0 0-16,9 6 296 15,-1 3 296-15,8 1-160 16,3 2-144-16,-2 1-136 0,6 0-80 31,-3 3 0-31,1-1-64 16,-2 2 8-16,1-2-16 0,-8 2 8 16,-7-2-8-16,-5 4-112 15,0-3 40-15,-9 3 72 16,-14 0 64-16,-5 0 40 0,-9 3-56 15,-10-2 97 1,2 2-25-16,2-3-64 16,0 0-40-16,-2 3 8 0,13-3-24 15,8-3-809-15,13 7-1151 16,11-11-1185-16,0-2-3528 16</inkml:trace>
  <inkml:trace contextRef="#ctx0" brushRef="#br2" timeOffset="121393.26">15936 7024 8633 0,'0'0'2601'0,"0"0"-1241"16,0 0-672-16,0 0 153 15,0 0 479-15,0-14-240 16,0 11-200-16,0 3-256 15,0-3-112-15,0-4-263 16,0 4-177-16,0 0 56 0,-4-6-112 16,-3 2 16-16,-5 1 32 15,0-7-56 1,0 7-8-16,0-3 48 16,0 2-48-16,4 1 56 0,-3-5-48 15,-2 9 48-15,1-7-48 16,0 6-8-16,0-4-16 15,-4 3 16-15,4 1-56 0,1 0 56 32,-2 3-8-32,-2 0-8 15,-2 0 8-15,-2 0 0 16,-1 0 0-16,0 0-80 0,-8 3 80 16,0 4 0-16,-8 3-8 15,4 1-32-15,-4 3 40 0,8 2-72 31,0 0 72-31,5 3-48 0,-1-1 48 16,8-1-64-16,4 4-1 16,0 2-87-16,0 0-56 0,8 4-80 15,-4 5 296-15,8 3 56 16,0-3-48-16,0 7 32 16,0-8-40-1,0 0 0-15,4-6-8 0,4 2-40 16,4-2 40-16,4-6 0 15,4 0-152-15,3 0 88 0,5 0 72 16,0-5-8-16,4-3-104 16,0-1 112-16,4-1 56 0,4 1 144 31,-4-4-128-31,7-2 72 16,-7-1-40-16,5 0-48 0,-10-3-8 15,1 0-32-15,-8 0-8 16,0 0 0-16,0 0-8 0,-8-6 0 15,7-7-48-15,1 1 48 32,-3-5 40-32,-1-5-32 15,3 0-8-15,1-3 8 0,0-4-8 16,-3 4 8-16,2-7 40 16,-7 0-48-16,0 0-80 0,-4-3 32 15,-4 0 48-15,-4 4 24 31,0-4 48-31,-4 0 48 16,0 3 57-16,0-3-25 0,-12 3-24 0,-1 1 144 16,2-1-56-16,-5 4-72 15,0 2-144-15,-4 5-24 16,-3 4 24 0,-9 1-128-16,0 7 128 15,-9 5-16-15,6 4-600 16,-25 13-593-16,16 9-1527 0,4 3-2297 0</inkml:trace>
  <inkml:trace contextRef="#ctx0" brushRef="#br2" timeOffset="123004.14">16718 10718 360 0,'0'0'7313'0,"0"0"-5000"0,0 0-1305 16,0 0-376-16,0 0 152 0,0 0 136 15,0 0-272 1,0 0-383 0,-4-6-97-16,0 0 88 0,-5 0-152 15,2-1-8-15,-9-3-88 16,-4 1 0-16,0 0 0 0,-8-1 0 16,0 1 80-16,-4 2-40 15,0 0 104-15,4 4-56 0,-4 3-24 16,0 0-16-1,1 0-40-15,-1 3-16 16,0 8 8-16,0-3 0 16,0 6 0-16,0 2-8 0,-3-1 24 15,-1 4 48-15,-4 3-64 16,4 0 40-16,4 4-48 16,0 0-48-1,4 2 48-15,5 1 0 16,-1 3 152-16,4 2 0 0,0-2-48 15,8 3-24-15,-4 1 8 16,8 1-80-16,8-5-8 31,0 3 0-31,0-4 0 0,16 1 64 16,8 1 24-16,4-5-80 16,4 0 128-16,8 1-16 0,7-4-40 15,1-6-8-15,8 0 400 16,0 0-32-16,4-5-184 15,-5-6-40 1,1-1-112-16,-8-1-56 0,-5-2-32 16,-3-4-16-16,0 0 0 15,-4-6-120-15,-4-11 32 0,4-8 24 16,-4-4 64 0,3-9 0-1,-3-3 64-15,5-7-64 16,-5-2-72-16,-4-8 72 0,-5 5-8 0,-7-1-48 15,-8-1 40-15,-4 4 16 16,-4 4 360-16,-12 0-32 0,-12 5-7 16,0 4 47-16,-8 0-240 15,-7 8-128-15,-6 9-8 16,-2 5-80 0,-5 6 32-16,-16 10-849 15,8 0-1543-15,13 10-2089 16</inkml:trace>
  <inkml:trace contextRef="#ctx0" brushRef="#br2" timeOffset="130993.61">12362 8445 4016 0,'0'0'3129'15,"0"0"-2041"-15,0 0-624 0,0 0-456 32,-7-48 288-32,7 39 89 15,0 3 239-15,0-1-136 0,0 4-160 16,0 0 240-16,0-3 112 16,0 3-296-16,-4-4-64 15,-8 4 0-15,0-4-248 0,-4 5 72 31,-4-1-56-31,0 3-80 0,0 0 64 16,-8 3-64-16,-3 9 0 16,-1 4 88-16,-4 3 40 15,-1 3-16-15,6 0 113 0,-1 3-129 16,5 1-56-16,6 3-48 31,5 0 0-31,1 2 32 0,7 7-24 16,8-3-16-16,0 7 16 15,0-4 64-15,15 3-72 0,6 0 8 16,3-5 8-16,-1-5-8 0,5-6 80 16,-4 1-80-1,0-7 96 1,-5-7-88-16,-2-2-16 0,3-4 0 16,-1-6 56-16,9 0 16 15,4-9 80-15,0-10-24 0,9-7-56 16,-6-5-64-16,1-5 72 0,-4 5-80 31,-4-1 16-31,-9 0-8 16,1 1 64-16,-8 2-64 0,-3 1 112 15,-6-4 40-15,1 3-32 16,0-3 48-16,-4 4-104 0,4-4 24 16,-4-3-96-16,0 4 0 31,0-5 0-31,0 2 16 0,-19-2 56 15,-2 1 240-15,-10 7 168 16,-5-1-432-16,-8 10-40 16,0 4 232-16,0 8-232 0,0 7 64 31,5 0-72-31,3 9-408 16,8 15-976-16,12 20-369 0,8-6-743 15,8-7-2809-15</inkml:trace>
  <inkml:trace contextRef="#ctx0" brushRef="#br2" timeOffset="144666.84">14308 10344 1008 0,'-9'48'664'0,"5"-8"-664"16,4 4-480-16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14T11:29:21.12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935 2682 4112 0,'0'0'5386'0,"0"0"-4042"15,0 0-368-15,0 0 88 16,-3 0 273-16,3 0 167 16,0 4-160-1,0-4-280-15,0 0-327 16,0 0-225-16,0 0-144 16,0 0-64-16,0 3-96 0,0-3-56 0,0 0-152 15,0 0-8-15,0 0-104 16,3 0 8-16,6 0 24 0,-1 0 80 15,7 0 240-15,9 0-56 16,1 0-48-16,2 3-136 16,1-3 16-1,4 0 56-15,0 3-24 16,0 0 24-16,8-3 16 16,-5 4-80-16,10-2 88 0,-2-2-88 15,1 0 56-15,0 0-64 16,8 4 8-16,-5-4 0 15,1 0 8 1,-4 0 32-16,0 0-16 16,-4 0-24-16,-1 0-8 0,-3 0 0 15,1 0 8-15,-2 0 40 16,1 0-40-16,4 0 56 16,4-4-16-16,0 4-40 0,4-2 64 31,-5-2-8-31,5 4-56 0,-8 0 64 15,3 0-72-15,-7 0-8 0,1 0 0 16,-2 0 8-16,-3 0 0 16,0 0 0-16,4 0-8 15,-4 4 8-15,3-2 16 16,1-2-8 0,5 0 0-16,2 0 0 0,5 0 64 15,0 0-64-15,4-2 0 0,0-2 0 16,-5 1-8-16,1 0 8 15,0 0 40-15,0 0-48 16,-1-4 8 0,1 4-8-16,4-3 8 15,0-1 32-15,0 1-32 16,-5 0-8-16,1 3 8 0,-8 0 40 16,-5 3-48-16,-2 0 0 15,-1 0-8-15,0 0 8 0,0 0 0 31,4 0 0-31,3 0 8 16,1 0 0-16,0 0 0 16,7 0-8-16,-2 0 8 0,-2 0-8 15,5 0 0-15,-4 0-8 16,-5 3 8-16,2-3 0 0,-1 0 0 31,-1 3 16-31,2-3-16 0,2 0 0 16,4 3 8-16,2-3-8 15,-1 0 0-15,7 3 8 0,1-3 24 16,-4 0-32-16,4 0-8 16,0 0 8-16,-9 0 0 15,5 0 8 1,-1 0-8-16,1 0 0 16,1 0 8-16,-1 0-8 15,-5 0 8-15,1 0-16 0,-4 0 8 0,4 0-8 16,-5 0 8-16,1 0 0 15,0 0 8 1,-1 3-8-16,6 0 0 16,-6 1 0-16,2-1 8 15,2 0-8-15,5 0 0 0,-5 0 8 16,5-3-8-16,0 3 0 16,-1-3 8-16,-2 4-8 0,-1-4 0 31,-5 3 0-31,6 0 0 15,-6-3 0-15,5 3 0 16,-4 0 0-16,-1 1 0 0,2-2-8 16,2-2 8-16,1 0 0 15,-1 0-8-15,2 0 8 0,-1 0 0 32,-1 0 0-32,1 0 0 15,3 0 48-15,2 0-48 16,-5 0 0-16,7 0 0 0,-3 0 8 0,0 0-8 15,-1 0 48-15,-3-2-48 16,5-2 0-16,-6 1 0 16,1 0 0-1,-8 3 0-15,4 0-8 16,-4 0 8-16,3 0 0 16,-2 0-16-16,-2 0 16 0,4 0-64 15,2 0 64-15,-2 0 0 0,2 0 8 16,-2 0-8-1,0 0 8-15,-2 0 0 16,-1 0 40-16,-5 0-48 16,1-3 0-16,0 3 0 15,4-3 8-15,0-1 0 0,-5 1 48 16,10 0-40-16,-6 0 88 0,1 3-96 31,1-3 56-31,-6 3-64 16,1 0 48-16,-4 0 16 15,0 0 16-15,-4-3-8 0,3 3 64 16,1 0-80-16,-4-4 40 16,4 1-80-16,-4 3-8 0,-5-3 88 31,-3 3-88-31,-7-3 0 16,-9 0 64-16,0 3-72 15,-4-3-168-15,0 3-72 0,-8 0-280 16,-12 0-544-16,-16 0-768 0,-4 0-2937 15,8 0-6322-15</inkml:trace>
  <inkml:trace contextRef="#ctx0" brushRef="#br0" timeOffset="48966.85">12478 2377 10850 0,'0'0'2536'16,"0"0"-663"-16,0-14-9 0,0 14-624 15,0-5-279-15,0 5-89 16,0 0-480-16,0 0-200 16,0 0-72-1,0 0-112-15,0 0-16 0,0 7-8 16,0 2-104-16,0 8 120 16,-4 2 144-16,0 6 24 0,4 3 72 15,-3 4-48-15,-1 6 80 16,4 6-144-1,-4 5-56-15,-1 1 48 16,5 1-120-16,-4 3 8 16,0-3 24-16,4-4-16 15,-4-9-32-15,1-6-32 0,3-4-336 16,-4-5-304-16,0-10-760 0,-1-3-865 31,-3-10-1752-31,1 0-2040 0</inkml:trace>
  <inkml:trace contextRef="#ctx0" brushRef="#br0" timeOffset="49529.52">12925 2432 1376 0,'0'0'9282'15,"0"0"-7530"-15,0 0-240 0,0 0-159 16,0 0-569 0,0 0-368-1,0 0-416-15,0 0-224 16,-24 13 224-16,4 12 56 0,-5 7 8 0,2-1-64 16,-9 1 0-16,4-1 72 15,-7 5-24 1,-2-8 24-16,5 1 136 15,-3-7-128-15,7 0 32 16,8-6-32-16,4-7-72 16,8-4 32-16,4-3-32 0,4-2 160 15,0 0 184-15,0 0 384 16,4-9-95-16,4-3-425 0,4-8-216 31,-4 4 120-31,0 3-48 16,0 4 136-16,-5-1 200 0,2 7 0 15,-1 3-80-15,-4 0-192 16,4 0-136-16,0 0-64 16,7 9-88-16,6 7 88 0,7 7 56 31,-1 8 8-31,1 1-64 16,0 5 56-16,0-1-48 0,-8-1 56 0,0-4 8 15,-4-5 8-15,0 0-16 16,-4-10-120-16,-4 0-280 15,0-4-112-15,0-5-761 16,-4-7-647 0,4 0-665-16,-4 0-1824 15</inkml:trace>
  <inkml:trace contextRef="#ctx0" brushRef="#br0" timeOffset="49928.2">13350 2035 7057 0,'0'0'3241'0,"0"0"-1065"16,0 0-495-16,0 0-633 15,0 0-696 1,17-7-336-1,-13 20-8-15,0 3 184 0,-1 7 72 16,2-1-184-16,-5 0-72 16,0 0-16-16,0-3-768 0,0-3-569 15,0-16-591-15,0 0-2313 16,0 0-2744-16</inkml:trace>
  <inkml:trace contextRef="#ctx0" brushRef="#br0" timeOffset="50084.23">13514 1994 4544 0,'0'0'5250'0,"0"0"-4186"15,0 0-704 1,0 0-248-16,0 0-112 16,0 0 0-16,0 0-8 0,0 0-1552 15,0 0-4970-15</inkml:trace>
  <inkml:trace contextRef="#ctx0" brushRef="#br0" timeOffset="50633.94">11634 2169 7497 0,'0'0'4897'0,"0"0"-2728"16,0 0-89-16,0 0-552 0,0 0-359 15,0 0-457-15,0 0-448 16,0 0-224-16,0 0-40 16,0 2-184-16,4 4 40 0,-4 5 136 15,4-3 0 1,-4 3-704-16,3 1-585 15,1-3-1039-15,0 1-737 16,1-10-3704-16</inkml:trace>
  <inkml:trace contextRef="#ctx0" brushRef="#br0" timeOffset="50820.27">11634 2169 6281 0,'107'-67'6281'0,"-107"63"-3864"0,0 4-681 15,0 0-880-15,4 0-368 16,-4 0-352 0,5 4-136-16,-1 8-80 15,-1 7 80-15,5 4 104 16,-4 5-104-16,4 7-1264 0,0-3-1560 16,-4-13-4850-16</inkml:trace>
  <inkml:trace contextRef="#ctx0" brushRef="#br0" timeOffset="51847.68">13494 1930 3488 0,'0'0'5249'0,"0"0"-2544"0,0 0-881 16,0 0-151-16,0 0-521 15,0 0-440-15,0 0-184 16,4 7-288 0,0 0-168-16,5 1-16 15,-2 9 48-15,5-2 56 16,0 8-72-16,-4-4-72 0,0 6 80 0,-8-3-96 16,-4 10-560-1,-11-7-1856-15,-6-9-4346 0</inkml:trace>
  <inkml:trace contextRef="#ctx0" brushRef="#br0" timeOffset="53220.05">11865 3245 2984 0,'0'0'5105'0,"0"0"-2376"16,0 0-1745-16,0 0-568 15,0 0 144 1,0 0 152-16,0 0 105 0,0 9-137 15,0-6-208-15,3-3 216 16,2 0 64-16,7 3 16 0,3 1-112 16,9-4-151-16,4 0-9 15,4 0-56 1,4 0-240-16,8 0 40 16,0 0-112-16,8 0 0 0,0-4 8 15,-1 1-88-15,5 0 72 16,0-3 8-16,0 3-80 0,-1-4 96 15,1 1 8-15,-4 0 16 32,4-1 48-32,0 4-168 15,-5 0 56-15,5 0 16 0,4 0-48 16,0-1 64-16,-1 4-56 0,1-3 24 16,-4-1 16-16,-5 2-104 15,-6-1 112-15,-10 0-16 31,-7 3-112-31,-12-4 96 0,0 4-88 16,-4-2 0-16,-4 2 104 16,0 0-112-16,-4 0 0 0,4-5 0 15,-8 5-8-15,4 0 8 16,-4 0-96-16,0 0-392 31,0 0-504-31,-12 0-1256 0,-4 0-313 0,4 0-1640 16</inkml:trace>
  <inkml:trace contextRef="#ctx0" brushRef="#br0" timeOffset="62248.64">14578 5394 2720 0,'0'0'5369'16,"0"0"-3824"-16,0-6-273 0,0 3-296 0,0 3 64 15,0 0 97 1,0 0-33-1,0 0-280-15,0 0-328 0,0 0-104 16,0 0-72-16,0 0-96 16,4 0 32-16,4-4-176 15,0 4-16-15,0-3 40 16,0 3-8-16,0 0 56 16,4-3 64-16,0 3-40 15,4 0 73-15,0 0-97 0,0 0 16 16,4 0 0-16,-5 0-96 15,9 0 80-15,-3 0-24 16,-2 0-32-16,5 0 64 0,-4 3-104 31,0-3 16-31,-4 0 24 0,-1 0-96 16,2 3 64-16,-2-3-56 16,2 0-8-16,-1 4 72 15,0-4-72-15,-5 3 0 0,5-3 0 16,0 0 8-16,0 0 48 31,5 0-48-31,-6 0 48 16,5 0 64-16,-4 0-112 0,4 0 40 15,0 0 0-15,0 0-48 16,4 0 56-16,-8 0-40 0,0 0-16 31,0 0 88-31,-1 0-88 0,-3 0-8 16,4 0 8-16,5 0 0 15,-2 0 0-15,5 0 16 0,0 0-16 16,4 0 72-16,-4 0-72 16,3 0 0-16,-6 0 8 0,-1 0-8 15,-1 0 104 1,-3 0-56 0,0 0-40-16,-4 0 88 0,4 0-96 15,-4 0 0-15,4 0-8 0,0 0 16 16,4 0-8-16,0 0 8 15,4 0 0 1,0 3 48-16,-1-3-56 16,1 3 0-16,-7-3-48 15,-2 0 48-15,5 3 0 0,-4-3 8 16,0 0 0-16,5 0 72 16,-6 0-80-16,9 0 0 0,0 0-8 15,-1 0 8-15,-2 0 0 31,-1 0 8-31,-1 0-8 16,-6 0 32-16,2 0-32 0,-7 0 0 16,4 0 0-16,-8 0 8 15,4 0-8-15,0 0 0 0,-3 0 8 32,-5 0-8-32,3 0 0 0,-3 0-8 15,0 0 8-15,0 0-56 16,0-3-112-16,0 3-776 0,0-6-160 15,-3-4-1649-15,3 4-6737 16</inkml:trace>
  <inkml:trace contextRef="#ctx0" brushRef="#br0" timeOffset="66614.6">4107 13770 8481 0,'0'0'4321'0,"0"0"-3465"15,0 0-576 1,0 0 33-16,0-12 367 0,0 18 168 15,-8 16 264-15,1 13 224 16,-10 12-295-16,2 17-105 0,-6 22-384 16,2 24-80-1,-1 14-80-15,3 3-160 16,2-3 64-16,7-3-48 16,-4 6-200-16,4 9 16 0,0-2-56 15,-4 3 32-15,0-8 56 16,4 2-32-16,-4-5 80 0,4-5-48 15,1-3-96-15,3-3 16 32,-9-11-16-32,-2-8 0 15,2-21 0-15,5-18 0 0,1-15 0 16,-1-4-120-16,-1 3-104 0,2 1-216 16,-5 2-376-16,-1-9-576 15,-6-1-1105-15,3-9-1496 31,-5-8-1712-31</inkml:trace>
  <inkml:trace contextRef="#ctx0" brushRef="#br0" timeOffset="67064.78">2960 15665 464 0,'0'0'11530'0,"0"0"-9233"15,0 0-1329-15,0 0 144 0,0 0-136 16,0 0-280-16,0 0 233 31,163 22 151-31,-12 0-104 0,36 0-296 16,25-5-240-16,7-9-48 15,-4-8-200-15,20 0-104 0,9 0-40 16,6 0-48-16,14-2-16 16,-6-8-88-16,-3 1 40 31,-16 0 64-31,-23-5 48 0,-41 2-32 15,-51 3 40-15,-45-1-56 16,-35 8 0-16,-25-5 0 0,-2 3 0 16,-17 1-208-16,0-3-640 31,-71-10 40-31,-6 3-1497 16,-7-2-3736-16</inkml:trace>
  <inkml:trace contextRef="#ctx0" brushRef="#br0" timeOffset="67521.44">4924 14551 9113 0,'0'0'3273'0,"0"0"-888"16,0 0-169-16,0 0-327 31,0 0-593-31,0 0-704 0,-11-4-320 16,-10 23-8-16,-3 10 96 0,0 6-216 15,-4 7-136-15,0 0-8 16,5-5-24-16,-1-2-552 0,7-7-656 15,2-5-1153 1,2-14-2120 0,10-9-1360-16</inkml:trace>
  <inkml:trace contextRef="#ctx0" brushRef="#br0" timeOffset="67711.92">4696 14522 10322 0,'0'0'2720'31,"0"0"-407"-31,0 0-1177 15,0 0-400-15,0 0 368 0,0 0 89 16,0 0-449-16,45 102-400 16,-25-74-80-16,-1 1-168 0,6-3-96 31,-9-8-120-31,-1-2-864 16,2 1-777-16,2-11-1039 0,-2 0-1577 15,-2-6-3721-15</inkml:trace>
  <inkml:trace contextRef="#ctx0" brushRef="#br0" timeOffset="67980.1">5434 14218 7457 0,'0'0'5897'16,"0"0"-4152"-1,0 0 247 1,0 0-135-16,0 0-465 0,0 0-576 16,0 0-528-16,0 0-272 15,0-20-16-15,-12 46 0 16,-8 5 0-16,1 1 0 0,-2-1-560 0,1 2-648 31,5-7-1137-31,-2-12-1640 16,6-3-136-16,3-11-3680 0</inkml:trace>
  <inkml:trace contextRef="#ctx0" brushRef="#br0" timeOffset="68113.92">5295 14243 4721 0,'0'0'5977'0,"0"0"-3609"31,0 0 457-31,0 0-1089 16,0 0-1400-16,0 0 232 0,0 0-159 15,71 57-241-15,-47-25-168 16,4 0-80-16,0-1-1825 0,-12-8-2120 15,-8-11-760-15</inkml:trace>
  <inkml:trace contextRef="#ctx0" brushRef="#br0" timeOffset="68419.53">5175 13770 11210 0,'0'0'2776'32,"0"0"-727"-32,0 0-313 15,0 0-511-15,0 0-433 0,0 0-488 16,0 0-304-16,0-6 0 15,-11 33-48-15,-6 5-16 16,-3 3-696-16,1-3-937 0,-13 0-959 31,4-13-1257-31,4-9-2385 0</inkml:trace>
  <inkml:trace contextRef="#ctx0" brushRef="#br0" timeOffset="68578.64">4976 13741 9209 0,'0'0'2153'0,"0"0"-89"16,0 0-687-16,0 0-449 16,0 0 264-16,92 42-496 0,-60-17-360 15,-5 7-136-15,-3-4-200 16,0 1-496-16,4-1-1280 0,-4-6-1001 16,-5-9-3208-1</inkml:trace>
  <inkml:trace contextRef="#ctx0" brushRef="#br0" timeOffset="68837.17">6290 13772 7721 0,'0'0'6682'0,"0"0"-5026"15,0 0 248-15,0 0-399 0,0 0-633 32,0 0-768-32,0 0-104 15,0 0 0-15,0 0-16 0,21 80-112 16,-21-45-624-16,-8-3-609 16,-5-7-1303-16,-6-9-345 0,3-6-1320 15,4-10-2016-15</inkml:trace>
  <inkml:trace contextRef="#ctx0" brushRef="#br0" timeOffset="69007">6239 13770 5977 0,'0'0'6361'0,"0"0"-3920"0,0 0-1017 16,0 0-496-16,0 0-120 16,79 46-264-1,-51-19-287 1,-3 1-257-16,3 0 0 0,-4 8-1321 0,-13-11-2728 15,1-8-4584-15</inkml:trace>
  <inkml:trace contextRef="#ctx0" brushRef="#br0" timeOffset="69322.95">5546 14897 520 0,'0'0'13979'0,"0"0"-11067"15,0 0-1399-15,0 0-617 0,0 0-504 16,0 7-384-16,0 8 88 16,-8 10 80-16,-9 1-176 0,6 0-440 15,-9-4-792-15,-5 0-1745 32,10-7-1960-32,-5-5-5665 0</inkml:trace>
  <inkml:trace contextRef="#ctx0" brushRef="#br0" timeOffset="69456.89">5390 14907 9762 0,'0'0'4104'15,"0"0"-2727"-15,0 0 79 16,92-10-360-16,-56 13-328 0,3 10-327 0,6 6-345 16,2 12-96-16,-3-5-1649 15,-12-7-3616-15</inkml:trace>
  <inkml:trace contextRef="#ctx0" brushRef="#br0" timeOffset="69725.31">6788 14747 14323 0,'0'0'3088'0,"0"0"-2064"16,0 0-407-16,0 0-273 31,0 0 232-31,0 0-232 16,-7 80-192-16,-5-52-152 0,-4 1-344 0,-4-4-848 15,-4-2-1121-15,4-8-1744 16,5-8-1008-16</inkml:trace>
  <inkml:trace contextRef="#ctx0" brushRef="#br0" timeOffset="69872.99">6702 14791 8833 0,'0'0'5153'0,"0"0"-3424"16,0 0-457-16,0 0-328 16,0 0-344-16,99 46-335 15,-71-28-265 1,-4 6-64-16,-5-10-1473 15,-2 0-3240-15,-6-8-5969 16</inkml:trace>
  <inkml:trace contextRef="#ctx0" brushRef="#br0" timeOffset="70170.49">7299 13805 10746 0,'0'0'2960'0,"0"0"-1335"15,0 0-1113 1,0 0-376-16,0 0 48 16,0 0-80-16,-40 94-104 0,20-54-456 15,5-9-1905-15,2-12-2320 16</inkml:trace>
  <inkml:trace contextRef="#ctx0" brushRef="#br0" timeOffset="70341.14">7211 13840 9914 0,'0'0'4281'16,"0"0"-3377"-16,0 0 288 0,0 0-24 31,88 69-568-31,-60-43-328 16,7 3-128-16,-3-4-144 0,-4-6-968 15,0-4-1840-15,-16-11-4362 0</inkml:trace>
  <inkml:trace contextRef="#ctx0" brushRef="#br0" timeOffset="70687.99">6848 13036 9378 0,'0'0'3168'16,"0"0"-783"-16,0 0-617 0,0 0-248 15,0 0-727-15,0 0-585 16,0 0-208-16,9-3 0 16,-29 28 0-1,-1 1-272-15,-7 2-1257 16,-11-1-1591-16,3-8-1625 0,8-8-4121 16</inkml:trace>
  <inkml:trace contextRef="#ctx0" brushRef="#br0" timeOffset="70858.67">6593 13033 10322 0,'0'0'2496'0,"0"0"-287"15,0 0-753-15,0 0-304 16,104 29-336-16,-73-10-295 16,2 0-329-16,-6 0-192 0,-3-4-457 15,4 4-1519 1,-3-6-1937-16,-5-7-4249 15</inkml:trace>
  <inkml:trace contextRef="#ctx0" brushRef="#br0" timeOffset="71131.47">7662 13169 5657 0,'0'0'6217'15,"0"0"-4089"-15,0 0-15 0,0 0-801 16,0 0-848-16,0 0-184 16,-56 17-64-16,35 5-168 15,6 3-48-15,-2 0-336 0,6 1-1064 31,7-4-1297-31,0-6-1447 16,4-13-2754-16</inkml:trace>
  <inkml:trace contextRef="#ctx0" brushRef="#br0" timeOffset="71285.99">7466 13147 6449 0,'0'0'6209'0,"0"0"-4128"16,0 0-897-16,0 0 448 15,0 0-568-15,112 76-391 0,-77-47-313 16,1 0-360-16,-8 9-248 16,-12-6-1697-16,-4-11-3184 0</inkml:trace>
  <inkml:trace contextRef="#ctx0" brushRef="#br0" timeOffset="71669.92">7553 14591 6649 0,'0'0'8186'0,"0"0"-6026"15,0 0-672-15,0 0-751 16,0 0-585-16,0 0 16 0,0 0 40 15,-28 61-112-15,17-36-96 16,-6-2-544-16,2-5-961 16,-13-4-879-1,8-5-849-15,1-9-2904 0</inkml:trace>
  <inkml:trace contextRef="#ctx0" brushRef="#br0" timeOffset="71788.82">7411 14646 6953 0,'0'0'3225'0,"0"0"-889"16,0 0 161-1,0 0-545-15,91 0-984 16,-68 13-536-16,5 0-312 16,-3-1-120-16,-9 4-1144 0,-8-7-2625 15,-1-4-4200-15</inkml:trace>
  <inkml:trace contextRef="#ctx0" brushRef="#br0" timeOffset="72150.92">7028 13684 8025 0,'0'0'2537'16,"0"0"-177"0,0 0 169-16,0 0-593 15,0 0-992-15,0 0-648 16,7 6-71-16,-14 20-57 0,-5 2-48 15,-4 5-88-15,-4-2-32 16,0 1-785-16,0-4-1183 16,1-6-873-16,6-13-2416 0</inkml:trace>
  <inkml:trace contextRef="#ctx0" brushRef="#br0" timeOffset="72306.94">6912 13732 9482 0,'0'0'2984'0,"0"0"-983"15,0 0-841-15,0 0-24 16,88 54-192-16,-60-29-560 0,-4 7-384 31,-4-7-128-31,-8 1-1848 16,-9-8-993-16,-3-8-5072 0</inkml:trace>
  <inkml:trace contextRef="#ctx0" brushRef="#br0" timeOffset="72757.92">5804 12932 9482 0,'0'0'2984'16,"0"0"-767"-16,0 0-1089 0,0 0-824 0,0 0-152 16,0 0 0-16,-27 40-24 15,11-17-24 1,0-4-104-1,0 0-432-15,-4 0-1632 0,0-9-1793 16,0-4-2833-16</inkml:trace>
  <inkml:trace contextRef="#ctx0" brushRef="#br0" timeOffset="72921.67">5622 12934 7401 0,'0'0'3977'0,"0"0"-1825"0,0 0-479 16,0 0-553-16,0 0 72 15,99 26-184-15,-67-10-407 0,0 3-361 16,-13 0-240-16,1 3-432 31,-7 7-1705-31,-1-7-1712 0,-12-6-4729 16</inkml:trace>
  <inkml:trace contextRef="#ctx0" brushRef="#br0" timeOffset="74662.66">13410 2771 6665 0,'0'0'6233'31,"0"0"-3728"-31,0 0-993 0,0 0-416 16,0 0-175-16,0 0-17 16,0 0-200-16,0 0-144 0,0 0-168 15,13 0-72-15,11 0 56 0,8 0-264 16,7 0-112-1,5 0-56 1,-4 0-496-16,0 0-576 0,-12 0-1001 16,-17 0-1047-16,-7 0-1969 15,-4 10-1529-15</inkml:trace>
  <inkml:trace contextRef="#ctx0" brushRef="#br0" timeOffset="74849.67">13378 3003 7641 0,'0'0'3161'0,"0"0"-1393"16,0 0 137-16,0 0 71 0,0 0-400 31,0 0-351-31,105 10-417 0,-62-10-368 16,5 0-440-16,0 0-200 15,24-6-1433-15,-12-1-3032 16,-13-2-4072-16</inkml:trace>
  <inkml:trace contextRef="#ctx0" brushRef="#br0" timeOffset="75486.71">14255 2613 5473 0,'0'0'5489'15,"0"0"-4073"-15,0 0 144 0,0 0 33 16,0 0-233-16,0 0-80 15,-3-64-111-15,3 59-409 16,0-6-432-16,11 8-328 0,9-3-48 31,5 3 48-31,10-1 176 0,5 4-32 16,-1 0-96-16,2 0 0 16,-5 10 32-16,-8 2-80 15,-17 5-192-15,-3 2 24 0,-8 0-24 16,-4 0 192-16,-15 3 80 31,-9 3-24-31,-9-3 88 16,1-2-48-16,1-1-80 0,3-3 112 15,12-1-128-15,4-2-72 16,8-1-176-16,8 2-360 0,4 2 0 16,20-2-257-16,8 13 345 15,4-2 512 1,7-3-256-16,-7 0 160 15,1 1-16-15,-14-5 48 0,-7-1 64 16,-4-1-120-16,-12-4-32 16,0-2 160-16,0 0 272 0,-16-7 384 15,-12 3 265 1,-3-6-113-16,-10 0-128 16,-2 0-376-16,-1-9-168 15,8-1 48-15,9-7-136 0,2 3-48 16,25-12-1048-16,0 3-3297 15,0 1-7162-15</inkml:trace>
  <inkml:trace contextRef="#ctx0" brushRef="#br0" timeOffset="78689.58">13271 3257 176 0,'0'0'4120'0,"0"0"-1775"0,0 0-1577 31,0 0 24-31,0 0-72 15,0 0 25-15,0-3-65 16,0 0 48-16,4 0-224 0,0 3-272 16,0-3-56-16,0-1 112 15,1 4-112-15,-2-3-24 0,1 3-64 32,4 0-72-32,0 0 56 15,4 0-64-15,4 0 72 0,4 0 128 16,8 7-112-16,4-4 32 0,11 0-24 15,2 3-96-15,6-3 80 16,1 4-80-16,4-4-8 16,-4 0 72-1,-1 0-16-15,-7 0 192 16,0 0 41-16,-5 1-41 0,-7-1-40 16,5-3-112-16,-5 3-8 0,0-3 80 15,-1 0-160-15,1 3 72 16,4-3 24-1,4 0-104-15,-1 0 88 16,9 3-80-16,1-3 0 16,-2 0 96-16,1 0-88 15,-4 4-16-15,-5-1 0 0,-2 1-32 16,-5-2 24-16,-9 1 8 0,1 0 0 31,0 1 64-31,-9-4-56 16,2 0-8-16,-2 0 72 15,-2 0-24-15,-5 0 64 0,-5 0-104 16,1 0 0-16,0 0-8 16,-4 0-32-16,0 0-328 0,0 0-720 31,0 0-737-31,0 0-519 16,0 0-4642-16</inkml:trace>
  <inkml:trace contextRef="#ctx0" brushRef="#br1" timeOffset="84545.99">5351 14139 8985 0,'0'0'2121'0,"0"0"-1577"0,0 0-136 15,0 0 520-15,0 0 112 16,0 0-335-16,0 0-113 15,0 0 128 1,-4-11 168-16,4 11-224 16,0-3-184-16,0 3-120 0,0-3-80 15,-9 3-31-15,5-6-105 0,-3 2-32 16,-1 4 40-16,-1-3 0 16,1 0 48-1,-3 3-80-15,-2 0-112 16,2 0 40-16,-6 0-48 15,6 0 0-15,-5 0-8 0,0 3 8 16,8 4-8-16,-4-1 0 16,4-3 8-16,0 7-8 0,1-4 8 31,-6 0-8-31,5 5 8 16,1-3-48-16,-2 5 48 0,-3-3 56 15,5 6-48-15,3 0 80 16,-5 3-80-16,1-4 48 15,4 4 16-15,1-3-72 0,-1 6 72 32,4-2-72-32,-4-5 8 15,4 2-8-15,0-2 0 0,0 1-8 0,0-3 0 16,4 3 16 0,3-4-8-16,10 4 144 0,-6-3-144 15,5-1 112-15,-4 4-96 16,4-2 32-1,-4-5-24-15,0 3 24 16,0-1-48-16,0 1 0 0,0-3 0 16,0 1-8-16,0-3 8 0,-1 2-48 15,-2-6 32-15,6 3-184 16,2-6 24 0,-2 3-24-16,6-3-8 15,-1 0 8-15,-1 0-104 16,1 0 64-16,1-3 88 0,-2-3-81 15,-3 3 145-15,-4-6 16 16,4 2 72-16,-4 1 8 0,-1-5-8 31,6 5-16-31,-2-6 8 16,6 2 8-16,-5 1 0 0,3 0-8 16,-2-1 16-16,-6 0-16 15,6 4-72-15,-6-1-40 16,1 1 120-16,-3-3-72 0,-6 2 72 31,5-2 0-31,0 2 8 16,-4-2 32-16,1 0-40 0,-2-4 0 15,1 3-8-15,0-6 8 16,-4 3-48-16,0-2 0 16,0-1 48-16,0-1 0 0,0 6 0 15,0-6 0 1,0 8 184-16,0-4-24 15,-4 4 16-15,-3-4-15 0,2 3-33 16,-7 1 40-16,4 0-168 16,1-1 8-16,-6-3 32 0,2 4-40 15,3-5 64 1,-5 2-64-16,2-1 80 16,-2 1 96-16,-2-1-104 15,2 3 48-15,-6-2 8 0,-1 6-120 16,-5 2-8-16,-6 1 72 15,-1 3-72-15,0 0 0 16,-4 0-24 0,4 3 16-16,-3 7-320 15,-10 9-825-15,13 1-1199 0,1-6-2697 16</inkml:trace>
  <inkml:trace contextRef="#ctx0" brushRef="#br1" timeOffset="158683.45">15427 4361 8265 0,'0'-5'2201'15,"0"2"-1097"-15,0-4-312 16,0 3 384-16,0 2 153 0,0-2-209 15,0 2 88-15,4 2-400 32,-4 0-272-32,0 0-167 0,0 0-321 15,0 0-16-15,0 0-32 16,0 12-128-16,0 8 120 0,-4 5 8 16,-4 7 0-16,-1-1 112 15,2 1-104-15,3-4 80 31,0-2-80-31,4-7 0 0,0-3-16 16,0-9-8-16,12-1 16 16,8-6 48-16,4 0 120 0,12-13 152 0,3-6 24 15,13-13-168 1,-1-3 32 0,9-6-208-16,0-4 48 15,-4 3-48-15,0 5 16 0,-8 8-16 16,-16 7 64-16,-4 6-64 15,-16 7 0-15,-5 6-56 16,-7 3-16-16,0 0-208 0,0 0-536 0,0 0-297 31,-3 9 121-31,-22 14-592 16,6-5-441-16,-5-4-2456 0</inkml:trace>
  <inkml:trace contextRef="#ctx0" brushRef="#br1" timeOffset="162005.66">16901 7324 3952 0,'0'0'4065'0,"0"0"-1264"0,0 0-1025 16,0 0-271-16,0 0-169 15,0 0 120-15,0 0-312 0,4 0-423 16,4 0-153-16,8 0-64 15,7-2-208-15,9-3 128 16,5 5-88-16,6-2-112 0,13-2-40 31,4 4-112-31,4 0-16 0,-1-3-8 16,-3-2-48-16,-13 1 48 0,-10 1-48 16,-14-4-112-16,-10 4-48 15,-13 0-328-15,0 3-352 16,-13 0-649-16,-26 0-575 15,-1 0-1009 1,4 0-2536-16</inkml:trace>
  <inkml:trace contextRef="#ctx0" brushRef="#br1" timeOffset="162292.62">16877 7410 4216 0,'0'0'3257'0,"0"0"-848"0,0 0-681 15,0 0-216-15,0 0 641 16,0 0-353-16,0 0-640 16,0 0-47-16,52 7-313 0,-8-5-216 31,4 3-192-31,7-5-128 16,1 0-144-16,4 2-8 0,-12 1-104 15,-9-3 40-15,-11 0 0 16,-7 0-48-16,-10 0 0 15,-7 0-64-15,-4 0-232 0,0 0-80 32,0 0-392-32,0 0-608 15,0 0-521-15,-8 0-1216 0,4 0-4488 0</inkml:trace>
  <inkml:trace contextRef="#ctx0" brushRef="#br1" timeOffset="169711.64">17367 6756 6553 0,'0'-6'1368'0,"0"-1"-864"15,0 0-200-15,0-1 192 0,-4-3 273 16,0 3 143-16,1-2-248 16,-2 0-120-16,-3 5-288 15,0-2-136-15,1-3-32 16,-6 4-24-1,-2-1-64-15,-6 1 96 16,-3 3-16-16,-4 0 0 0,0 3 128 0,-4 0-16 16,1 0-64-16,-1 0-16 15,-4 6-104-15,0 5 72 16,1 0-80 0,-1 5 8-16,0-3 40 15,4 10-48-15,1-4 0 16,3 6 0-16,-4 6 200 0,4 1 81 15,0 6-89-15,4 4-72 16,0 2 64-16,8 7-144 0,4-3-32 31,0 3 56-31,4-1-56 16,3 4 112-16,5-7-120 0,0-2 0 16,0-8 120-16,9-4-72 15,7-2 24-15,0-7-64 16,3-3 0-16,2-2 104 0,7-5-32 31,3-3-32-31,5 3 80 16,8-6-48-16,4 3-80 15,0-5 0-15,-1 0 0 0,2-6-8 16,-2 0-144 0,-7 0 0-16,4 0 152 15,-5-6-48-15,2-7 48 0,-5-3 40 16,3-1-40-16,-3-1-64 15,-1-8-64-15,-3 1 32 16,1-6 16-16,-1-4 0 0,-9-4-72 16,5-8-56-16,-8-1 8 0,1 1 112 15,-10-4 0 1,-3 3 7-16,-4 5 81 16,-4-3 105-16,0-1-97 15,-4 5 160-15,-12-5 168 16,-4 5-152-16,-4-2-72 0,0 3 40 15,-8 3 24-15,-4 3-64 0,1 3 128 32,-9 7-56-32,-4 3-32 15,1 2 24-15,-5 11-96 16,-4 3-80-16,4 6 0 0,4 0-72 16,-4 28-728-16,13 1-1153 15,15-4-2640-15</inkml:trace>
  <inkml:trace contextRef="#ctx0" brushRef="#br1" timeOffset="173135.07">26017 7486 1216 0,'0'0'1072'0,"0"0"2881"16,0 0-2329-16,0 0-624 16,0 0-223-16,-4 0 407 15,4 0-24-15,0 0-256 0,0 0-40 16,0 0-287-16,0 0-241 0,0 0-136 31,0 0-144-31,0 0-56 16,0 0 0-16,0 0-8 31,0 0-40-31,0 0-72 0,0 0 120 16,0 0 176-16,8 0 32 15,0 0 184-15,4 0 240 0,4 3-120 16,4 4-136-16,-1-4-104 15,9 1-56-15,0-1-16 16,4-1 104-16,-4 1-88 0,0 1 8 16,0-1-104-16,-4-3-40 15,-1 0 9 1,2 0-17-16,-1 4 8 0,4-4-32 16,0 0 56-16,3 2-96 15,1-2 8-15,4 4-8 16,0-4 8-16,-1 0-8 0,-7 0 120 15,4 0-64 1,-4 0 56-16,-4 0-112 16,-3 0 88-16,2 0 0 0,-3 0-48 15,4 0 0-15,0 0 24 16,-1 0-24-16,5-4 0 16,0 4-40-16,0 0-8 0,4 0 8 31,-8 0 0-31,0 0-8 0,-12 0 48 15,1 0-48-15,-6 0 8 16,-3 0 0-16,4 0 0 16,-4 0-8-16,4 0 0 0,4 0 0 31,3 0 16-31,2 0-16 16,-2 0 0-16,2 0 0 0,-10 0-64 15,2 4-104-15,-9-4-104 16,0 0-480-16,0 0-345 15,-5 0-503-15,-6 0 120 0,-21 6-233 16,8 1-1159-16,-4-7-4226 0</inkml:trace>
  <inkml:trace contextRef="#ctx0" brushRef="#br1" timeOffset="173787.67">25973 7643 720 0,'0'0'6857'0,"0"0"-4816"16,0 0-1233-16,0 0-120 31,0 0 336-31,0 0-88 16,0 0-160-16,76 6-79 0,-57-3-113 15,6-1-160-15,-1-2-24 16,4 3 56-16,0 1-24 0,3-1-72 15,5-3 16-15,0 4-128 32,3-1-96-32,6-3-72 0,-6 3-8 15,2-3-64-15,2 0 64 0,-3 0-16 16,-1 0 0-16,-2 0-8 16,3 0-32-16,-1 0 80 0,-3 0-88 15,1 0-8 1,-6 0 8-1,5 0 40-15,-8-3-48 16,4 0 0-16,-4-4 8 0,0 0-8 0,-1 5 8 16,-3-1-8-16,0-1 0 15,-4 2 16-15,0 2-16 0,-4-5 8 32,3 5-8-32,-6 0 8 15,2 0 0-15,-2 0-8 16,-5-2 16-16,-1 2-8 0,-3 0-8 15,1 0 0-15,-5 0-48 16,4 0-592-16,-4 0-752 0,4 0-1112 31,0 0-2330-31</inkml:trace>
  <inkml:trace contextRef="#ctx0" brushRef="#br1" timeOffset="184533.22">4788 14595 1384 0,'0'0'4193'0,"0"0"-1417"0,0 0-1079 15,0 0-217-15,0 0-64 16,-4 0-95-16,4 0-177 0,0 0-232 15,9 0-272-15,-1 0-40 16,-1 0-296-16,10-4-192 16,-6 2 24-1,1-1-128-15,4 0-8 0,5-3 0 16,-2-1-264-16,1-3 64 16,4 3-96-16,-1-2-88 0,-2 0 40 15,-5 2-88-15,3-3 232 16,-6 4-72-1,2 1-328 1,-2 1-72-16,-1-2-33 0,-5 2-183 0,-7 4-368 16,0-3-480-16,0 3-2705 15</inkml:trace>
  <inkml:trace contextRef="#ctx0" brushRef="#br1" timeOffset="185135.52">5044 13732 1008 0,'0'0'1232'0,"0"0"4897"16,0 0-4256-16,0 0-561 0,0 0-472 15,0 0-320-15,0 0-384 16,15 0-120-16,-11 15 72 31,1 2-32-31,-1 8 16 0,0 2 304 16,-4 9-152-16,0 2 57 16,0 0-97-16,0 4-112 0,0-4 32 15,4 3-104-15,3-3 0 16,6-3-505-16,-5-4-79 15,11 5-976 1,-7-7-640-16,-4-7-1785 0</inkml:trace>
  <inkml:trace contextRef="#ctx0" brushRef="#br1" timeOffset="185808.56">5856 13058 1296 0,'0'0'2296'15,"0"0"-23"-15,0 0-1409 0,0 0-512 16,0 0 168-16,0 0 312 0,-60 86-440 31,49-54 177-31,-9 6-305 16,4 6-136-16,0 4-24 0,-8 4 48 16,1 4 32-16,-2 7-8 15,5 1-168-15,-4 3 80 16,5-1-72-16,-2 4 32 0,1-6 0 31,9-1-40-31,-5-9 32 0,0-7-40 16,4-8-64-16,3-7-136 15,2-7-304-15,-1-3-529 16,4-6-1047-16,4-6-809 0</inkml:trace>
  <inkml:trace contextRef="#ctx0" brushRef="#br1" timeOffset="186335.34">6502 13808 824 0,'0'0'4609'16,"0"0"-2641"-16,0 0-1176 31,-96 41 48-31,53-22-7 0,-9 3-153 0,-4 7-120 16,-12-4-224-1,-3 3-8-15,-2 2-112 16,2-2-112-16,4-3-8 0,11 1-48 16,7-4-48-16,14 0 32 15,7-3-32 1,8-3 0-16,8-4-128 0,4-1-864 16,8-5-1033-16,4-4-1975 15,7-2-1120-15</inkml:trace>
  <inkml:trace contextRef="#ctx0" brushRef="#br1" timeOffset="186997.34">6853 13016 1664 0,'0'0'544'16,"0"0"816"-16,-84 46-256 0,43-27 289 31,-2 3-249-31,-4 3-360 16,-5 5-80-16,-4 1-288 0,-4 7-87 15,-4 0-137-15,4 0-120 16,-3 3 40-16,7 1-104 0,0-1 0 16,1 0 40-16,3 0-48 31,0 3 0-31,0 1 0 16,4 0 8-16,5 2-24 0,-2-2 16 15,6-1-48-15,3 0-320 16,-1-5-777-16,2-2-231 0,7-8-520 15,9-10-929-15</inkml:trace>
  <inkml:trace contextRef="#ctx0" brushRef="#br1" timeOffset="187756.72">6912 13941 1792 0,'0'0'496'15,"0"0"3457"-15,0 0-2745 0,0 0-200 16,-96 64-47-16,61-46-297 15,-9 8-224-15,-4-1-200 0,-8 4-192 32,-15 7 24-32,-1-9-72 15,0 2-152-15,-3 0-32 0,11-10 48 16,-8 6 72-16,4-3 64 16,4-5 0-16,4 1 56 0,9-2-56 15,7 1 0-15,4-5 0 31,12 1-192-31,13-5-769 16,2 3-1319-16,13-8-2121 0</inkml:trace>
  <inkml:trace contextRef="#ctx0" brushRef="#br1" timeOffset="188442.17">7443 14002 1632 0,'0'0'3089'0,"0"0"-1393"16,0 0-608-16,0 0-512 16,-84 63-176-16,56-41-88 0,-4 3-48 0,-8 4-24 15,0 0-111 1,-8 3-9 0,0-4-40-16,-8 4-80 15,-3-4 104-15,0 0-104 0,-10 5 0 16,5-7 0-16,1 2 0 0,-1-6 56 15,4 3-48-15,0-6-8 16,4 3 64 0,1-6-56-16,3 0 32 15,4-2 160-15,1-6-8 16,2 3 16-16,-2-3-120 0,-5-2-88 16,5 1 112-16,-2-3-112 15,2-1 16-15,3-3 160 0,0 0 264 31,9 0 72-31,-2 0-48 16,10 0-208-16,3 3-120 0,4-1-136 31,4 2-128-31,7 3-616 16,6-4-784-16,3 0-1081 16,0-3-2192-16</inkml:trace>
  <inkml:trace contextRef="#ctx0" brushRef="#br1" timeOffset="189103.7">7585 13191 1568 0,'0'0'2600'16,"0"0"-615"-16,-119 30-713 0,59-15-160 16,-15 7-416-16,-21 7-143 15,-16 6 63-15,-8 3-360 16,6 0-192-16,6 4 40 15,12-5-88-15,1 5-16 16,-1 3 8-16,4-1-8 16,12-3 112-16,17-6 64 0,15-3-72 15,8-4 0-15,-7 5-104 16,-2 4-8-16,2 4-8 16,3-2-424-1,4-1-424-15,8-10-1281 16,16-9-3808-16</inkml:trace>
  <inkml:trace contextRef="#ctx0" brushRef="#br1" timeOffset="189838.31">5589 14893 1320 0,'0'0'4689'16,"0"0"-2713"-16,0 0-936 15,0 0 73-15,-64-91-153 0,49 61-224 16,-2-3-304-16,2-2-88 0,2-1-176 16,-2 1-104-16,3 10 32 15,4 3-96 1,0 13-24-16,4 9-480 16,4 6-1360-16,0 9-1265 15,0 5-1776-15</inkml:trace>
  <inkml:trace contextRef="#ctx0" brushRef="#br1" timeOffset="190370.12">6801 14897 1256 0,'0'0'768'0,"0"0"4609"15,0 0-4321-15,0 0-280 0,0 0 425 16,0 0-377-16,0 0-128 0,-112-73-16 31,65 57-88-31,-17 4 16 16,-24-7-15-16,-16 2-209 15,8-2-56-15,17 7-40 0,23 5-104 16,21 1 8-16,-10-1-128 16,2 2-56-16,-5 1-8 0,8 1-280 31,8 3-472-31,8 0-801 15,9 0-1039-15,11 0-3321 0</inkml:trace>
  <inkml:trace contextRef="#ctx0" brushRef="#br1" timeOffset="190979.05">7658 14621 496 0,'0'0'6097'15,"0"0"-3769"-15,0 0-1231 16,-80 0-121-1,48 3-96-15,-4-3-208 0,-8 0-168 16,-7 0-216-16,-5 0-88 16,-21-3-8-16,-13-7-184 0,-18-3 80 15,1 4-88-15,2-1 0 16,26 8-128-16,23 2-256 0,16 0 32 16,-15 0-384-16,10 9-920 31,6 0-2553-31</inkml:trace>
  <inkml:trace contextRef="#ctx0" brushRef="#br1" timeOffset="199640.23">5570 11525 1608 0,'0'-6'9442'0,"-8"-1"-7706"16,3 1-247-16,5 6 15 15,-4 0-64-15,4 0-480 0,0 0-776 16,0 3-184 0,0 16 0-16,-4 10 264 15,4 9 65-15,0 4 335 0,0 5-248 16,-3 3-184-16,3-1-24 16,0-6-200-16,-4 2 128 15,4-4-80-15,0 0-48 0,0-5-8 16,0-5-416-16,0-5-656 0,0-7-1177 31,0-3-936-31,0-13-2344 0</inkml:trace>
  <inkml:trace contextRef="#ctx0" brushRef="#br1" timeOffset="199993.84">5462 11487 9097 0,'0'0'1337'0,"0"0"-409"0,0 0 152 16,0 0-176-16,0 0-103 0,0 0-417 15,0 0 96-15,0 0-272 16,84-57 448 0,-49 57 48-16,1 9-184 15,5 7-40-15,-2 3-8 16,1 3-352-16,-9 10 8 0,-3 0-128 0,-7 3 48 31,-10 7 24-31,-2-5 16 16,-9 1-88-16,0 0 152 0,-5-3-144 15,-10-4 73-15,-9 2-81 16,-4-1 48-16,-8-4 48 16,-7 0-96-16,-2-1 104 0,2-2-104 31,11-6-1049-31,0-4-1111 0,12-5-1753 15,8-6-4217-15</inkml:trace>
  <inkml:trace contextRef="#ctx0" brushRef="#br1" timeOffset="200477.59">6231 11484 392 0,'0'0'9314'16,"0"0"-6954"-16,0 0-984 0,0 0-335 15,-64-26 55-15,40 26-184 16,-3 23-96-16,-1 5-336 0,0 13 8 16,4 4-48-16,7 9-183 31,13 3-65-31,4-3-112 16,0 0-80-16,25-3 112 0,3-4-112 15,7-6-256-15,17 7-1081 16,-8-16-1319-16,-12-9-2249 0</inkml:trace>
  <inkml:trace contextRef="#ctx0" brushRef="#br1" timeOffset="201080.47">6399 11681 9025 0,'0'0'2801'16,"0"0"-1625"-16,0 0-63 0,0 0-305 15,0 0-168-15,0 0-488 0,82-63-128 16,-65 63-24-16,-6 15-128 31,2 7 128-31,-9 7 64 16,-4 2-56-16,-8 1 104 0,-12 4-16 16,-8-5 80-16,-4-2 16 15,0-7-40-15,4 0 32 0,8-9-96 16,8-7-80-16,9-3-8 31,3-3-392-31,15 0-720 0,18-19 632 16,10-6-537-16,9-7 529 0,-1-6-424 15,2-7 240-15,-5 4 232 16,-16-3 440-16,-9 12 560 0,-11 7 1008 16,-12 9 233-1,0 9-321 1,-3 5-520-16,-14 2-472 15,-3 6-184-15,-3 13 32 0,-1 6-63 16,3 7-129-16,10-1-144 0,-2 1 0 16,13 0 0-16,0-3 0 0,9-4-160 31,14 0-681-31,1-2-751 16,21-7-448-16,-10-4-1057 15,1-12-5705-15</inkml:trace>
  <inkml:trace contextRef="#ctx0" brushRef="#br1" timeOffset="201347.14">6952 11395 8793 0,'0'0'3905'0,"0"0"-2905"16,0 0-263-1,0 0 567 1,0 0 304-16,104 42-592 0,-76-11-303 16,3 10-89-16,-6 10-256 15,-6 3-80-15,1 3-96 0,-12 0-112 0,-8 0 32 16,0-5-112 0,-12 1-232-1,-40 17-736-15,5-14-1601 16,-5-7-3000-16</inkml:trace>
  <inkml:trace contextRef="#ctx0" brushRef="#br1" timeOffset="202858.95">5992 13030 2720 0,'0'0'160'0,"0"0"5881"16,0 0-4112-16,0 0-193 16,0 0-159-16,0-16-553 0,0 16-504 31,0 0-360-31,0 0-160 16,0 0-8-16,0 0-168 0,0 7 144 15,0 5 32-15,0 1 72 16,0 6 104-16,0 0-16 15,-5 6 0-15,2-2-16 0,-1 3-136 32,0-1 96-32,0-4-48 0,0 2-56 15,4-4 8-15,0-3 40 0,0-3-40 16,0-7-8 0,0-3-112-1,0 0-328-15,4-3-112 16,-4 0-160-16,0-9-577 0,0-4-3088 0</inkml:trace>
  <inkml:trace contextRef="#ctx0" brushRef="#br1" timeOffset="204182.32">6853 11783 1688 0,'0'0'6337'15,"0"0"-4568"-15,0 0-609 16,0 0-280-16,0 0-72 0,-13-14-168 0,13 14-496 15,0 0-136-15,0 0-8 16,0 0 16 0,0 0 304-16,0 0 113 15,0 3-57-15,0 3 96 16,0 8 40-16,0 5-56 16,0 7 72-16,0 2-208 0,-3 3-64 15,-1 7-40-15,0 0-144 0,0 4 40 31,4-7-48-31,-5-3-64 16,5-4 104-16,0-9-104 16,0-6-56-16,0-7-96 0,0-3-208 15,0-3 0-15,0 0-416 16,0-9-864-16,0-4-3442 0</inkml:trace>
  <inkml:trace contextRef="#ctx0" brushRef="#br1" timeOffset="207140.23">7781 13004 912 0,'0'0'5145'0,"0"0"-2417"16,0 0-1295-16,0 0-401 15,-16-6-264-15,8 6-136 16,0 0-168-16,0-3-8 0,0 3 337 15,0-4-1 1,-4 2-152-16,4-1-376 16,-7 0-88-16,-6-4-56 0,1 0-56 15,-3 4 0-15,-9 3-16 16,0 0-40-16,-5 0 104 16,2 0-48-16,-1 10-64 0,4 0 0 31,-3 6 0-31,7-2-8 15,3 6-40-15,1 2-88 0,5 7 136 16,3 0 0-16,0-1 8 16,4 7 96-16,8-3-96 0,0 6 208 15,4 3-64-15,0-3-128 32,8 3-48-32,4-2-80 0,11-1 104 15,10-7 96-15,3 1-96 16,7-7-456-16,9-1-24 15,-1-10-32-15,2 0 296 0,-1-5 8 16,-13-9 56-16,1 0 152 16,-3 0 0-1,-2 0 16-15,-3-6 80 0,0-7-88 16,-4-3 88-16,-5-3-56 16,5-3-32-16,0-4-8 15,-8-2 0-15,4-7-48 0,-4 0 40 16,-8-2 0-1,-4-2 8 1,-4-2 8-16,-4 6 0 0,0-4 304 16,-8 7 64-16,-8-1-8 0,-4 6 72 15,-4-1-136-15,-4 2-64 16,0 4-152-16,-7 2-80 0,-1 2 88 16,-9 3-96-16,2 1 0 31,-5 9-8-31,4 1-72 0,9 4 72 15,-1 0-144-15,12 9-728 16,4 13-1296-16,12-2-961 0,8-1-5137 16</inkml:trace>
  <inkml:trace contextRef="#ctx0" brushRef="#br1" timeOffset="208037.67">7757 12233 8089 0,'0'0'2145'0,"0"0"-785"32,0 0-120-32,0 0-376 15,0 0-407-15,0 0-249 0,0 0 904 16,0 0-128-16,-4 106-240 0,4-62-232 16,0 0-56-16,0 0-64 15,0 4-223-15,0-1-25 31,0-2-128-31,0-4-8 16,0-3 24-16,0-6-32 0,0-3-233 16,0-8-599-16,0-2-968 0,0-2-905 15,0-11-2488-15</inkml:trace>
  <inkml:trace contextRef="#ctx0" brushRef="#br1" timeOffset="208361.56">7665 12268 8449 0,'0'0'2305'31,"0"0"-889"-31,0 0-432 16,0 0-512-16,0 0-144 16,96-41-95-16,-48 41-17 0,3 0-64 15,5 10 208-15,-4 9 16 0,-4-1-72 16,-8 8-104-16,-17 2-200 31,-10 4 80-31,-13 3 48 16,0 0 88-16,-13 3 144 0,-6 0-48 15,-5 3 8-15,0 1 32 16,-8-1-232-16,-4 3 32 0,-3-3-64 16,2 4-88-16,-3-10-72 31,-3 3-1024-31,11-13-1056 15,8-8-1105-15</inkml:trace>
  <inkml:trace contextRef="#ctx0" brushRef="#br1" timeOffset="208941.01">8427 12249 7481 0,'0'0'3049'0,"0"0"-1521"16,0 0-176-16,0 0 97 0,0 0-449 0,-64-3-232 15,36 25-48 1,0 10-56-16,0 7-144 15,8 8-143-15,4 0-153 16,13 4-216-16,3 6 40 16,3-7-48-16,21-2-104 15,3-3-265-15,5-7-1047 0,9-13-544 16,-5-6-521-16,-8-16-2456 16</inkml:trace>
  <inkml:trace contextRef="#ctx0" brushRef="#br1" timeOffset="209180.05">8825 12256 3608 0,'0'0'8218'0,"0"0"-6378"31,0 0-759-31,0 0-377 0,0 0 496 15,0 0-336-15,-100 104-496 16,68-56-112-16,4 2-192 16,0-2-16-16,1-1 16 0,3 2-64 0,4-8-296 15,-1-3-1040-15,2-7-912 16,3-11-1009-16,4-11-4593 0</inkml:trace>
  <inkml:trace contextRef="#ctx0" brushRef="#br1" timeOffset="209375.66">8550 12397 8009 0,'0'0'5193'0,"0"0"-3528"0,0 0-929 15,0 0-544-15,0 0 120 16,0 0 536-16,0 0-392 16,60 93-240-1,-37-58-80-15,1 0-24 16,0 2-104-16,-3 2-8 0,2 6-904 15,-11-11-1312-15,0-8-2049 0</inkml:trace>
  <inkml:trace contextRef="#ctx0" brushRef="#br1" timeOffset="209667.51">8869 12550 6081 0,'0'0'5121'32,"0"0"-3297"-32,0 0-735 0,0 0 7 15,0 0-32-15,95-22-400 0,-75 22-360 16,-4 13-248-16,-7 3 56 16,-9 10 0-16,0-1 128 15,-13 3 88-15,-11 4 80 16,5-7 49-1,-2-3-137-15,10-3-200 0,11-2-120 16,0-8-48-16,15-3-128 0,13-3-224 16,32-6-985-16,-8-12-1559 15,-1-8-1873-15</inkml:trace>
  <inkml:trace contextRef="#ctx0" brushRef="#br1" timeOffset="209900.84">9243 12306 432 0,'0'0'7921'0,"0"0"-5920"31,0 0-145-31,0 0-856 16,0 0-928-16,0 0 416 16,0 0 33-16,0 0-161 0,64 98-304 15,-44-59 16-15,-1 5-64 16,-6 3 8-16,-9 5 8 0,-4 5 24 31,-17 6-96-31,-50 26 48 0,7-9-825 16,-12-11-1135-16</inkml:trace>
  <inkml:trace contextRef="#ctx0" brushRef="#br1" timeOffset="-214286.88">5164 11309 6913 0,'0'0'1992'15,"0"0"-951"-15,3-6-465 0,-3 6-48 16,0 0 48-16,0 0-88 31,0 0-88-31,0 0-216 31,0 0-128-31,0 0 40 0,0 16-96 16,0 6 512-16,-7 9 209 16,-6 11-329-16,-2 18 144 15,-2 0-104-15,6 3-8 0,-2 5 8 16,5-11-184-16,-3 4-16 15,2-5-8-15,5 1-152 0,0-3 32 16,1-3 0-16,3 4-96 0,0-8 88 16,0-6-96-16,0 0 8 15,0-5-8-15,0-5-336 16,0-5-168 0,7-4-544-16,2 0-224 15,3-5-617-15,-9-9-2528 0</inkml:trace>
  <inkml:trace contextRef="#ctx0" brushRef="#br1" timeOffset="-212696.78">5016 12366 7137 0,'0'0'2465'0,"0"0"-2385"0,0 0 72 31,0 0-152-31,0 0 232 16,0 0 176-16,0 0 56 0,0 0 64 16,0 0 104-16,24 42 56 15,-12-39 88-15,-1 0-15 16,13-1-209-16,4-2-296 0,8 5-56 31,0-5-160-31,4 2-32 16,0 2 32-16,-1-1-24 0,2 0 24 15,2-3-32-15,1 3-8 16,0-3 200-16,8 0 0 0,-1 0-88 16,1 3 24-16,4-3-120 15,0 0 96 1,-1 0-104-16,-3 0 0 16,1 0 64-16,-10 0-72 0,-4 4 0 15,-11-4 0-15,0 3 0 16,-7-3-8-16,-1 0 8 15,3 0 0-15,5 0 32 16,4 0-32-16,8 0 0 16,4 0 40-16,-1 0-40 15,6-3 0-15,-1-1 0 0,-5 1 8 16,-7 3 0-16,0 0-8 16,-5 0 0-16,-6 0-8 0,3 0 16 31,0 0-16-31,0 0 8 15,3 0 0-15,5 0-8 0,0-3-24 16,3 3-144-16,2-3 8 16,-5 0 32-16,-1-1 136 15,-11 2-8-15,-4 2 8 0,-8-5 96 32,4 5-40-32,0-2 16 15,-1 2-64-15,10 0 0 0,-1 0-16 16,8 0-48-16,-1 0-176 15,1 0 56-15,4 0-56 16,-8-3 56-16,-4 0 168 0,-4-1-80 16,-4 2 88-1,0-3 8-15,-4-1 0 16,-5 1 8-16,10 2-8 0,-6-8-8 16,2 3 0-16,2 1-24 15,2-3 24-15,-2 2-8 16,2-3-8-16,-6 2 8 15,6-4 16-15,-6 4-16 16,-3-7 24-16,-4 0 8 16,0-3 200-16,4 0-24 0,-4-4-136 15,4-2 80-15,3-7-120 16,6-3-16-16,-6-3-8 16,10-3-120-1,-5-3 48-15,0 2 8 16,-9 1 64-16,2 3 0 0,-9 3 8 15,0 3 48-15,0 0 240 16,-5-3-120-16,1 4 0 16,0-4-64-16,1-3-104 0,3-7 72 31,0 4-80-31,0-10 0 16,7 4 0-16,2-2-16 0,-5 9 16 15,0 2 0-15,-4 12 8 16,0 1 48-16,0 8-56 31,0 5 0-31,0 3 64 0,0-1-56 16,0 4-8-16,0-1 0 0,0 1-40 15,0 0 40-15,0 3 0 0,0-4-8 16,0 4 8-16,-4-3-64 16,0 2 56-16,-1 1 0 15,-3 3-192-15,1 0 192 16,-5 0-56-16,0 0 64 15,0 0 0-15,-8 0-232 16,-1 0 72-16,-2 0 24 16,-1 0 32-16,-4 0 104 0,0 0-8 15,-4 0-32-15,-3 0 32 16,-5-3 16 0,-4 1-8-16,-3-2 0 31,-6 1 0-31,1 3 32 15,1 0-32-15,-9 0 0 0,8 0 0 16,-4 0 0-16,0 0 0 16,1 0 0-16,3 0 8 0,0 0-8 15,0 0 0-15,1 3 0 16,3-3-8-16,0 0 40 16,0 0-32-16,1 0 0 0,-5 0 0 15,7 0 64-15,-2 0-64 16,-1 0 0-16,4 0 0 0,-4 0 16 31,9 4-16-31,-5-2 0 0,4 4 0 16,-4 0-8-16,5 1 8 15,-6 0 0-15,2-2-16 0,-2 2 40 16,2 0-32-16,4 0 8 16,3-5 0-16,-5 4 8 15,6-2-8 1,3-2 0-16,0 3-16 15,4 1 24-15,4-3-8 0,1-1 0 16,2 1-48-16,5-3-928 0,4 4-81 16,5-1-127-16,3-3-1424 15,-1 0-5674-15</inkml:trace>
  <inkml:trace contextRef="#ctx0" brushRef="#br1" timeOffset="-211684.65">7709 11896 4352 0,'0'0'4313'16,"0"0"-2968"-16,0 0-609 15,0 0-360-15,0 0-64 16,0 0-32-16,-4 0-48 16,-4 4 288-16,1 5 216 0,-2 7-200 15,1 0-127-15,0 7-25 16,-3 2 72-1,2 9-136-15,-2 1 88 16,-6 7-80-16,2 5-128 16,-2 1 48-16,-2 6-16 0,3 0-40 15,-5 0 104-15,6-3-160 16,3-1-40-16,0-2 48 0,8-4-136 31,0 3 120-31,0-5-56 16,0 3-64-16,4-7 56 15,0 0-56-15,0-7-8 0,0-1 56 16,0-8-48-16,0-7-16 16,0-2-64-16,0 0-488 15,0-4-312 1,4 4-976-16,0-7-441 0,-4 1-2160 16</inkml:trace>
  <inkml:trace contextRef="#ctx0" brushRef="#br1" timeOffset="-210087.54">7466 12934 2696 0,'0'0'5185'0,"0"0"-2560"0,0 0-1449 16,0 0-448-16,0 0-40 31,16 0-152-31,-8 0-312 0,4 0-120 15,0 5-23-15,8-3-81 16,-1-2 48-16,6 3 0 0,3 0-48 16,7-3 80-16,5 0-80 15,0 0 0-15,8 0 0 32,0 0 0-32,-1 0 432 0,1 0 24 15,0 0-32-15,0 0 0 16,-5 0-64-16,2 0 16 0,-2 0-96 15,2 0-128-15,2 0 88 16,1 0-136-16,3 4-48 16,1-2 32-1,0-2-88-15,-4 5-8 0,-4-5 8 16,-8 2 0-16,-4 2 16 16,-8-4-16-16,0 0 0 0,4 0 88 15,-5 0-88-15,1 0 0 16,4 0 0-1,0 0-16-15,4 0 16 16,0 0 0-16,0 0-64 0,-4 0-240 16,0 0-120-16,-4 2 224 15,-1-2 136-15,-3 0 64 0,-3 0 80 16,-2 0 24-16,-3 0 72 31,8 0 56-31,0 0-232 0,3 0 0 16,5 0 0-16,-4 0-32 15,0 0 32-15,1 0 16 0,-10 0-16 16,5 0 0-16,-4 0-160 16,-4 0 8-16,-4 0 96 31,4 0-96-31,0 3 88 0,0-3-64 16,0 0 96-16,-4 0-16 15,3 0 48-15,-3 0 0 0,5 0 0 16,-6 0 8-16,1 0 32 15,-3 0-40-15,-1 0 8 32,4 0-16-32,-8 0 16 0,3-3-16 0,-3 3-104 15,4-2 64-15,0-2 48 16,0 2 0-16,1-5 16 0,3 0-16 16,-5-3-152-16,5 4 48 15,-4-3 96 1,0-4 8-1,1-3 24-15,-1-3 80 0,3 0-104 16,-3-3 208-16,4-4-128 0,-3 5 8 16,2-5 24-16,-3 3-40 0,0-2 32 15,4 3-32-15,-4-3-72 32,-4-1 72-32,5-2-72 15,-2-4 0-15,1 3 8 0,-4-3 48 16,4 1 72-16,0 3 0 0,-4-7-120 15,4 0 128-15,0-1-136 16,0-2 0-16,4 7 0 31,-8-4 8-31,4 10 40 0,-4-1-48 16,0 7 8-16,0 0 48 16,0 6-56-16,0-3 0 0,0 3-8 15,0 1-24-15,4-1 32 16,-4 1 0-16,4 2-48 31,-4-2 48-31,0 2-48 0,0 1-16 16,0-2 56-16,0 5-104 0,0 2 32 15,0 2-56-15,0-1 136 0,0 0 80 16,0 3-80-16,0-4 0 16,0 4-8-1,-8-3-192 1,0 3 112-16,-4-4-24 0,-4 4 96 15,-4-2-32-15,0 2 48 0,-8 0 0 16,1-4-8-16,3 4 24 16,-8 0-16-16,4-2 8 0,-4 2-8 31,0-4 0-31,-3 2 0 16,3-3 0-16,-9 3 0 0,5-5 48 15,-3 4-24-15,-1 1-24 16,0-2 0-16,0 1 40 0,1-1-40 31,-2 1-8-31,-2 0 8 16,3 3-32-16,0-3 32 0,-8 3 8 15,9 0-8-15,-6 0 72 16,6 0-72-16,-2 0 0 16,6 0 8-16,-1 0-8 0,0 0 16 15,1 6 24-15,-1-3-32 31,-1-3-16-31,5 4-8 0,-3-4 16 16,-1 0 0-16,0 0 8 16,4 0 8-16,1 0-16 0,3 0 0 15,3 0 64-15,6 0-64 0,-1 0-40 16,0 0 32 0,0 0 16-1,0 0 8-15,0 0-16 0,8 3 0 16,1-3-8-16,6 0-56 0,5 4-16 15,0-4-344-15,-4 2-1376 16,4 4 199-16,0 0-479 0,-4-1-3305 16</inkml:trace>
  <inkml:trace contextRef="#ctx0" brushRef="#br1" timeOffset="-193201.54">19431 12751 6769 0,'0'-4'2625'0,"0"-2"-1249"15,0 6-504-15,0-2 104 16,0-3 320-16,0 3-175 0,0 2-89 0,4 0-232 16,-4 0-176-16,0 0-160 15,0 0-232 1,0 0-104 0,0 0-80-16,0 0-40 0,0 0 72 15,-4 0-80-15,4 0 0 16,-4 0 0-16,4 0 8 0,0 0 0 15,0 0 48-15,0 0 16 0,0 0 32 32,0-7 161-32,0-3 151 15,0-5-312-15,12-7-56 0,-5-4 8 16,6 1-56-16,2 2 0 16,2 5-16-16,-6 1-104 0,10 1 104 15,-1 4-32-15,-5 5 48 31,6-2 64-31,-2 9-56 0,5-3-8 16,0 3 0-16,0 0-8 16,4 10 8-16,4 5 8 0,-4 4-8 15,-1 6-8-15,-3 0 8 16,0 5 0-16,-3-5 0 31,-6 1-64-31,2-4-112 0,-6 0-16 16,-3-6-80-16,0-4 79 15,-4-2-47-15,4-6-408 0,-4-4 344 16,4-4 216-16,0-11 88 0,0-10-264 16,-4-8 264-1,0-2 32 1,0 0 64-16,-4 3 56 0,0 7 168 16,0 6 24-16,0 9 56 15,0 7-23-15,0 3-377 0,0 0-8 16,3 6-137-16,-3 13 145 0,5 4 80 31,-1-2-72-31,0 6 0 16,0-5 0-16,4-3-8 0,-5-3-160 15,1-1-48-15,1-2-320 16,-1 3 128-16,-4-3-120 0,0-1-160 16,0 2-272-16,0-6 344 31,-9 3 336-31,2-9-65 0,3-2 313 15,4 0 24-15,0-7 81 16,4-7-73-16,16-5 0 0,4-4 0 16,4 4 144-16,4-3-48 15,0 0 128-15,0 6 0 32,-1 3-56-32,1 3-176 0,-4 10 48 15,4 0-24-15,0 0 192 16,4 17-152-16,3 1-48 15,-3 1 56-15,4 3-8 0,4 2-56 16,-1-6 40-16,2 1-40 16,-2-4 72-1,1 2-72-15,0-9-8 0,-5-3 0 16,-7-5 0-16,0 0 88 16,-8 0 0-16,-4-17-88 15,1-4 416-15,-2-5 128 0,1-6 8 16,-4-3-104-1,8 1 160-15,-8-1-408 16,0 9-71-16,-9 3-57 0,-2 8-72 16,-5 2-281-16,0 1-671 15,-12-1-960-15,0 3-3241 16</inkml:trace>
  <inkml:trace contextRef="#ctx0" brushRef="#br1" timeOffset="-186469.52">5502 14122 1224 0,'0'0'1696'0,"0"0"2457"0,0 0-2993 16,0-10-400-16,0 10-7 31,0 0 87-31,0 0-32 16,0 0-224-16,0 0-200 0,0 0 24 15,0 0 0-15,0-3 8 0,0 3 49 16,0-3-137-16,0 0-200 15,-4 0-112-15,-4 0-16 32,4 0 8-32,-4-1 8 0,0-2-8 15,3-1 120-15,-2-2-72 16,3 3 48-16,0-7-56 0,-4 0-40 16,4 0-8-16,-4 1 8 15,0-1-8-15,0 1 64 31,1-2-64-31,-6 6 48 0,2 2 8 16,3-1-48-16,-5 3 88 0,2-2-8 16,-2 0-88-16,2 3 80 0,-6-4-32 15,6 1 88-15,-1-1 56 16,-1 4-136 0,2-3 72-1,-2 2-120-15,2 4 0 0,-1 0 0 16,-4 0-8-16,0 0 0 0,0 0 0 15,-3 4-24-15,2 2 16 0,1-3 8 16,0 7 0-16,5-4-8 31,-6 1 0-31,2 2 8 16,2 0-8-16,2 2-40 16,-6-3 48-16,6 6-8 0,3-5-8 0,-4 4 16 15,4 0-64-15,0 2 56 16,4 1 8-16,-4 3-48 31,4 0 48-31,-4 3 0 0,0 1 0 16,4 0 24-16,-4-2-24 15,-4 2 0-15,4-4 8 0,0 0-8 16,4-4 0-16,-4 4-8 16,4-3-24-16,1 1 16 31,3 1 16-31,0-2-56 0,0 7 56 15,0-4 0-15,-4 3 8 0,4-3-8 16,0 3 0-16,-5-3 56 0,1 0-56 16,4-3 0-16,0 2 0 15,0-1-168 1,0-1 168 0,9-1-120-16,-2 2 40 0,9-5 80 15,-4 1 128-15,4 3-32 0,-4-4-40 16,4 1-56-16,0 3 80 15,0-4-72 1,-4-2-8-16,4 3 48 16,-4 1-48-16,4-6 0 15,0 2-16-15,3-1 16 0,-2 1 0 16,6-1 0-16,-3 3-32 16,0-5-24-16,4 3 56 0,-4-3-120 15,-4-1-64-15,0 0-72 31,-4 0 136-31,0-6 64 0,-1 4 48 16,2-1 8-16,-2-3-120 16,14 0 112-16,-5 0-112 0,12-3-264 15,0-7-65-15,-1 4 241 16,1-7-96-16,-4 7 296 31,-5-5-168-31,-2 5 120 0,-10 0 8 16,2 0 40-16,-6-1 8 15,5-1-16-15,1-6-72 0,2 3-80 16,1-6-88-16,5 4 72 0,-2-6 32 16,1 3-8-1,-1 0-8 1,2 1 168-16,-5 2 0 0,-4-1 56 16,-5 6-56-16,2-5 8 15,3 1-8-15,-5-5 8 0,1 1-8 16,5 0 0-16,-6 0-8 0,6-3 8 31,-5 0-8-31,-4 0 8 16,-1 4 0-16,-3-8 8 0,0 8 176 15,0-8 16-15,0 4-96 16,0 3 32-16,0-2-128 0,0 1 0 16,0 1 96-16,0 4-104 31,0-1 88-31,0 0 32 0,-3 1-64 15,-1-1 168-15,-4 4 16 16,-1-4-40-16,2 3 80 0,-1-3-136 16,-1 5 89-16,1-6-129 15,5 5-96-15,-5-4 72 32,-5 3-80-32,6-2 8 0,-5 2 40 15,-1-3-48-15,2 4 128 16,-6 0 48-16,2-1-72 15,4 1 168-15,-2-1-16 0,1-2-64 16,0-1-8-16,-4-1 8 16,5 2 104-1,-9 3-48-15,3-1-72 0,-2 1 136 16,-1 2-136-16,-1 2 24 16,2 1 0-16,-5 1-152 15,0 3 24-15,0 0-72 0,-3 0 0 16,-1 0 16-1,-4 9-16-15,4 1-8 16,-4 3-328-16,-9 12-784 0,10-3-1137 16,7-6-2960-16</inkml:trace>
  <inkml:trace contextRef="#ctx0" brushRef="#br1" timeOffset="-180160.04">8474 16348 6001 0,'0'0'5081'16,"0"-29"-3465"-16,0 16 369 0,0 0 207 15,0 7-175-15,0 3-209 16,0 0-472-16,0 3-512 31,4 0-384-31,-4 0-111 0,0 0-161 16,0 10-168-16,0 15 0 15,0 13 48-15,-8 13 96 0,0 9-8 16,1 6-80-16,7 5 32 0,0-1-80 16,0-7-8-1,0-5 0 1,7-5-352-16,5-12-409 0,1-5-551 16,2-14-984-16,1-9-1921 15,-4-13-672-15</inkml:trace>
  <inkml:trace contextRef="#ctx0" brushRef="#br1" timeOffset="-179876.85">8427 16279 9754 0,'0'0'4489'0,"0"0"-2945"0,0 0-56 16,19-90-424-16,13 74-447 31,8 10-201-31,28 6-96 0,24 6-16 15,-9 13 40-15,0 7-216 16,-19 5-8-16,-19 7-120 0,-10 6-40 16,-11 14 40-16,-12 2-8 15,-12 3 8-15,-32 5 128 32,-24 4 264-32,-32 7 184 0,-23 8-112 15,-4-12-200-15,19-20-88 16,29-17-176-16,30-16-272 15,29-3-800-15,0-3-2681 0,8-10-6137 0</inkml:trace>
  <inkml:trace contextRef="#ctx0" brushRef="#br1" timeOffset="-178982.32">9383 16563 9994 0,'0'0'4809'15,"0"0"-3609"-15,0 0 200 0,0 0-352 32,0 0 129-32,0 0-241 0,83-53-288 15,-55 53-136-15,4 0-240 16,0 16 0-16,-5 9-224 15,-10 7-48-15,-13 9 16 0,-4 10-8 16,-24 0 40-16,-12-1 104 31,-12 1-104-31,-3-10 120 0,2-5-48 16,6-11-56-16,15-6 8 16,11-9-72-16,17-10-208 15,9 0-128-15,38-20-152 0,37-20-360 16,40-37-664-16,7-13-665 31,-23 8-887-31,-33 19 559 0,-39 31 2505 0,-27 20 16 16,-5 1 2993-16,-4 6 71 15,-21 5-1175-15,-10 0-641 16,-13 16-112-16,0 9-464 0,4 10-263 16,12 3-97-1,12 9-232 1,16 1-24-16,9 3-72 0,26 0-336 0,13-7-417 15,35-6-775-15,-15-15-1545 16,-8-17-3560-16</inkml:trace>
  <inkml:trace contextRef="#ctx0" brushRef="#br1" timeOffset="-177993.74">9391 16462 6673 0,'0'0'3089'15,"0"0"-1281"-15,0 0-256 31,0 0 465-31,0 0 119 16,0 0-535-16,20-47-553 0,-37 50-432 16,-7 12-296-16,-11 14 160 15,-5 13-32-15,-12 15-40 0,0 25-64 16,5 13-152-16,11 4-96 31,19-1 8-31,17-25-104 16,8-19-8-16,12-12 0 0,12-4-584 15,40 9-608-15,-4-6-1176 16,0-9-3850-16</inkml:trace>
  <inkml:trace contextRef="#ctx0" brushRef="#br1" timeOffset="-177658.21">10235 16563 10626 0,'0'0'4009'0,"0"0"-2337"16,0 0 40-16,0 0-599 0,0 0-481 31,0 0-16-31,0 0 40 15,84 102-192-15,-60-44-176 0,0 5-96 16,-1 7-184-16,-10 0 80 16,-9-3-88-16,-4 2-96 0,-21-8-48 31,-14-4-176-31,-13-7-200 16,-24-1-312-16,-31-11-769 15,19-13-2567-15,9-9-2738 0</inkml:trace>
  <inkml:trace contextRef="#ctx0" brushRef="#br1" timeOffset="-175069.67">10418 16002 5457 0,'0'0'2984'0,"0"0"-1319"16,0 0-193-16,0 0-328 16,0 0 152-1,48-22-231-15,-48 22-385 16,0 0 56-16,-3 0 72 16,-6 0-240-16,-3 0-304 0,-3 0-136 15,-5 0-8-15,-5 0-120 16,-3 0 72-16,1 3-72 0,-5-3 48 31,-4 0 104-31,-4 0 57 16,1 0-57-16,-2 0-24 0,-2 0-80 15,3-6-32-15,-4 2-8 16,1 1 8-16,2-4 0 16,1 5-16-16,1 2 48 0,-2-5 48 31,2 3-88-31,3-1 80 15,-3 0-88-15,-6 3 0 0,2-4 56 0,-2 2-56 16,2-2 0-16,-4-3 56 16,-2 5-56-1,1-4 56-15,1 2-48 0,-1-3-8 16,0 1 48 0,-4 4-48-16,5-4 0 15,-5-1 40-15,0 0-40 0,0 2 0 16,1-2 0-16,2 0 8 0,2 1-8 15,-1-1 8-15,1 1-8 16,2 3 56 0,-2 0-56-16,-5 3 16 15,0 0-16-15,4-3 8 16,-4 3 32-16,4 0-40 0,1 0 0 16,-2-4 40-16,6 1-40 31,-5 3 0-31,4 0 0 0,-4 0 0 15,5 0 0-15,-6 0-8 16,6 0 8-16,0 0 8 16,2 0-8-16,2 0 0 0,3 0 0 15,8 0 8-15,8 0-8 16,8 3 0-16,8-3-8 0,0 0 0 31,4 4-232-31,0-4 64 16,0 6 176-16,8 0 232 15,-4 7 40-15,0 6-256 0,-4 4 80 16,0 4 152-16,0 9-8 0,0 2 8 16,-8 3-24-16,8 4-128 15,0 6 88 1,0-4-32-16,0 7 24 16,0 1-64-16,8 1-104 15,-1 5 64-15,2-2-72 0,-1 5 0 16,3 0 48-16,-2-1-40 0,3 1 0 15,-5 3 0 1,1-1 0-16,1-2-8 16,-1 5 0-16,-5-2-80 15,1-3-16-15,0-4-120 16,5-3 24-16,-5-9 72 0,0-1-24 16,-1-5 16-16,1-5-88 0,-4 2 24 31,4-11-8-31,0 0-16 15,-4-4 72-15,0-9 56 16,0-5-8-16,0-1-88 0,0-6-40 16,0-3 72-16,0 0 144 15,0 0 8-15,0 0 8 0,0 0 136 32,0 0-8-32,0-9-48 15,0-7-80-15,-4-3 0 16,-4-10 0-16,-3 1 0 0,-6-10 40 15,6-1 24-15,-9-2 0 16,-1 4 96-16,2-1 0 0,-9 6 24 16,4 0 104-1,-4 3-176-15,0 7 56 16,0 0 40-16,0 6-120 16,1 7-24-16,7 2-24 0,-4 7-48 15,-1 0 72-15,6 2-72 0,3 12 8 16,0 5 56-1,0 6-16-15,1 4 0 16,2 2 16-16,1 4-56 16,9-7 80-16,-6-2-88 15,9-3 0-15,0-7 0 0,0-7 0 16,0-3-8-16,0-3 8 16,0-3 0-1,0 0 176-15,0 0 88 16,0 0-48-16,0 0-72 15,0 0-72-15,0 0 0 0,0 0-72 16,0 0-288-16,0 0-296 16,5 0-464-16,-1-3-1016 0,-1-3-2449 31,1-7-4721-31</inkml:trace>
  <inkml:trace contextRef="#ctx0" brushRef="#br1" timeOffset="-169186.82">8354 17272 8329 0,'0'0'2977'0,"0"0"-2065"16,-4-4-608-16,4 4 144 15,0 0 360-15,0 0 25 0,0 0-353 31,0 0-168-31,4 7 8 0,5-1 80 16,-5 4-104-16,4-3-136 0,-5-1-104 16,5 2 48-16,-4-1 88 15,1 0 64-15,3-2 96 16,7 9-112-16,-2-5 16 16,6 4 64-1,1 0-160-15,8-1-56 16,-4 1-24-16,4 3-72 0,0-3 41 0,4 2-49 15,0 1 0-15,0 0 64 16,0 1-64-16,3-3 8 16,5 0 64-1,-1-2-72-15,10 1 72 16,-6 0-72-16,5 0 0 16,1-1 80-16,-6-2-64 0,0-1 56 15,2 4-24-15,-6-7-40 16,1 1 136-16,4-1-48 0,-4 1 56 31,3-5 0-31,5 5-64 16,5-4-8-16,3 0-24 0,-1 0-48 15,0-3 0-15,-2 0-8 16,-6 3 8-16,1-3 40 16,-8 0-40-16,0 0-8 0,-4 0 0 31,0 0 0-31,-1-6 40 15,-3-2-40-15,8-3 8 0,0 2 72 0,-4-4-72 16,7 4 32-16,-7-1-40 16,1 0 64-16,-2-2 64 15,1 2 64-15,0 1-48 16,-4-4 48 0,-1 3 8-16,5 3 40 15,-8 2 16-15,0-2-64 0,0 0 40 16,-11 5-112-16,-2-4-40 0,-7 2 0 31,-4 4-80-31,-4-2 0 16,0 2-8-16,0 0-48 0,-12-4-112 15,-3 1-632-15,-10-1-1128 16,1 1-2553-16,4 3-4577 16</inkml:trace>
  <inkml:trace contextRef="#ctx0" brushRef="#br1" timeOffset="-157460.1">26061 15621 208 0,'0'0'4641'15,"0"0"-3609"-15,0 0-712 31,0 0-208-31,-88-32 96 16,65 20 1112-16,-1-2 497 0,3 2 39 16,2-4-72-16,3 4-47 15,4-2-529-15,3 5-328 0,6 0-288 32,-1 2-144-32,0 2-24 15,0-2 9-15,4 3 255 16,0 1 152-16,0 3-184 0,0 0-200 15,12 0-288-15,12 0-16 0,11 0-152 16,17 0-8-16,4 16 8 16,4 3 48-1,0 7 0-15,-13 6-48 16,-11-1-8-16,-20 4-136 16,-16 0 48-16,-12-1 96 0,-32 2 8 15,-8 1 8-15,-15-5 32 16,3 0 48-16,-3 0-96 0,14-1 88 0,10-5 8 31,15-1-40-31,16-2-56 16,12-1-8-16,28-3 8 15,27 3 80-15,37-6-24 0,24-10 16 16,7-2-72-16,-27-4-48 16,-28-4 48-16,-33 1 48 0,-18-3-48 31,-2 3 0-31,-6 0-8 15,-2-1-88-15,-7 1 24 0,0 0-96 16,-7 3-104-16,-10-3-336 16,6 3-536-16,2 0-777 0,5 0-2240 15,4 0-1736-15</inkml:trace>
  <inkml:trace contextRef="#ctx0" brushRef="#br1" timeOffset="-157062.21">26882 15679 6209 0,'0'0'3088'0,"0"0"-535"16,0 0 120-16,0 0-401 0,0 0-816 16,7-36-431-16,-27 36-321 15,-3 6-16-15,-9 10-296 0,0 6-128 16,4 7-56-1,4 6-192-15,8 0-16 16,8 3-64-16,8 0 16 16,0-2-64-16,24-5-136 0,4-9-112 15,8-6 112-15,4-13-288 32,-5-3 248-32,-2-14 64 0,-10-13 224 15,-6-15 104-15,-10-2 240 16,-7-3 88-16,-4-8-32 0,-16 12-104 15,1 4-32-15,-1 10-144 32,12 14-120-32,8 8-72 15,0 7-1352-15,24 7-1729 0,40 18-16 16,-4-6-2120-16,-5-4-2344 0</inkml:trace>
  <inkml:trace contextRef="#ctx0" brushRef="#br1" timeOffset="-156784.72">27304 15691 6737 0,'0'0'5657'0,"0"0"-2600"15,0 0-873 1,0 0-1095-16,0 0-545 0,0 0 104 16,0 0-272-16,0 0-264 15,-76 82-112-15,72-47-248 0,4 9-288 16,8-3-609-16,16-3-559 16,8-2-64-16,8-11 599 0,0-12 641 15,3-13 528 1,-3-7 280-1,-8-21 1473-15,-8-16 527 0,-11-10-159 16,-10-7-345-16,-3-2-592 0,-24 6-447 16,-4 6-313-16,-7 16-128 15,3 16-184-15,-4 16-112 16,8 6-816 0,0 41-785-16,12-2-3376 15,4 2-4281-15</inkml:trace>
  <inkml:trace contextRef="#ctx0" brushRef="#br1" timeOffset="-156176.86">28316 15433 1072 0,'0'0'10098'0,"0"0"-7250"16,0 0-647-16,0 0-377 15,0 0-767-15,0 0-377 0,0 0-216 32,-111 32-168-32,51 26-104 15,4 21-72-15,9 23-32 0,10-1-88 16,21-13-336-16,16-25-272 31,4-23-96-31,17-9-185 16,2-2 465-16,9-11 424 0,12-11 0 15,-4-7 216-15,-1-32-64 0,-7-12 321 16,-12-10 431-16,-7-4-72 0,-13 2-200 16,-13 10-160-16,-15 11-472 15,-28 17-136 1,-35 18-856 0,11 10-2769-16,8 8-3729 0</inkml:trace>
  <inkml:trace contextRef="#ctx0" brushRef="#br1" timeOffset="-155595.09">25898 16421 7297 0,'0'0'4761'31,"0"0"-3145"-31,0 0-199 15,0 0 351 1,0 0-136-16,112 12-359 16,-49-5-433-16,33-4-256 0,19 10-168 15,13-4-56-15,-5 0-168 16,-8 1-64-16,-7-3-56 0,3 0-64 16,9-5 0-16,3-2 40 15,6 0-48-15,6-2 80 16,-4-5-80-16,5-5 0 0,-5 5 8 0,-3 0-8 15,-13 7 136-15,-11-3 80 16,-5 0-48 0,-19 0 88-16,-16 3-71 15,-16-4-113-15,-8 4 72 16,3 0-24-16,5 0 8 0,-4 0-8 16,-12 0-56-16,-8 0-64 15,-13 0 8-15,-6 0-8 16,-5 0-144-1,0 0-248-15,-16 0-233 16,-8 0-223-16,-8 0-1024 16,0 4-2505-16,13-1-2441 0</inkml:trace>
  <inkml:trace contextRef="#ctx0" brushRef="#br1" timeOffset="-155134.3">29037 15358 9706 0,'0'0'5873'0,"0"0"-3785"0,0 0-271 16,0 0-513-16,0 0-672 15,0 0-392-15,0 0-232 0,0 21 48 32,-7 2-56-32,-10 5-72 15,6-3-400-15,-6 1-824 16,9-7-1113-16,8-7-767 0,0-5-1001 15,4-7-1657-15</inkml:trace>
  <inkml:trace contextRef="#ctx0" brushRef="#br1" timeOffset="-155007.67">29141 15433 488 0,'0'0'5977'15,"0"0"-2760"-15,0 0 679 16,0 0-1631-16,83-56-361 16,-83 56-944-16,0 2-863 0,-3 21-97 15,-18 5-48-15,-22 21-729 0,2-9-1967 16,2-5-3250-16</inkml:trace>
  <inkml:trace contextRef="#ctx0" brushRef="#br1" timeOffset="-154368.95">25045 15335 4416 0,'0'0'9514'0,"0"0"-6985"0,0 0-1465 16,0 0-328-16,0 0-231 31,0 0 7-31,16 26 56 0,-16-10-184 16,4 5-160-16,-4 2-72 16,0-4-152-16,0 0 0 0,0-6-496 15,0-4-680-15,4-3-673 16,12-6-703-16,3-6-257 15,-2-10-2280 1</inkml:trace>
  <inkml:trace contextRef="#ctx0" brushRef="#br1" timeOffset="-154243.08">25288 15265 2592 0,'0'0'6906'0,"0"0"-2930"0,0 0-1151 16,0 0-833-16,0 0-911 15,0 0-585-15,8-10-344 0,-8 27 128 16,-4 8-72-16,-4 7-96 0,4 2-112 15,4 17-784-15,0-10-2001 16,4-9-3800-16</inkml:trace>
  <inkml:trace contextRef="#ctx0" brushRef="#br1" timeOffset="-140104.97">13953 16351 3224 0,'3'-9'1088'16,"1"-4"1425"-16,5 0-489 0,2-3-15 15,-3 0-57-15,0 4 161 16,1-4-33-16,-2 6-287 31,-3 1-145-31,-4 5-456 0,0 1-376 16,0 3-360-16,0 0-208 15,0 0-248-15,-8 13-104 0,-16 12 104 16,-7 13 112-16,-9 12-48 16,-4 12 40-16,4-1-96 31,0-2-8-31,9-1 0 0,-1-11 0 15,8-3-288-15,3-8-440 0,6-5-1000 16,-1-15-1377-16,8-10-2336 0,0-6-3161 16</inkml:trace>
  <inkml:trace contextRef="#ctx0" brushRef="#br1" timeOffset="-139872.03">13662 16389 10610 0,'0'0'4289'15,"0"0"-2873"-15,0 0-328 32,0 0-160-32,0 0 1 15,0 0 279-15,36 79-264 0,-4-31-344 16,7-1-248-16,6 5-88 16,-6-8-256-16,1-3-8 0,-12-10-232 15,-4-1-592-15,-13-11-832 31,-11-13-1377-31,0-6-2432 0,0-3-2353 16</inkml:trace>
  <inkml:trace contextRef="#ctx0" brushRef="#br1" timeOffset="-139331.53">14128 15874 7601 0,'0'0'2025'0,"0"0"-377"16,-60-91-320-1,28 59-96 1,-12 4 105-16,1 9-217 0,-13-1-152 16,-4 15-328-16,-8 5-192 15,-16 2-216-15,-15 36-15 0,-13 29 71 16,-3 26 80-16,15 14-40 0,13 5-144 31,22-5-104-31,14 0-72 16,12-4-8-16,11-6 16 0,19 2-16 15,9-10-8-15,37-3-192 16,6-20-344-16,29 1-241 16,19-13-79-16,17-12-336 0,27-14-952 31,1-24-217-31,7-8 417 0,-3-24 1175 15,-16-14 777-15,-29 0 265 16,-27 2 215-16,-5-21 64 16,-3-21 56-16,-4-17 320 0,-4-15 336 15,-29 0 169-15,-23 12 7 32,-11 1-136-32,-29-1-224 0,-12 1-215 15,-4 17-193-15,0 21-72 16,13 22-248-16,3 12 40 15,-8 8-112-15,5 7-200 0,-10 12-72 16,1 4-344-16,5 33-624 31,-9 46-656-31,8-6-2105 0,12-2-776 0</inkml:trace>
  <inkml:trace contextRef="#ctx0" brushRef="#br1" timeOffset="-137973.16">18323 15640 10282 0,'0'0'4121'0,"0"0"-2425"16,0 0-472-16,0 0-480 0,0 0-296 31,0 0-248-31,0 0 185 16,-52 53 231-16,33-8-320 16,-1 8-128-16,-4 5-160 0,4 2 40 15,4 1 24-15,0-1-72 0,4-6-360 16,-4-9-448-16,4-11-553 31,0-1-1071-31,8-11-1425 16,-4-16-1624-16</inkml:trace>
  <inkml:trace contextRef="#ctx0" brushRef="#br1" timeOffset="-137760.85">18060 15716 8785 0,'0'0'2489'15,"0"0"-33"-15,0 0-559 0,0 0-657 0,0 0-776 16,-8-16-408-16,21 42 616 16,10 14 185-16,5 9-217 0,12 4-152 15,4 5-72 1,-1-1-56 0,2-3-88-16,-6-7-144 0,-11-5-128 15,-8-12-368-15,-12-6-608 16,-8-8-825-16,-11-7-2264 0,-10-9-3288 15</inkml:trace>
  <inkml:trace contextRef="#ctx0" brushRef="#br1" timeOffset="-137143.05">18407 15363 2512 0,'0'0'1512'0,"0"0"793"15,0 0-105-15,-4-73-327 0,-4 51-385 16,-8 6-184-16,-4 4 169 0,-8 5-489 16,-8 7-280-1,-11 0-128 1,-5 10-120-16,-8 19-184 16,-7 6 16-16,-2 9-80 0,-2 19 40 15,-5 20-48-15,-4 28-55 0,13 10 127 16,15 2-152-16,20-2-16 0,24-15 8 31,8-8-112-31,24-3 0 16,24-13-64-16,0-12-336 15,-1-15-457-15,25-5-39 0,32-12-760 16,19-9 304-16,29-7 127 0,-9-22 593 16,-19-7 496-16,-28-18 136 31,-29-5 296-31,-15-3 104 15,-1-18 40-15,18-32 312 0,-2-38 377 16,-3-21 7-16,-32-4-200 16,-32 12 16-16,-13 17-215 0,-34 6-217 15,-13 16-64-15,-20 12-40 32,-7 22-40-32,-4 26-264 15,11 23-112-15,20 12-136 0,-16 26-960 16,24 5-1649-16,-4 4-2104 0</inkml:trace>
  <inkml:trace contextRef="#ctx0" brushRef="#br1" timeOffset="-136519.72">14518 15729 6665 0,'0'0'6169'16,"0"0"-4632"-16,0 0-225 15,0 0-264-15,0 0-56 16,123-114-16-16,-26 47-471 0,46-29-209 16,32-15-120-16,16 3-176 15,-19 19-8-15,-57 32-280 16,-47 32-328 0,-41 15-97-16,-22 10-1215 15,-5 0-905-15,-28 16-1592 0,-7 6 1697 16,-18 4-3393-16</inkml:trace>
  <inkml:trace contextRef="#ctx0" brushRef="#br1" timeOffset="-136159.4">13634 15726 9642 0,'0'0'2336'15,"-60"-86"-1312"-15,0 9-432 16,-23-34-168-16,-17-12 41 15,-3-8 15-15,3-2-208 0,8-3-120 16,9 5 200-16,18 23 112 16,14 39 456-16,23 34-392 15,4 28-216 1,9 7-152-16,2 0-160 16,5 29-1224-16,16 50-592 0,12-2-825 15,4 2-3880-15</inkml:trace>
  <inkml:trace contextRef="#ctx0" brushRef="#br1" timeOffset="-135836.99">13056 16443 5777 0,'0'0'4177'15,"0"0"-2649"-15,-131 0-792 16,51 13 80-16,-32 29 409 16,-35 27-65-1,-25 20-448-15,-7 18-360 0,8 5-200 16,31-7-80-16,9-1-32 0,28-5-40 15,19-10-48-15,28-16-632 16,16-10-1024-16,16-22-721 16,17-15-3672-16</inkml:trace>
  <inkml:trace contextRef="#ctx0" brushRef="#br1" timeOffset="-135509.15">13502 17011 4640 0,'0'0'7578'0,"0"93"-5729"15,0 11-337-15,-4 30-384 16,4 15-128 0,0 19-552-16,20 0-448 15,16 10 0-15,4-3-744 0,0-19-896 16,-4-30-801-16,-21-43-335 0,-2-32-3482 15</inkml:trace>
  <inkml:trace contextRef="#ctx0" brushRef="#br1" timeOffset="-135140.33">14203 16818 9402 0,'0'0'6177'15,"0"0"-5241"-15,0 0-752 0,92 66-40 0,-8 23 384 16,23 42 208 0,17 17-87-1,-9 8-289-15,-19-3-176 0,-16-13-184 16,-12 6-8-16,-9-1-1025 16,-3-11-487-16,-8-17 1072 15,-8-18 160-15,-12-29-904 0,-5-20-873 16,-10-21-1071-16,-2-22-4762 0</inkml:trace>
  <inkml:trace contextRef="#ctx0" brushRef="#br1" timeOffset="-134685.2">14450 16637 9946 0,'0'0'3864'15,"0"0"-3567"-15,0 0-289 16,96 44 48-16,-24 4 504 16,39 31 352-1,45 32-224-15,27 22-224 16,20 7-40-16,5-1-176 16,-2-8-144-16,2 12-32 0,-5 3 0 15,0 4-72-15,-16-17-424 16,-11-16 280-16,-17-25 88 15,-23-18-40-15,-17-21 40 16,-31-18-88-16,-25-13-288 16,-18-9-504-16,-10-4-440 15,-3-4 15-15,-4-5-407 0,-20-5-793 16,-8-13-1688-16,-4-1 1865 16</inkml:trace>
  <inkml:trace contextRef="#ctx0" brushRef="#br1" timeOffset="-134067.89">14447 16167 8689 0,'0'0'2385'0,"0"0"-1257"16,0 0-872-16,0 0-112 15,0 0 224-15,11 54 256 16,37-13 193-16,36 7-25 31,59 9-336-31,37 0-16 0,31-9 24 16,20-1 136-16,-8-10-112 16,-8 9-168-16,-27-2-120 0,-53-9-72 15,-44-10-24-15,-35-5 208 16,-28-8-39-16,0-2-169 15,-4 3-8 1,-8-7-96-16,-8-3 48 0,-4-3-48 16,-4 0-88-16,0 0-144 15,0 3-369-15,8 4-711 0,0-1-1208 16,0-3-2409-16</inkml:trace>
  <inkml:trace contextRef="#ctx0" brushRef="#br1" timeOffset="-131661.17">20698 18034 5553 0,'0'0'4225'0,"0"0"-2089"15,0 0-576-15,0 0-15 16,0 0 143-16,0 0-120 0,0 0-391 16,4-48-273-1,-4 48-360 1,0 0-296-16,-4 3-248 0,-20 13-56 0,-4 13 56 15,-16 9 144-15,1 2-96 32,-9 9-48-32,4-2 16 15,4 1 40-15,5-3-48 0,2-1-8 16,5-3-64-16,9-3-552 16,3-3-696-16,3 0-1321 0,13-10-2032 15,4-15-3217-15</inkml:trace>
  <inkml:trace contextRef="#ctx0" brushRef="#br1" timeOffset="-131373.89">20212 18148 2840 0,'0'0'7034'15,"0"0"-4842"-15,0 0-344 16,0 0-39-1,0 0-1-15,0 0-776 16,0 0-976-16,0 0 89 0,0-36-145 16,16 69 224-16,3 5-120 15,2 10 16-15,3-4-40 0,4 4 16 16,-4-4 16 0,-5-6-64-1,-2 1-48-15,-2-8-240 0,-6-5-473 16,-9-10-847-16,4-7-880 0,-4-9-577 15,0 0-3496-15</inkml:trace>
  <inkml:trace contextRef="#ctx0" brushRef="#br1" timeOffset="-130678.1">20599 17665 3000 0,'0'0'5249'0,"0"0"-4112"15,0 0-257-15,-60-85-48 0,32 66-40 0,0 3-128 16,-4 2-120-16,-11 9-200 16,-2 5-136-16,-6 0 0 0,-9 5 145 15,0 15 159 1,1 6 32 0,-5 5-216-16,8 15-120 0,-8 17-56 15,1 22 16-15,3 25-168 0,8 8 0 16,16-3 0-16,16-11 8 15,12-11 40-15,8-8-48 0,8-11 0 32,12-17 56-32,0-16-56 15,3-3-72-15,13 3-248 16,5 4-104-16,10-1 224 0,5-6 200 16,3-12-128-16,5-8 128 0,4-8 112 15,0-10 56-15,-4 0-56 31,-4-7 80-31,0-14-40 16,-9-8 120-16,-3-6 296 0,-1-12-200 16,5-19-216-16,0-21 240 15,4-18-344-15,-8-9 160 0,-17 9-96 16,-14 13-32-16,-17 22 64 31,0 16-40-31,0 7 216 16,-4 5 33-16,-12-9-65 0,0-9-64 15,-12-3-8-15,-9 5-88 0,-6 11-112 16,-9 2-8-16,-3 17-8 0,-14 3 0 16,6 9-48-1,-1 13 0 1,-3 3-328-16,-14 19-1425 16,22 9-1031-16,8 1-1721 0</inkml:trace>
  <inkml:trace contextRef="#ctx0" brushRef="#br1" timeOffset="-125015.84">19833 17764 912 0,'0'0'7129'15,"0"0"-5712"-15,0 0-481 0,-39-80-160 16,26 58-136-16,-6 3-184 31,3-3 32-31,-5 0-80 0,6-4 192 16,-9 1-119-16,4-4-137 16,-11-6-144-16,-1-2-48 15,-13-8-88-15,-2-9 104 0,-18-22 64 16,-14-23-16-16,-16-18 144 15,-1-1 40 1,20 14 8-16,25 24 208 0,23 30-48 16,8 14-192-16,3 8-80 15,-2 3-199-15,-5 3-89 16,0-1-8-16,0 14-49 0,4 9-175 16,4 0-888-1,8 12-480-15,8 23-497 16,0-3-1119-16,17 0-3730 0</inkml:trace>
  <inkml:trace contextRef="#ctx0" brushRef="#br1" timeOffset="-124273.36">19630 18419 1224 0,'0'0'7289'0,"0"0"-5944"16,0 0-713 0,-75-93 48-1,47 65 152-15,-8-2 64 0,-4-5-24 16,-8 1-95-16,-4-4-137 0,-12-6-296 15,-7-14-232-15,-21-9-24 16,-24-19-88-16,-11-6 16 0,0 9-8 31,-1 8 8-31,9 8-8 16,-5 7 0-16,1 3 64 0,-1 2 136 16,5 2 144-16,3 1-128 15,1-1-40-15,3-1-16 0,-4 0 32 16,4 3-56-16,-3 0-136 31,-4 7 48-31,-1 0-48 16,1 0 0-16,-5 2 0 0,4 1-8 15,1 0 8-15,-9-4 48 16,5 3-56-16,-4 1 16 0,3 3-16 16,4 4 0-16,-3-3-16 31,3 10 32-31,4-4-16 15,5 5 0-15,0 3 0 0,15 1-16 0,17 6 16 16,19 3-8-16,16 8 8 16,8 1-8-16,0-2 8 0,-3 6 0 15,2 0-8 1,10 0-88 0,15 0-424-16,12 6-1016 15,3 7-161-15,65 6-527 0,-3 0-385 0,10-7-6175 16</inkml:trace>
  <inkml:trace contextRef="#ctx0" brushRef="#br1" timeOffset="-123436.54">20507 17751 1720 0,'0'0'5041'16,"0"0"-3793"-16,0 0-104 0,0 0 17 15,-84-64 127-15,80 58-104 32,0 0-296-32,4-4 201 15,0 1-273-15,0-4-392 0,0-6 104 16,0-3-296-16,0-7-64 15,4-2-32-15,0-11-24 0,4-2 0 0,4-10-40 16,7-22-8 0,13-26 72-1,13-31-88-15,11-16 24 16,0 0-24-16,-1 12 168 0,-7 12-88 16,-5 5-56-16,-2 2-72 15,-9 2 48-15,-4 4-48 0,-9 10 0 16,-6 23-16-1,-6 25 16-15,-3 22 0 16,0 13 0-16,-4 6 0 16,4 1 0-16,0 9-48 0,-1 3-1192 15,2 19-1056-15,-5 41 1383 16,0-3-1031-16,-5 0-2153 0</inkml:trace>
  <inkml:trace contextRef="#ctx0" brushRef="#br1" timeOffset="-122806.83">21117 15674 6529 0,'0'0'1896'16,"0"0"-487"-16,-49-83-41 15,29 62-376-15,1 9-168 16,-5 8-264 0,0 4-256-16,-4 12-160 15,-8 24 65-15,-7 5-49 0,2 14-72 16,-6 17-8-16,7 17-32 15,8-4-40-15,20-11-8 16,12-18-216-16,7-14-48 0,30-4-297 31,10-3 313-31,26-13 120 16,-6-18-24-16,5-4 80 0,12-38 72 16,-17-39-8-16,1-34 0 15,-24-22 8-15,-25 3 328 16,-19 12 449-16,-3 26 199 0,-13 19 128 15,4 21-144 1,0 24-184-16,-1 13-184 16,2 11-255-16,-9 4-337 0,-8 10-64 15,-4 27-41-15,-4 24-567 16,-11 31-968-16,6-12-1009 16,14-6-2072-16</inkml:trace>
  <inkml:trace contextRef="#ctx0" brushRef="#br1" timeOffset="-121457.6">20861 17764 7737 0,'0'0'1993'0,"0"0"-1345"15,0 0-280-15,100-41 352 0,-60 24 176 16,-4-2-8-16,3-3-176 0,9-6-247 15,8-7 7-15,20-13 16 16,28-15-88-16,27-16-80 0,21-7-184 16,7-10-80-16,-4 1 0 15,-7 3-56-15,-1 3 0 16,0 7 136-16,-3 6 312 0,-9 3-32 16,-27 12-48-16,-33 17-88 0,-27 12-160 31,-20 13-112-31,0-3-8 15,-8 0-80-15,-4 3 80 16,-8 6 72-16,-8 1-72 0,0 7-488 16,-8 3-912-16,-28 2-792 15,5 12-369-15,-1 2-2480 0</inkml:trace>
  <inkml:trace contextRef="#ctx0" brushRef="#br1" timeOffset="-120943.58">23224 16100 928 0,'0'0'7281'15,"0"0"-5064"-15,0 0-721 0,0 0-240 16,0 0-536-16,0 0-527 16,0 0 7-1,-127 16 112-15,67 35-88 16,-12 15-216-16,13-1 88 15,10 4-96-15,10-6 0 0,22-6-184 16,10 4-208-16,7-7 47 16,20-7-207-16,19-9-32 0,29-13 144 31,31-14 184-31,21-15-176 16,0-34 400-16,-16-13 32 15,-21-23 536-15,-23-3 56 0,-16-6-184 16,-8-13 152-16,-29 26 537 0,-7 13 111 15,0 13 112-15,-11 6-544 16,-13 3-400 0,-8 6-167-16,-11 13-209 15,-26 16-129-15,-34 38-751 16,11 4-2040-16,4 2-1785 0</inkml:trace>
  <inkml:trace contextRef="#ctx0" brushRef="#br1" timeOffset="-118091.81">20909 18326 904 0,'0'0'8305'0,"0"0"-5888"0,0 0-1561 0,0 0-368 15,8 0 480-15,8 0 241 16,7 0-433-16,10 5-136 16,7 2-144-16,3 0-96 0,6 6-8 31,2-1-168-31,-3 1-80 0,0-4-40 16,-12 1-32-16,-4-4-64 15,-13-2 64-15,-6-4-64 16,-10 0-8-16,-3 0-424 0,0 0-40 15,0 0-216-15,-20-10-784 32,1 0-809-32,-1-2-1728 0</inkml:trace>
  <inkml:trace contextRef="#ctx0" brushRef="#br1" timeOffset="-117804.95">21300 18098 5433 0,'0'0'6809'0,"0"0"-5297"0,0 0-503 16,0 0-273-16,0 0-360 15,0 0-376-15,0 0 248 0,28 40 136 16,-9-1-48 0,2 2-144-1,-2-3-96-15,1 0-96 0,-7-3-48 16,-2-9-32-16,-3-4 16 0,-8-4 56 15,0-1-88-15,0-5-80 16,-8 4 176-16,-16 3 120 0,-12 1-8 31,-12 2 40-31,-7 0-152 16,-45 6-552-16,17-6-1424 16,10-6-3418-16</inkml:trace>
  <inkml:trace contextRef="#ctx0" brushRef="#br1" timeOffset="-91971.62">8474 1007 8585 0,'0'0'2593'0,"0"0"-873"15,0 0-239-15,0 0-177 16,0 0 64-16,-15-26-328 0,15 26 169 31,-4-4-193-31,4 4-352 16,0 0 0-16,0 0-192 0,0 0-192 15,0 0-88-15,0 0-192 16,0 0-72-16,0 0-56 16,0 6-192-16,0 7 224 0,0 10 96 15,0 6-72-15,0 6 24 32,7 6 96-32,1-3 48 0,0 0-96 15,1-6-8-15,2-1 0 16,-7-8-88-16,4-7-136 0,0-10 80 15,4-6 120-15,8 0 32 0,12-25 424 16,11-14-216 0,29-24 88-1,32-29-296-15,23-16 56 0,8 6-128 16,-19 32 72-16,-36 30-8 16,-40 26-56-16,-16 8 64 0,-5 3 0 15,-6 3 0 1,-5-4-208-16,-8 4-32 15,0 0-528-15,-4 10-64 16,-9 7-296-16,-26 10-833 0,3-2-735 16,4-2-1545-16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14T11:35:28.29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12697 16329 9394 0,'0'0'3168'0,"0"-6"-1479"16,0 2-177-16,0 1 296 0,0-1-455 31,0 4-585-31,0 0-184 16,-4 0-72-16,4 0-32 15,-11 0-104-15,-2 0-48 0,-6 11 48 16,-9 4 48-16,0 3-128 31,0 6-96-31,4 4-63 0,-4 7-41 16,9 1-32-16,2 4-56 16,9 2 32-16,8-1-32 15,0-3-8-15,16-6 0 0,12-4-233 16,12-9-119-1,0-9 48-15,12-10 32 16,-1 0 272-16,1-17 8 16,-3-11 72-16,-6-7 152 0,-3-6 56 15,-9-11-56-15,-3-4 177 16,-11-1-73-16,-10 0 80 0,-7 2 8 0,0 15-128 31,-24 5 8-31,-11 12-104 16,-5 11-136-16,-8 12-64 15,-3 0 0-15,6 12 0 0,2 14-152 16,11 6-424-16,8 3-392 16,24 15-433-16,0-8-1391 0,12-4-3650 15</inkml:trace>
  <inkml:trace contextRef="#ctx0" brushRef="#br0" timeOffset="595.44">13255 16561 4504 0,'0'0'5538'0,"0"0"-3154"16,0 0 65-16,0 0-193 0,0 0-343 16,-19 2-497-16,19-2-464 15,0 4-344-15,3-1-240 0,13 3 88 16,12-2-40-16,24-1-7 31,32-3-169-31,27 0-120 16,-3 0-8-16,-16 0-56 0,-33 0-48 15,-23 0 64-15,0 0 56 16,0 0 8-16,-8 0 80 0,-12 0 56 16,-8 0 176-16,-4 0-128 15,-4 0-160 1,0 0-160-16,0 0 0 15,0 0-184-15,0 0-392 0,0 0-448 16,0 0-273-16,0 3-567 16,3 0-4729-16</inkml:trace>
  <inkml:trace contextRef="#ctx0" brushRef="#br0" timeOffset="1814">14686 16326 11562 0,'0'0'4057'0,"0"0"-2153"16,0 0-439-16,0 0-105 0,0 0-376 0,0 0-592 16,4-26-392-16,-32 42 192 15,-8 6 8-15,-8 7 48 16,-8 0-176-1,0-1 16-15,5-6-88 16,7-3 8-16,8-5 8 16,8-9-8-16,12-5 56 0,12 0 56 15,0-10-88-15,20-15-32 16,16-6-120-16,11-7 24 0,5 3 0 31,0 0 96-31,-4 9 0 16,-8 10-16-16,-8 16 16 0,-9 0 120 15,-2 30 0-15,-10 10-64 16,-2 24 32-16,-9 18-40 16,-32 20-40-16,-9-7-8 0,-2-25-8 31,0-22-40-31,-13-17-8 16,0-2-56-16,-8-9 112 0,-7-6 0 15,18-14 8-15,5 0 64 0,20-18 48 16,21-14-16-16,7-3-104 15,28-6 0-15,20 5-96 16,12 9-120 0,-2 10 48-16,2 17 48 15,0 6 16-15,-8 20 8 0,-4 9 0 16,-8 4-96-16,-8-2 88 0,-8 1 32 16,-5-6-288-16,-6-3-832 15,2-13-1225-15,-2-7-567 0,-2-9-1673 16</inkml:trace>
  <inkml:trace contextRef="#ctx0" brushRef="#br0" timeOffset="2131.81">15283 16389 11442 0,'0'0'4761'0,"0"0"-2881"16,0 0-23-16,0 0-505 15,0 0-360-15,0 0-384 16,-92 19-288-16,77 19-152 0,2 9-95 31,13 8-25-31,0 2 16 16,13 3-64-16,11-6-56 0,3 0-32 16,1-9 7-16,-4-7 73 15,-7-10 0-15,-14-2-104 0,-3-10-88 16,-12 0 32-16,-24-4 16 15,-11-5 136 1,-9-4-40-16,-8-3-152 16,8-6-216-16,4-17-440 0,20-12-728 15,25-31-2393-15,7 2-704 16,16 0-3033-16</inkml:trace>
  <inkml:trace contextRef="#ctx0" brushRef="#br0" timeOffset="2259.01">15188 16440 7721 0,'0'0'4777'31,"0"0"-1928"-31,87-35-257 15,-51 32-887-15,4 3-801 0,-4 3-432 16,0 10-280-16,4 6-192 16,-5-4-704-16,29 1-1665 15,-12-3-2776 1,4-7-5545-16</inkml:trace>
  <inkml:trace contextRef="#ctx0" brushRef="#br0" timeOffset="2530.32">16033 16402 7209 0,'0'0'7666'15,"0"0"-5178"-15,0 0-343 0,0 0-713 32,0 0-496-32,0 0-256 15,-101-29-272-15,70 58-192 0,3 12-160 16,4 7 8-16,12 6-64 16,8 9-72-16,4 1-264 15,13-1-312-15,2-2-384 0,9-8-456 0,-8-4-289 16,-4-16-119-1,-12-6 384 1,0-15 415-16,-28-9 577 0,-11-3 520 16,-14-12 160-16,-2-18 8 15,-5-10-120 1,8-8-48-16,12-41-600 16,16 10-2600-16,16 6-5642 0</inkml:trace>
  <inkml:trace contextRef="#ctx0" brushRef="#br0" timeOffset="2653.06">15885 16287 6905 0,'0'0'6225'0,"0"0"-3544"16,111-3-425-16,-55 12-751 0,0 10-337 31,0 4-416-31,-4-2-408 16,-12 9-344-16,-21 2-24 16,-14-4-2480-16,-5-2-5754 0</inkml:trace>
  <inkml:trace contextRef="#ctx0" brushRef="#br0" timeOffset="3898.76">12714 17456 7329 0,'0'0'6954'0,"0"0"-4930"0,0 0-1232 16,0 0 576-16,0 0-119 16,0 0-545-16,-32-61-448 0,39 39-256 15,14-6-8 1,14-5 8-16,9 0 16 16,8-6 160-16,8 4-176 15,7 10 88 1,5 12 0-16,0 10 56 15,-4 3 48-15,-5 22 24 16,-3 13-136-16,-4 6-80 0,-9 3 0 16,-6 8-16-16,-5-2-64 15,-5-2 8-15,-6-6-128 0,-2-4-64 16,-3-10 24-16,0-6 88 16,3-9 144-16,2-10-256 0,3-3 264 31,7-10 104-31,1-15-104 15,4-11-8-15,-4-4 8 16,-4-8-8-16,0 0 8 0,-8 1 8 16,-9 9 152-16,-6 12 232 15,-5 10 88-15,-4 10 8 0,4 6-144 32,-4 0-344-32,0 19-56 15,4 10 56-15,0 6 8 0,-1 6-8 16,5 3-128-16,1-2-248 0,-2-8-256 15,-3-4-472-15,-4-5-16 16,0-13 55-16,0-2 137 16,0-7 240-1,-4-3 624-15,-3-6 64 16,-6-10 176-16,2-10 112 0,3-2 360 16,8-7 304-16,4 3-223 0,20 1-289 15,12 5-424-15,3 10 64 16,13 13-16-1,8 3-24-15,-5 0 32 16,5 22-72-16,0 1-32 16,-4 5-168-16,-4 4-40 15,4 0 184-15,-5 0 40 0,1-4 16 16,0-3 0-16,-1-6 0 16,9-6-72-1,0-7-40-15,4-6 112 16,4-9 0-16,3-17 96 15,5-8 24-15,-4-7 152 0,-4 3 96 16,-16 2 184-16,-9 10 88 16,-15 4-56-16,-9 7-152 0,-6 5-208 31,-1 1-224-31,-9-4-392 16,2 7-1208-16,-1-5-3145 0</inkml:trace>
  <inkml:trace contextRef="#ctx0" brushRef="#br0" timeOffset="4811.22">17276 17675 3728 0,'0'0'8890'16,"0"0"-6969"-16,31-76-1345 0,-14 41 8 16,2-3 168-16,-6-4 144 47,-2 1-304-47,-11 6 64 0,0-3 265 15,-11 10-257-15,-21 5-128 16,-13 8-48-16,-2 11-144 0,-9 4 0 15,-4 4-32-15,8 15-96 16,9 12-160-16,6 10 40 16,14 7-96-16,14 21 0 0,18 14-8 15,38 16-96-15,9-7-112 16,4-19-216-16,-12-22-32 0,-12-10-192 16,7 3 232-16,6 4 216 15,-6 0 8-15,-11-8-272 16,-20-10-16-1,-12-8 223-15,-8-10 241 0,-32-12 24 16,-12 0 785-16,-8-15 183 16,0-14-112-16,2-12-8 0,9-7-136 15,18-6-176-15,23-6-279 16,8-4-161 0,39-2-88-16,17 15-8 15,8 15-216-15,4 17-609 0,3 26-599 16,-11 12-3329-16,-16 4-8282 15</inkml:trace>
  <inkml:trace contextRef="#ctx0" brushRef="#br0" timeOffset="5377">17929 17348 624 0,'0'0'10698'0,"0"0"-6641"16,0 0-1961-1,0 0-23-15,0 0-825 16,0 0-608-16,0 0-160 0,0 0 56 16,16 120-216-16,-16-62-200 15,0 8-8 1,0 1-72-16,0-3-40 16,0-4-272-16,0-6-56 0,0-16-144 15,4-9-200-15,0-21 104 16,0-8 160-16,3-2 400 0,2-27 0 15,7-12 0-15,4-7 8 32,4-6 64-32,8 3 128 0,0 4 232 15,3 9 120-15,5 16-104 16,-4 15-224-16,4 7-208 31,-4 19 0-31,-8 19-8 0,-5 7 0 16,-14 6 0-16,-9 0-8 15,-21-4-112-15,-18-3 72 0,-25-2 48 16,-4-10 0-16,-4-10 88 16,5-6-80-16,18-7-8 15,2-3-216-15,43-6-1160 0,4-3-2305 16,16-12-3480-16</inkml:trace>
  <inkml:trace contextRef="#ctx0" brushRef="#br0" timeOffset="5528.64">18598 17719 912 0,'0'0'15787'0,"0"0"-12898"0,0 0-1905 16,0 0-496-1,0 0-40 1,0 0-200-16,-7 89-248 0,3-50-440 0,-1-7-2537 16,5-13-5368-16</inkml:trace>
  <inkml:trace contextRef="#ctx0" brushRef="#br0" timeOffset="5662.87">18866 17380 7841 0,'0'0'8874'15,"0"0"-6633"-15,4-70-537 16,-4 58-552-16,0 12-1152 0,0 6-8 16,0 35-1032-16,0 0-2689 15,0-3-6217-15</inkml:trace>
  <inkml:trace contextRef="#ctx0" brushRef="#br0" timeOffset="5868.31">19076 17312 15035 0,'0'0'4393'0,"0"0"-3025"15,0 0-176-15,0 0-704 0,0 0-48 16,13 137-24-16,-13-32-279 15,0 9-137-15,0-2-64 0,-8-13-497 16,3-30-431 0,1-3-1520-1,4-24-2193-15,0-14 112 0</inkml:trace>
  <inkml:trace contextRef="#ctx0" brushRef="#br0" timeOffset="6042.59">18834 17531 5097 0,'0'0'10186'0,"0"0"-8666"15,0 0-848-15,115-12 96 0,-28 38-424 16,25 15-344-16,16 0-832 31,-37-9-3817-31,-19-12-2896 0</inkml:trace>
  <inkml:trace contextRef="#ctx0" brushRef="#br0" timeOffset="6163.76">20049 17668 8329 0,'0'0'9026'0,"0"0"-7385"16,0 0-769-16,0 0-872 15,0 0-560-15,0 0-3825 0</inkml:trace>
  <inkml:trace contextRef="#ctx0" brushRef="#br0" timeOffset="33960.71">12793 15973 4945 0,'0'0'7041'0,"0"0"-4728"15,0 0-913-15,56-80-128 32,-28 55-80-32,0 0-391 0,3-3 7 15,5-4-160-15,-8 3-200 16,4-2-136-16,-8 1-88 0,0 2-24 16,-1 3-104-16,-6-4-88 0,3 4 32 15,-8 2-40 1,-1 4-320-1,-6 10-656-15,-5 7-1537 0,0 2-3920 16,0 0-1609-16</inkml:trace>
  <inkml:trace contextRef="#ctx0" brushRef="#br0" timeOffset="34613.71">14830 16043 6793 0,'0'0'4473'32,"0"0"-2241"-32,0 0-943 0,0 0-289 15,0 0 136-15,0 0 16 16,-5-28-167-16,5 18-177 0,8-3-248 16,8-6-192-16,8 0-144 15,8-6-64-15,0-4-64 31,3-3-40-31,5-3-48 0,0-2-8 16,-8-5-208-16,-4 11-440 16,-8 6-72-16,-24 14-337 0,-12 8-1887 15,-16 3-2505-15</inkml:trace>
  <inkml:trace contextRef="#ctx0" brushRef="#br0" timeOffset="40361.97">8852 9624 1272 0,'0'0'8122'0,"0"0"-5938"0,0 0-1008 15,5 0 281-15,-5-4-17 0,0 4-288 16,0 0-352-16,0 0-200 16,0 0-176-16,4 0-135 0,-4 0 39 15,0 0-120-15,0 0 24 16,0-3 24-1,4-1-168-15,3-5-40 16,1-1-48-16,1-2 0 16,-1-4 40-16,7-3-40 0,-2-6 0 15,-2-4 0-15,2-7 8 16,-6 3-16-16,1-3 8 0,-4 1-48 31,-4 0 40-31,0 10-56 31,0 3 48-31,-8 0-64 16,-3 9-88-16,-10 1 120 0,1 1 40 16,-12 5-144-16,0 6 152 31,-3 0 0-31,-5 0 120 0,0 0-120 16,4 13 0-16,-4 3 0 0,9 5 0 15,6 5 8-15,1 3 104 16,9 6-112-16,-2 3 96 0,17 1-56 15,0 1-40 1,0 2-8 0,21-4 0-16,7-3 8 0,4-1 136 0,7-1-136 15,6-3 96-15,2-3-40 16,1-2-56-16,-5-3 48 16,2 0-48-16,-13 0 0 0,-9 1 0 15,-3-1-24-15,-8 1 24 16,-4-2 0-16,0 2 0 0,-4-1 8 15,0 0 0-15,-4-3-8 16,0 4 0-16,0-4-104 0,0-1 96 16,-12-1 8-16,-4 1 0 15,-7-1-8-15,-1-2-16 0,-4-2 24 16,0-4 0-16,-4 1 0 31,4-4 88-31,0-6-40 16,4 0-48-16,1 0 104 0,-2 0-104 15,9-16 64-15,-7 4 136 16,6-7-56-16,1 0 56 31,1-6-8-31,7 2 0 0,-1 2 88 16,5-6-136-16,4 5-8 16,0 0-80-16,0-3-48 0,17-2-8 0,7 0 0 15,-5-5 64-15,13-3-64 16,-4 3 8-1,4-6 0 1,0 7-8-16,-4 1-392 0,0 3-392 16,0 2-616-16,-13 5-2345 15,-2 7-2881-15</inkml:trace>
  <inkml:trace contextRef="#ctx0" brushRef="#br0" timeOffset="42208.18">8470 10601 776 0,'0'0'4865'0,"0"0"-3409"16,0 0 272-16,0 0 57 15,0 0-129-15,0 0-160 0,-8-51-231 16,8 48-137-16,0 3 72 31,0 0-424-31,0 0-183 0,4-3-305 16,12 3 8-16,8 0-144 15,11-3-64-15,14 3 24 16,14 0-48-16,29-4-56 0,-8-2 0 16,-5 3 0-16,-15-3 0 31,-16-1-8-31,-5 1-24 0,-2 0-24 16,-18-1-40-16,-10 4-16 0,-13 0 32 15,0 3-528-15,-4 0-1129 16,-20 10 377-16,-25 15-545 0,6 0-671 15,-1-3-2377-15</inkml:trace>
  <inkml:trace contextRef="#ctx0" brushRef="#br0" timeOffset="42516.9">8382 10759 184 0,'0'0'1144'15,"0"0"1200"-15,0 0-903 0,0 0 175 16,0 0-328-16,0 0-32 16,0 0 57-16,-47 26 55 15,51-26-520-15,11 0-96 0,9 0 465 32,16 0-297-32,8 0-96 0,8 0-264 15,8-3-96-15,0-3-232 16,3-1-184-16,-7 2 72 15,-4 0-112-15,-13-1-8 0,-11 3 0 16,-8 0-104-16,-12 0-96 31,-3 0-88-31,-9 3-536 0,0 0-816 16,-4 0-777-16,-13 6-55 16,-3 4-2193-16</inkml:trace>
  <inkml:trace contextRef="#ctx0" brushRef="#br0" timeOffset="42852.24">8307 10912 4624 0,'0'0'1953'16,"0"0"-513"-16,0 0-296 15,0 0 433 1,0 0-265-16,0 0-264 15,120 0-184-15,-69 0-7 16,9 0-25-16,7-6-128 16,-2 0-96-16,-1-1-56 0,-9-3-240 31,-7 8-136-31,-9-8-56 0,-7 4-72 16,-8-1 56-16,-7 4-8 15,-2-3-96-15,-3 0 72 16,-4 6-64-16,0-4-8 0,4 1 0 15,-4 3-464-15,16-6-960 32,-4 0-1553-32,4 0-4248 0</inkml:trace>
  <inkml:trace contextRef="#ctx0" brushRef="#br0" timeOffset="43028.45">9697 10681 5577 0,'0'0'5105'0,"0"0"-3769"16,0 0-208-16,0 0-400 15,0 0-343-15,0-26-385 0,-24 26-160 0,0 0-937 32,1 3-2952-32</inkml:trace>
  <inkml:trace contextRef="#ctx0" brushRef="#br0" timeOffset="44219.01">6470 12389 5337 0,'0'0'3320'16,"0"0"-1087"-16,0 0-465 16,0 0 249-16,-15-83-425 0,6 77-160 15,-3 3-416-15,1 3-495 32,-10 0-273-32,-3 12-80 15,0 18-40 1,1 3 56-16,3 11-176 0,16 2 56 15,4-2-64-15,4-3-88 16,24-9-152-16,11-9-56 0,13-14-144 16,4-9 240-16,4-14 119 15,4-17 81-15,-13-10 89 0,-7-13-89 16,-16-3 80-16,-16-4-8 0,-12 5 96 16,-8 2 232-1,-16 13-32-15,-8 11-224 0,-3 18-144 0,3 12-56 31,8 4-88-31,7 23-864 16,17 28-1657-16,0-4-2104 0,13-9-6385 16</inkml:trace>
  <inkml:trace contextRef="#ctx0" brushRef="#br0" timeOffset="44409.09">7059 12541 6225 0,'0'0'6361'0,"0"0"-4840"16,0 0-625-16,0 0-152 16,0 0-320-16,0 0 16 0,64 82 136 31,-92-43-176-31,-11 2-208 16,-9 3-192-16,-20 6-1088 0,13-8-1440 0,10-13-1681 15</inkml:trace>
  <inkml:trace contextRef="#ctx0" brushRef="#br0" timeOffset="45112.13">7709 12164 7865 0,'0'0'1408'15,"0"0"-479"-15,0 0-241 0,0 0 216 16,0 0-24-16,0 0 184 16,9-36 25-16,-9 36 39 0,0 0-112 31,0 0-368-31,0 6-200 16,0 10 112-16,0 10 521 0,-9 6-201 15,1 9-368-15,-3 3-64 16,-2 4-232-16,-2 0-120 31,2-1 0-31,1 4-96 0,1 1-240 16,-9 4-656-16,8-12-2873 15,3-12-2896-15</inkml:trace>
  <inkml:trace contextRef="#ctx0" brushRef="#br0" timeOffset="45308.12">7920 12583 5009 0,'0'0'9882'16,"0"0"-7762"-16,0 0-1208 15,0 0-168-15,0 0-271 16,0 0-353-16,20 75 120 16,-44-36-56-16,-8 3-184 15,-3-2-584-15,-10 4-1777 16,10-11-2544-16,12-11-4121 0</inkml:trace>
  <inkml:trace contextRef="#ctx0" brushRef="#br0" timeOffset="45659.3">8418 12221 7961 0,'0'0'4553'0,"0"0"-2944"0,0 0 311 15,0 0-392-15,0 0-832 16,0 0-111-16,96-36-129 16,-60 59-144-16,-4-1-64 0,-9 10-104 15,-6 3-136 1,-14 0 48-16,-3-1-56 15,-15 4 216-15,-22-3 312 16,-2-3-32-16,-5 0-56 0,4-3-128 16,12-8-136-1,16-2-96-15,12-2-80 16,12-4-296-16,28-4-264 0,39-9-560 16,-6 0-2657-1,-9-9-2360-15</inkml:trace>
  <inkml:trace contextRef="#ctx0" brushRef="#br0" timeOffset="45862.93">8949 12608 12162 0,'0'0'2729'15,"0"0"-1433"-15,0 0 272 0,23 89-447 31,-23-52-497-31,-19 8-256 16,-13-3-176-16,-13-5-192 16,-2-5-248-16,-9 0-1497 0,8-10-2528 15,12-13-3480-15</inkml:trace>
  <inkml:trace contextRef="#ctx0" brushRef="#br0" timeOffset="46057.9">9366 12616 6281 0,'0'0'5841'0,"0"0"-4049"16,0 0-559-16,0 0-681 15,0 0-552-15,0 0-104 0,0 0-1577 16,28 11-2783-16</inkml:trace>
  <inkml:trace contextRef="#ctx0" brushRef="#br0" timeOffset="46208.23">9785 12595 5265 0,'0'0'6577'0,"0"0"-5737"15,0 0-840-15,0 0-3288 16,0 0-2562-16</inkml:trace>
  <inkml:trace contextRef="#ctx0" brushRef="#br0" timeOffset="46356.96">10083 12583 9394 0,'0'0'3176'0,"0"0"-1695"15,0 0-849-15,0 0-632 16,0 0-913-16,0 0-1007 16,0 0-4689-1</inkml:trace>
  <inkml:trace contextRef="#ctx0" brushRef="#br0" timeOffset="47271.58">10502 12103 392 0,'0'0'9610'31,"0"0"-7186"-31,0 0 57 0,0 0-185 16,0 0-735-16,0 0-481 16,0 0-672-16,-15-29-336 0,34 29-72 0,13 4 216 15,12 2 0-15,11 0-152 16,9-6-64-1,1 0-144 1,-2 0-16-16,-12 0 160 0,-10 0 0 16,-13 0 0-16,-17 0 224 15,-3 0 72-15,-8 0-128 0,0 13-88 0,-15 16 256 16,-2 5 96-16,-3 11-232 31,-3 6-48-31,3 19 40 16,-4 14-128-16,-1 22 32 0,6 2 48 15,3-16-136-15,8-23 104 16,4-27-112-16,0-10 0 0,0 3-8 16,1-3-344-16,-2-4-160 31,5-9-224-31,-4-12-704 0,0-4-1593 16,4-3-2568-16</inkml:trace>
  <inkml:trace contextRef="#ctx0" brushRef="#br0" timeOffset="47444.33">10454 12503 6705 0,'0'0'6049'0,"0"0"-3928"0,0 0-481 16,0 0-704-16,92-19-488 0,-37 22-224 15,26 10-224 1,30 2-336-1,-11-5-2456-15,-12-7-3346 0</inkml:trace>
  <inkml:trace contextRef="#ctx0" brushRef="#br0" timeOffset="47571.57">11618 12369 8449 0,'0'0'6874'0,"0"0"-5018"15,0 0-712-15,0 0-335 0,0 0 31 16,0 0-840-16,7-37-440 15,-39 49-889-15,-3-3-5496 0</inkml:trace>
  <inkml:trace contextRef="#ctx0" brushRef="#br0" timeOffset="60358.11">14849 4635 3384 0,'0'-6'2497'15,"-4"3"-537"-15,4-4-536 0,0 1 1 16,0 0 87 0,0 2 72-16,0-2 65 0,0 3-161 15,0 0-200-15,0 0-327 16,0 3-137-16,0 0-400 0,0 0-280 31,0 0 0-31,0 0-144 16,0 0 0-16,0 0 0 15,0 9-64-15,0 7 64 0,12 6 64 16,-4 3-64-16,0 1 120 16,4 5-120-16,-4-6 0 0,4 1 48 31,-8 0 0-31,3-7-24 16,-3-3 24-16,5-7-48 0,-1-2-80 15,-1-7-64-15,14 0 144 0,7-19 392 16,7-13-288-16,25-26 56 15,19-24-72-15,22-25-80 16,6-8 104 0,-19 19-112-16,-21 30 0 15,-26 31-8-15,-10 7 24 16,1 3 8-16,-4 2-16 0,-5 6 0 0,-6 5 128 16,-9 10-136-16,-8-2-56 15,0 4-32 1,0 0-208-16,0 0 120 15,-4 4-88-15,-13 8-192 16,2 1-456-16,-2 2-673 0,-11 8-903 16,9-4-521-16,3-10-4192 0</inkml:trace>
  <inkml:trace contextRef="#ctx0" brushRef="#br0" timeOffset="61558.16">16965 3352 4656 0,'0'0'5506'0,"0"0"-4098"16,0 0-104-16,0 0-352 15,0 0 561-15,0 0-129 0,19-66-560 16,-19 59-80-16,0 1-368 31,0 0-127-31,0-1-73 0,0-2-168 16,0-1 56-16,0-5-64 16,0-4 8-16,0-4 24 0,-11-3-32 15,-5 1-96-15,-4 0-24 16,-12 3-161-16,0 0 281 31,-4 9 8-31,1 3 113 0,-6 7-121 16,2 3 0-16,-1 3 80 15,8 13-80-15,8 6-24 0,8 4-32 16,8 9-40-16,8 2 88 0,16 5 16 16,20 6 24-1,15 2-24 1,18 2 384-16,2-5-392 0,-3-3 0 15,-1 1-96-15,-11-4-104 16,-11-5 7-16,-14-2-31 0,-19-2 104 16,-8-3-80-16,-8-4-96 15,-16 0 208 1,-16-3 88-16,-3-6 80 16,-6-4-72-16,2-5 136 0,-5-3 224 15,0-4 1-15,9-6-65 16,-2-13 56-16,9-4-56 0,13-8 208 15,10-8 0-15,9-5-296 32,5-5-64-32,22 2-8 0,10 3-136 15,-2 3 80-15,5 9-88 16,-8 7-72-16,0 8-184 0,-8 11-536 16,-13 6-705-16,-11 0-1623 15,-7 10-1385-15,-9-3-2529 0</inkml:trace>
  <inkml:trace contextRef="#ctx0" brushRef="#br0" timeOffset="62556.94">16989 2857 3040 0,'0'0'2873'0,"0"0"-1625"0,0 0 168 31,4-73-287-31,-4 58-57 16,0 2-120-16,-4 1-200 0,-9 1-144 15,-2-1-176-15,-5 5-80 16,-8-3-296-16,-4 8 121 0,-4-5-65 16,-3 7-96-16,-6 0 312 31,2 0-144-31,-5 0 96 0,4 0 16 15,-4 9-200-15,5 1 240 16,3 3-144-16,-1 6-104 16,10 6-40-16,3 4-48 0,0 9 0 15,4 0 136-15,4 7-64 32,0-1 112-32,1 1-88 0,-2 2 8 0,6 1 96 15,-1 3 24-15,0 3-56 16,11 3-112-16,1-1 32 15,4 5-48-15,0-4-32 0,13 0 48 16,6 1-40 0,5-7-8-1,4-1 176-15,0-5-136 0,4-1-40 16,0-2-16-16,4-4 0 0,-1-7-40 16,1 4 48-16,5-10 8 15,2 0 120-15,5 1-128 0,0-10 8 31,8-4-8-31,-4 2 48 16,-5-8-32-16,1 4-8 0,-4-7-8 16,-9 0 0-16,2-3-48 15,-5 0-152-15,0 0 40 0,3-6-120 16,1-10 224-16,0-6 40 31,3-10 32-31,6-7-24 0,-6-5 8 16,6-10 0-16,-6-2 0 15,-7-2 0-15,-4 1 0 16,-4 3 48-16,-8 2-40 0,-4 5 88 16,0 0 40-16,-8-1-32 31,-1 4 152-31,1-3-160 0,-4 2 56 0,0-3 32 16,0 1-184-16,0-1 104 15,-4-3-104 1,-11-3-32-1,-9-16 32-15,-8 6 128 0,-4-8 169 16,-8 1-201-16,-3 14 24 16,-9-4 344-16,0 11-312 0,0 9-56 15,0 9 104-15,9 10-200 0,-2 9-48 16,6 10-8-16,3 3-32 16,-4 13-800-16,-16 31-1121 0,17-3-1056 31,-2-3-5248-31</inkml:trace>
  <inkml:trace contextRef="#ctx0" brushRef="#br0" timeOffset="63697.59">18028 9051 9994 0,'0'0'2840'0,"0"0"-335"0,0 0-569 16,0 0-431-16,0 0-537 16,0 0-160-16,-4-54-432 0,-15 70-320 0,-9 14 400 31,-8 10-80-31,-8 24-160 16,0-1-32-16,9 7-128 15,-2-3-48-15,14-10-8 0,3 1-344 16,3-11-320-16,2-9-704 15,11-13-1737-15,0-12-2448 0</inkml:trace>
  <inkml:trace contextRef="#ctx0" brushRef="#br0" timeOffset="64013.26">17758 9064 10426 0,'0'0'2440'0,"0"0"-31"31,0 0-505-31,0 0-664 16,0 0-479-16,0 0-329 0,0 0 424 16,95 74-176-16,-47-11-296 15,-4-2-112-15,0 5-176 0,-5-2-32 16,-15-17-16-16,0-3-48 16,-8-12 0-1,-11-13 0-15,-2-6 0 16,-3-10-64-16,0-3 64 0,0 0 8 15,0 0 120-15,0 0 72 16,0-3-16-16,0-4-184 0,-3 1-16 16,3 3-736-1,0-6-1208-15,0 2-2969 16,0 1-5386-16</inkml:trace>
  <inkml:trace contextRef="#ctx0" brushRef="#br0" timeOffset="64719.95">22997 10137 6481 0,'0'0'4361'15,"0"0"-2513"-15,0 0 81 16,0 0-233-16,0 0-96 16,0 0-215-16,12-47-457 0,-16 50-664 31,-16 13-184-31,-16 15 248 16,-4 11 16-16,-8 8-192 0,5 11-88 0,-2 5 8 15,6 1-72-15,3 3-240 16,8-9-464-16,0-7-696 15,4-14-1441-15,1-10-2104 16,10-21-3353 0</inkml:trace>
  <inkml:trace contextRef="#ctx0" brushRef="#br0" timeOffset="64963.98">22614 10199 6617 0,'0'0'5865'0,"0"0"-3800"15,0 0-1193-15,0 0-440 16,0 0 976-16,73 84-128 0,-38-30-319 16,9 3-385-16,4 7-208 15,-1-4-160-15,-2-2-32 0,-6-14-32 32,-11-6-136-32,-8-13 56 15,-8-5-64-15,-4-8-16 0,-8-5-40 16,0-4-96-16,0 3-160 15,-12-3-488-15,-4 0-1401 16,-4 1-1936-16,8-4-5649 0</inkml:trace>
  <inkml:trace contextRef="#ctx0" brushRef="#br0" timeOffset="65669.14">18924 12939 11738 0,'0'0'4113'0,"0"0"-2921"0,0 0-560 15,0 0-56-15,0 0 513 16,-82 65-337-16,50-23-280 0,-4 12-216 31,8-1-128-31,-4 2 0 16,0 2-120-16,8-3-8 0,4-7 0 16,4-2-592-16,4-7-872 15,4-12-1529-15,4-11-2120 0</inkml:trace>
  <inkml:trace contextRef="#ctx0" brushRef="#br0" timeOffset="65886.39">18658 13058 7161 0,'0'0'6369'16,"0"0"-4488"-16,0 0-529 0,0 0-456 15,0 0-536 1,0 0 569-16,0 0 31 15,111 74-352-15,-59-34-160 16,12 9-216-16,0 1-32 0,-5-2-88 16,-6-1-48-16,-14-5-64 15,-19 5-768-15,-12-12-1304 16,-8-13-3018-16</inkml:trace>
  <inkml:trace contextRef="#ctx0" brushRef="#br0" timeOffset="66622.13">24655 13484 4016 0,'0'0'4729'0,"0"0"-2608"0,0 0 503 16,0 0-487-16,32-79-417 15,-28 72-464-15,-4 4-55 0,0 3-393 32,0 0-472-32,-13 19-320 0,-15 16 72 15,-19 25 344-15,-17 22-200 16,-3 21-112-16,3-6-24 15,16-20-96 1,16-26 0-16,8-19-352 16,3 0-336-16,2 3-384 0,7-1-785 15,4-9-1999-15,8-12-1162 0</inkml:trace>
  <inkml:trace contextRef="#ctx0" brushRef="#br0" timeOffset="66852.27">24292 13589 9057 0,'0'0'2441'16,"0"0"-737"-16,0 0-928 0,0 0-391 15,0 0 1127-15,0 0 224 16,40 101-431-16,-9-44-401 0,5 4-192 31,9 2-176-31,-2 1-240 16,5-4-104-16,-8-9-120 15,-8-3-72-15,-8-10-152 0,-9-10-648 16,-6-5-808-16,-9-15-905 16,0-4-2160-16,0-4-3601 0</inkml:trace>
  <inkml:trace contextRef="#ctx0" brushRef="#br0" timeOffset="67695.47">25842 9213 9073 0,'0'0'2433'0,"0"0"-409"0,0 0-247 16,0 0-401-16,0 0-352 15,0 0-192-15,0 0-375 32,0 0-273-32,20-6-72 0,-29 31 232 15,-14 17 40-15,-1 5 8 16,-12 11-200-16,4-1-48 0,-3-3-64 0,-2-4-32 16,5-2-48-16,0-4-264 15,4-5-712 1,1 2-905-1,3-13-1896-15,8-11-1824 0</inkml:trace>
  <inkml:trace contextRef="#ctx0" brushRef="#br0" timeOffset="67972.2">25547 9287 3144 0,'0'0'7242'0,"0"0"-5394"0,0 0-120 16,0 0-159-16,0 0-585 15,4-30-424-15,0 44 32 0,12 8 344 16,4 10-23-16,12 9-297 31,3 6-136-31,10 4-80 0,2 3-24 16,-3-6-128-16,-4-4-120 16,-8-5-16-16,-8-7-112 0,-9-7 0 15,-11-9-72-15,0-4-200 16,-4-6-248-16,0-2-664 31,-8-4-65-31,-20-4-63 0,4-5-1552 16,5-7-3178-16</inkml:trace>
  <inkml:trace contextRef="#ctx0" brushRef="#br0" timeOffset="68969.03">14518 10315 2832 0,'0'0'8090'0,"0"0"-5434"16,0 0-743 0,0 0-433-1,37-76-160-15,-34 73-23 0,-3 3-545 0,0 3-640 16,-12 16-64-16,-7 6 24 16,-6 17 40-16,-2 5-56 15,-1 1 8-15,0 3-56 16,0 0-8-1,3-7-312-15,-2-3-864 16,-4 1-1153-16,-1-15-1816 0,11-10-3176 16</inkml:trace>
  <inkml:trace contextRef="#ctx0" brushRef="#br0" timeOffset="69178.35">14287 10325 5761 0,'0'0'7257'16,"0"0"-5000"-16,0 0-1089 0,0 0-272 16,0 0 184-16,0 0 249 31,88 41-537-31,-48-3-328 0,3 4-224 0,-2 5-144 16,-2-3-48-16,-3-5-48 15,-8-4-464-15,-12 0-752 16,0-10-1185-16,-12-13-3328 0</inkml:trace>
  <inkml:trace contextRef="#ctx0" brushRef="#br0" timeOffset="70094.84">13817 12747 9153 0,'0'0'2993'0,"0"0"-240"16,0 0-265-16,0 0-663 0,0 0-625 16,0 0-672-16,-12-6-392 15,0 31 72-15,0 6 160 0,-8 11-144 0,-4 3-80 32,-4 5-136-32,-3 2 104 15,-1-2-112-15,0-2-200 16,4-7-312-1,9-6-536-15,2-12-665 16,13-15-1175-16,4-4-1249 0,0-4-2392 16</inkml:trace>
  <inkml:trace contextRef="#ctx0" brushRef="#br0" timeOffset="70302.78">13526 12919 7665 0,'0'0'6426'0,"0"0"-3834"16,0 0-1192-16,0 0-223 31,0 0-337-31,0 0-288 16,0 0 224-16,0 0-160 0,120 60-160 15,-64-28-208-15,0 0-80 16,0 3-112-16,-9-1-56 0,-4 1-80 0,-6-3-320 16,-9 5-504-1,-9-7-1344 1,-15-11-3690-16</inkml:trace>
  <inkml:trace contextRef="#ctx0" brushRef="#br0" timeOffset="72283.7">12925 5988 1200 0,'0'0'8434'15,"0"0"-6298"-15,0 0-776 0,0 0-544 16,0 0-223-16,-44-7-65 16,32 20 152-16,4 3-224 0,3 3-336 31,2-3 56-31,3 3-176 16,0-3 0-16,12-4 0 0,4-6-8 15,0 1-112-15,-1-7-16 16,-2 0 48-16,-2-13-64 15,-3-2 96-15,-8-8-136 0,0-2 192 32,-15 6 8-32,-9 3 312 15,-4 7 88-15,-4 9-208 0,4 3 72 16,9 19-112-16,2 7-48 0,17 9-104 16,0-4 0-16,12-2 48 15,8-6-56-15,8-7-232 16,-4-16 232-1,-1-3 48-15,1-16 112 16,-11-16 32-16,-9-6-176 0,-4-6 160 16,0 3 200-16,-17 6-136 0,2 9-40 15,-9 17-200-15,7 9-72 16,2 31-1112 0,7 8-1256-16,4 2-4026 15</inkml:trace>
  <inkml:trace contextRef="#ctx0" brushRef="#br0" timeOffset="76724.8">13052 6159 704 0,'0'0'640'31,"0"0"-416"-31,0 0 288 0,0 0 408 16,0 0 120-16,104 83 105 15,-76-68-265-15,7 8-168 16,6 0-120-16,-2 5-256 0,1 4-224 16,-1 5-8-16,2 2-32 31,-2 6-72-31,-3-1-104 0,4 3-88 0,0 0 112 16,8 4 80-16,0-2 0 15,12 1 0-15,24 4 56 16,11 9-48-16,20 7 160 0,-11-5-8 15,-21-12-24 1,-27-13 16 0,-12-7-40-16,8 11-8 0,4 0-56 15,7 7-40-15,1-4 64 0,-4 2-64 16,3-8-8-16,1 4 48 16,0-1-48-16,4 7 24 0,0-4 24 31,-1 4-48-31,1 0 72 15,-1-3 40-15,-7-1 56 0,0 0-80 16,0 2-88-16,-4-8 8 16,4 6 0-16,-4-3 0 0,3 4 40 15,1 0-40-15,4 3 0 32,4 0 32-32,-5 6-40 15,5-3-8-15,4 0 8 0,0-4 16 16,-1-4 145-16,-4-5 71 15,6 0-104-15,-6-7-120 0,-3 4 0 16,0-2 56-16,-4-2-56 31,-4-2 0-31,-4 0 0 0,-5-4 0 16,1 4 72-16,-4-3-8 16,0-4 0-16,-5 4 64 0,1-4 64 15,0-3-40-15,-4 4-64 0,-4-7-88 16,0 4 0-1,0-2-8 1,0-2 0-16,-1-3-8 0,-3 1-88 0,-4-5 96 16,0 1 0-16,0-1 0 15,0 1 16-15,0 0 0 16,-1 0-16-16,1-1 64 0,1 1-64 31,-1-1 0-31,-5 4 8 16,1-4 0-16,-4 2-8 0,0-2 8 15,-4 1 72-15,0-3 72 16,0-1-48-16,-1 1 24 0,2-4-8 16,-2 1-64-16,2 2-8 31,2-6-40-31,-2 7 0 16,-1-7 72-16,-1 3-80 0,6 0 224 15,-6 1 240-15,2-1-80 16,6 0-24-16,-3 4 0 0,8-4-88 15,-4 4-64-15,4-4-184 32,-8 4 32-32,-4-7-8 15,-1 1-32-15,-7-2-16 0,-4-2 17 16,0 0 103-16,0 0 80 0,0 0-104 16,0 0 160-16,0 0-48 0,5 0-192 15,-1 4-16 1,0-2 208-1,4-2-96-15,-5 4-104 16,-3-4-8-16,-3 0-880 0,-13 0-1657 16,-4-10-400-16</inkml:trace>
  <inkml:trace contextRef="#ctx0" brushRef="#br0" timeOffset="77875.33">12551 5689 2472 0,'0'0'5633'0,"0"0"-3904"15,0 0-177-15,0 0-120 16,0 0 193-16,0-3-441 0,0 3-512 16,0 0-376-16,0 3-272 31,0 13 208-31,3 10 352 31,1 11-8-31,-4 8-88 0,0 9-288 16,0 15 1-16,-4 21-25 15,-4-11-32-15,4-6 104 0,-4-12-80 16,8-16-48-16,-4 5 56 0,0 4-96 16,4-7 32-16,0-9-56 15,0-2-56-15,0-11 64 0,0-6-64 16,0-6 8-16,0-4 72 15,0-3-80-15,0-6-8 16,0 0-336-16,0 0-312 16,-3 0-241-1,-6-25-1447-15,1 0-2057 0,4-3-6409 16</inkml:trace>
  <inkml:trace contextRef="#ctx0" brushRef="#br0" timeOffset="78866.31">12570 5731 5497 0,'0'0'2888'0,"0"0"-1023"31,0 0-401-31,0 0-232 0,0 0-31 16,0 0-265-16,0 0-440 0,0 0-120 15,28-14-176-15,-4 14-32 16,8 0-160-16,3 0 120 15,14 0-64-15,6 0-64 16,8 0 104 0,6 0-104-16,6 5 8 0,-3-5 40 15,-8 0-40-15,-9 0-8 16,-10 0 16-16,-10 0-16 0,-11 0 64 16,-12 0-64-16,-4 0 72 15,0-5 32 1,-8 3 192-16,0-2 272 15,4 4-64-15,-4 0-208 0,0 0-208 16,0 0-88-16,4 0-72 16,0 6 24-16,0 8-8 15,4 2 56-15,0 3 0 0,-4 3 0 32,4 6 0-32,0 1 8 15,-5-1-8-15,2 8 0 0,-5 2 8 16,4 0-16-16,0 6 16 15,-4 0-8-15,0 5 104 16,0 1-56-16,0-3 33 0,-8 4-65 31,0-6-16-31,0-4 56 16,4-3-48 0,0 0 0-16,4-6 104 0,0-7-104 15,0-3 0-15,0-5 0 16,0-2-8-16,4-2 48 15,0-3-48-15,0-1 0 0,0-3 0 16,-1 1 48-16,2-4-48 16,-5 3 0-16,0-6 8 0,0 0 24 0,0 3-32 15,0-3-64-15,-16 0-136 16,-16 4 200-16,-8 2 144 16,-19 1-72-1,-18-2-72-15,-22 2 96 16,-13 3-96-16,5-4 0 15,23 1-8-15,24-7-40 0,17 2 40 16,3-2 16-16,0 0 32 16,4 5 88-16,16-5-128 0,8 0 0 31,8 0 64-31,4 0-56 16,0 0 184-16,0 0 32 0,0 0 80 15,0 0 88-15,0 0-56 16,0 0 8-16,0 0 8 15,-4 0-264-15,4 0-40 0,-3 0-48 32,-1-5-384-32,-1 3-640 15,1-5-1529-15,4-3-2896 0</inkml:trace>
  <inkml:trace contextRef="#ctx0" brushRef="#br0" timeOffset="81403.32">17977 8912 5457 0,'0'0'3200'15,"0"0"-1503"-15,0 0-177 32,0 0-360-32,19-50-400 15,-15 39 201-15,-4 3 23 0,0 1-400 0,0-3-280 16,0 1-208-16,0 2 16 16,-15-2-112-16,-2 2 0 0,-6 1 72 15,-5 0-64-15,-4 3 120 16,-3 3-48-1,-2 0 64 1,1 0 56-16,-3 6-56 0,3 3 8 16,0 4-32-16,0 4-40 0,0 2 136 15,0 2 136-15,1 5-39 0,7 5 31 16,-4 1-184-16,8 3-24 31,-1 3-32-31,6 4-24 16,3 2 80-16,4 4-56 0,4-1-88 15,5 8 136-15,-2-5-152 16,5 4 48-16,0-3-8 0,8-4-32 16,8 1-16-16,4-10-80 31,8 0-64-31,8-6 144 0,7-3 8 16,6-4-280-16,6-3 272 15,0-3-176-15,5-3-32 0,0-7-256 16,0 4 399-16,-4-9 1 15,0-1 120-15,0-3-48 32,-5 0 97-32,-3-13-89 0,0-6 48 15,-4-3-48-15,-1-8-8 16,-2 0 72-16,-5-12-64 0,-5-5-16 0,1-7-56 16,-8-4 64-16,-4 1 0 15,-8 0 56 1,-4 6-48-1,-8 0 40-15,0 10-40 0,0 0 288 16,-17 3-56-16,2 0-24 16,-5 3-16-16,-3 0-120 0,-10 3-8 0,-3 1-32 15,0-1-32-15,-3 2 0 32,-1 9-8-32,4 2-8 15,0 7 8-15,0-2-72 0,8 14 8 16,4 0 56-16,5 0-32 15,6 0 40 1,2 3-56-16,7 8-128 16,4-3 184-16,0 5-200 15,0-3-112-15,0-1 120 0,0-2-281 16,0-2-143-16,0 2-824 16,-8 0-464-16,-8-4 79 0,0 0-2464 15</inkml:trace>
  <inkml:trace contextRef="#ctx0" brushRef="#br0" timeOffset="91003.47">6610 13764 10594 0,'-13'0'2960'16,"6"0"-2055"-16,-1 0-425 16,-5-4 304-16,6 4 384 0,-1 0-128 31,0 0-247-31,-4 0-313 16,0 6-80-16,-1-2-40 0,6-4-208 15,3 0 16-15,0 0-40 0,0 0 40 16,4-6 144-16,0-17-312 15,0-9 0-15,12-6 0 32,20-10-112-32,7-3 112 15,26 1-48-15,25 3-96 0,22 12 72 16,16 9-32 0,-12 17 104-16,-8 9 72 15,-29 9-64-15,-19 7-16 0,-17 6-32 16,-2 1-88-16,-2 8 40 15,9 10-64-15,3 10 104 16,5 3 32-16,0 6 32 0,8 0-16 16,4 8 0-16,3-9-8 0,-2 0-168 15,2-15-336-15,-7-13-177 0,-5-12-167 32,-3-9-64-32,-3-10 232 15,-2-13 280-15,-7-15 320 16,3-27 88-16,5-21 16 0,-8 2 144 15,-12 9-48-15,-8 11 0 16,-4 15 320-16,-8 4 136 0,4 3-16 31,-8 11 40-31,-4 9 1 16,-1 5 39-16,-3 7-384 0,0 0-248 16,0 13-48-16,0 12 0 15,0 7 48-15,0 5 0 0,0 4 48 16,4 4-56-16,5-3 8 31,-1 2-80-31,-4 0-56 16,7-2-280-16,2-5 184 0,-2-1 47 15,2-7-423-15,-2-7-80 16,-3-3-352-16,-4-13 128 0,0-3 544 0,-4-3 368 16,0-6 432-1,5-16-104 1,-1-10-184-16,3-10 368 15,14-8-216-15,2-8-96 0,5-5-168 16,7 7 16-16,6 7-48 0,-2 8 8 16,1 8 320-16,1 12 56 0,6 5-376 31,5 3 112-31,8 5-136 16,3 3 16-16,9 5-80 15,-1 0 72-15,2 0 8 0,-2 11 0 16,-3 1 0-16,-5 3 0 15,-7 5 40-15,-4-1-40 0,-4 6-48 32,4 4 40-32,-4-1 8 31,-1 4 0-31,1 1 0 16,8 1 0-16,-1-2-8 0,5-4 8 15,4 4 0-15,1-7 8 0,2-2 0 16,1-2 48-16,-1-4-56 15,-3-4 0-15,-4-4 64 16,3-6-56-16,-7-3 32 0,4 0-24 16,4-3-16-16,-1-13 136 15,1-7-24-15,0-8 16 0,0-7 40 16,-1-7-160-16,-3-8 112 16,-8-5-120-1,-4-5 16-15,-8 6 32 16,-4-4 0-16,-8 11 105 0,-13 2 207 15,-6 10-184-15,-5 6 48 16,-4 6-88-16,0 7-136 0,0 5-544 16,-8 3-1225-1,-9 5-1351-15,2 0-5450 16</inkml:trace>
  <inkml:trace contextRef="#ctx0" brushRef="#br0" timeOffset="96576.08">963 2530 5777 0,'0'0'4265'0,"0"0"-2785"31,0 0-960-31,0 0-312 15,0 0 64-15,0 0 624 0,0 0 297 16,0 0-73-16,0 0-136 16,0 0-592-16,0 0-88 0,4 0-304 15,9 0 104-15,-2 3-104 32,17 3 184-32,8-1 24 0,20 0 128 15,36 2-328-15,31-5 336 16,21 3 33-16,4-3-209 15,-9 2 240-15,-20-2-272 0,-27 4-16 16,-25-2 120-16,-31-4-192 31,-20 3 72-31,-4-3-120 0,1 0 96 16,-10 4 80-16,-3-4-72 0,0 0 80 16,0 0-112-16,0 0 8 15,4 0-160-15,4 0-376 0,35 0-1305 16,2 0-2391-1,11-4-2018 1</inkml:trace>
  <inkml:trace contextRef="#ctx0" brushRef="#br0" timeOffset="97311.1">6446 2539 7377 0,'0'0'2889'31,"0"0"-1505"-31,0 0-384 16,0 0-344-16,0 0-8 0,0 0 209 16,9-9-321-16,14 12 440 15,8 8 168-15,29 1-496 0,32 7-72 16,24 2-335-16,15 2-193 31,-8-1 256-31,-27-6-288 16,-36-6 16-16,-16-4-8 0,-16-3 64 15,0 0-48-15,-5-3-40 0,1 0 0 16,-11 0 24-16,-5 0-24 0,-4 0-168 16,-1 0-360-1,9 0-1025 1,-7 0-1567-16,3 3-2938 15</inkml:trace>
  <inkml:trace contextRef="#ctx0" brushRef="#br0" timeOffset="98143.74">10769 2698 208 0,'0'0'8849'15,"0"0"-6752"-15,0 0-945 16,0 0-440-16,0 0 280 0,0 0 401 16,0 0-305-16,20 0-288 31,24-3-432-31,44 3-280 15,43 0 256-15,32 9-336 0,20 8 0 16,5-1 40-16,-5-7 16 16,4-3-32-16,-3-6 56 15,-13 0-80-15,-19 0 88 0,-21 0-88 16,-36 0-8 0,-27 0 224-16,-16 0-135 15,-12 0 167-15,4 0-136 0,3 0-112 16,5 0 136-16,-8 0-144 15,-4 0 0-15,-13 0-8 16,1 0 0-16,-7 0 0 16,-10 4-160-16,-2-2-489 15,-5 3-383-15,-4 1-640 16,-8 0 8-16,-16-4-761 0,0-2-3664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14T11:37:14.59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10255 5880 4721 0,'0'0'3280'15,"0"0"-1231"-15,0 0-777 32,0 0-272-32,0 0-40 0,0 0 9 15,0-13-49-15,0 13-192 16,0 0-168-16,0 0 40 0,0 0-280 15,0 0-128-15,0 0-64 0,0 0-128 16,0 0 0 15,0 0-96-31,-4 0 96 0,-12 0 24 0,0 0 80 16,-8 0-104-16,-8 0 80 16,-3 0-64-16,-5 3 16 0,0 0-16 15,4 4-16-15,4-1 32 16,4-3-32-1,4 4-8 1,9-5-48-16,2 5-8 0,9-3 64 0,0-4-104 16,4 0 24-16,0 2 72 15,0-2 8-15,0 0 96 0,0 0 32 16,0 4-120-16,0 3 48 31,-4 2-48-31,1 3 224 16,-1 8 72-16,-4-2-232 0,3 8-24 15,1 2 56-15,0 7-40 16,1 0 161-16,3 7-1 0,0-1-32 16,0-3-40-16,0 0-56 31,0-4 8-31,0 4 56 0,-4-2-112 16,4 2 88-16,-4 0 96 15,-4 3-80-15,3 4 64 0,1-4-136 16,-3 3 64-16,7-2 8 15,0 0-104-15,-4 2 48 32,4-3-8-32,0 6-40 0,0 2 0 15,0 1-48-15,0 4 56 0,0 0-40 16,0 7-16-16,0-1 40 0,-4 1-40 16,4 1 0-16,0 2 56 15,0-1-48 1,0 2 80-1,0-2-80-15,0 3 0 0,0 1 88 16,-4 0-80-16,4-1 32 16,-5-2 0-16,-2-1-40 0,3 0-16 0,-4 1 8 15,0 0 0-15,0-4 24 32,0 4-24-32,0-5 0 15,1 2-8-15,2-4 8 0,1-3 0 16,0 4 0-16,-4-5 8 15,4 1 48-15,1 4-56 0,3-1 0 32,-4-4 16-32,-1-2 40 15,1 0-40-15,0 0-8 0,0 0-8 16,0-4 16-16,1 7-16 16,-6 0-8-16,1 3 8 0,0 4-8 15,1-1 8-15,-2 7 0 16,5-1 0-16,0 1 144 31,4 3 56-31,0 0-24 0,0 0-40 16,0-4-88-16,0 1 56 15,4-3-96-15,0-8-8 16,1-7 0-16,3-12-120 0,7-14-536 16,5-11-688-1,36-15-1025-15,-8-19-2304 16,4-13-7721-16</inkml:trace>
  <inkml:trace contextRef="#ctx0" brushRef="#br0" timeOffset="1270.43">11144 5924 8369 0,'0'0'2377'0,"0"0"-1161"16,0 0-88-16,0 0 145 15,0 0-273-15,-4-26-56 16,4 24-472-16,4-2-192 0,11 1-272 16,5 0 96-16,5-3-104 31,3 3-72-31,0 3 72 0,0 0 48 15,-5 0-48-15,1 0 0 0,-8 9-104 16,-4 3 40 0,-4 7-32-16,-5 7-8 0,1 6 104 15,1 6 176-15,-1 10 152 16,-4 0-48 0,4 6-64-16,-4-1-24 0,4 1-32 15,-1 7-72-15,1-4 120 16,-4 7-112-16,0-1 129 15,0 3 159-15,0 1-88 0,0 0 72 16,0-4 56 0,0 4-40-16,0-1-88 15,0 11-192-15,0 12 16 0,9 16 64 16,3-13-88-16,-9-19-24 16,5-20 16-16,-4-15-88 15,-4 13 80-15,5 10-80 0,-5 6 0 31,0 2 8-31,0-2 0 0,0 4 88 16,-9-2 104-16,5-2-16 16,-3-3 64-16,-1 11-192 15,4 14 56-15,-1-6 8 0,1-11-112 16,4-8 112-16,0-14-72 31,0 11-40-31,0 3 96 0,0-1-104 16,0 0 8-16,-4-2 104 15,1-6-104-15,-5 1 40 16,-1-5-32-16,5-3-16 0,-3-1 0 16,-1 1 8-16,0-4-8 31,-4 7 0-31,0-3 0 0,4-1 0 0,0 7 0 16,4 0 8-16,4 3 32 15,0 4-40-15,0-1 0 16,0 0 40-16,0-2-32 0,0-1-8 15,-4-3 8 1,0-1 8-16,-4-4 48 16,0-5-64-16,-4-6 0 0,-8 0 0 15,4-7-112-15,-8-1 104 16,0-2-80-16,-8-3-16 16,-7-6-24-1,-1-3-232-15,-8-7-216 16,-16-11-768-16,12-18-2529 15,9-8-4025-15</inkml:trace>
  <inkml:trace contextRef="#ctx0" brushRef="#br0" timeOffset="2350.6">12710 6029 6233 0,'0'0'2672'0,"0"0"-799"16,0 0-313-16,0 0-328 0,0 0-135 15,0 0-353-15,0-3-368 16,0 3-224-16,0 0-152 0,-13 0-168 15,-2 0 168-15,-13 6 104 32,-12 4 224-32,-8-1-112 15,-4 4 0-15,1 3-16 0,-1-4 32 0,12 1-64 16,8-3-72-16,4 3-96 16,12-1-48-16,8 7-88 0,0 3 128 15,8 1 16 1,0 2 24-1,0 3 160-15,0 4 8 16,8 1 56-16,-4 4-8 0,-4 4 16 16,0 4 153-16,0 2-73 0,0 2 32 15,0 4-16-15,0 5-104 0,0 1 8 32,-4 15-40-32,0 14 8 15,0 24-32-15,-4 9-96 16,4-3 80-16,4-8-16 0,0-12 40 15,0-2 104-15,0-7-240 0,0 2-64 16,0 2 80-16,0-5-80 31,-4 5 56-31,-8-1 0 16,-4 3-64-16,-3 4 0 0,2-1-8 16,-3-9 8-16,1-6 24 15,-1-1-8-15,4-3 32 0,0 7-40 16,4 0 0-16,-4 3 88 31,8 2-80-31,-4 8 56 16,0-4 24-16,0 7-88 0,0-6 64 15,8-8-72-15,-4-6 0 16,8-14 48-16,0-15-48 0,0-12 48 0,0 1-32 16,0-2 40-1,0 6-48 1,4 1-8-16,4-5 0 15,0-8 16-15,8-3-16 0,0-5-32 16,7 0 24-16,5-4 8 0,4-3-48 16,5 0-72-16,-1-6-208 0,7-3-144 31,17-10-1064-31,-8 0-857 16,-9-7-3144-16</inkml:trace>
  <inkml:trace contextRef="#ctx0" brushRef="#br0" timeOffset="3345.18">13653 5959 7473 0,'0'0'1536'0,"0"0"-663"0,0 0-201 31,0 0-208-31,0 0 88 15,108-23-48-15,-83 27-200 0,3 12-96 16,3 3-152-16,1 6 40 16,-5 1-48-16,1 5-32 15,4 4 56-15,-8 4 8 0,-4-1 160 16,-8 6 56 0,4 0 144-16,-8 2 257 15,-4 4 23-15,0 4-80 0,-4 16 144 16,0 16-136-16,0 18 8 15,-8 4-96-15,4-3-167 16,4-3 95-16,0-4-120 16,0 10-40-16,0 3 56 15,4-3-120-15,-4-4 32 16,0-5-80-16,0-1-168 0,0 1 32 16,0 0 0-16,0-1-72 15,0-1 56-15,0 9-64 16,0 2-8-1,4 1 8-15,0-2 0 16,5-2 40-16,-6 3 8 0,1-7-40 16,0-2 72-16,0 0-64 15,4-1 32-15,0-1-16 16,-4 3-24-16,4-6-8 0,-4-4 0 31,-4-8 8-31,0-5 32 16,0-14-40-16,0-13 0 0,0-8 0 15,0-4-48-15,0 0 48 16,0 7 0-16,0-1-16 16,-16-9-64-16,-4-7-216 0,-12-9-256 15,-3-6-256 1,-29-13-729-16,8-15-2639 16,8-11-2746-16</inkml:trace>
  <inkml:trace contextRef="#ctx0" brushRef="#br0" timeOffset="4457.75">15232 6077 2272 0,'0'0'2529'0,"0"0"-713"16,0 0-80-16,47-83 65 15,-39 67 175-15,1 6-120 0,-6 5-231 16,1-2-449-16,-4 7-496 16,0 0-464-16,0 0-216 0,-4 0-272 31,-12 0 256-31,-8 0 16 16,-12 0 144-16,-11 3-24 15,-5 1-112-15,0 1 72 0,4 2 32 16,9 3-16-16,7-4-32 15,4 7-64-15,8-1-136 0,8 7 64 32,4 3 8-32,0 7 64 15,0 2 40-15,8 5 16 0,-4 2 56 16,4 0-24-16,-4 3 128 0,4 4 104 16,-4 3 25-16,0 2 55 15,0 7 40-15,4 16-72 16,0 13 96-1,0 21-56-15,0 9-168 16,8 4 48-16,-8 0-184 16,0-2-8-16,0 3 80 0,0 0-56 0,0-1 48 15,0 1 96-15,0-4-184 16,0 7 56 0,0-7-128-16,0 7 0 15,-4-6-8-15,-4-7 0 16,0-7 16-16,-4-8-16 15,-8-4 0-15,0 0 56 0,0 0-56 16,4 3 8-16,0 6 136 0,8 5-72 31,5 2-24-31,3 6-8 16,3 0-32-16,14-6-8 16,6-3 8-16,1-10-8 0,0-6 0 15,0-22 0-15,-8-13-56 16,-4-16-16-16,0-13-64 0,-1 1-32 31,-2-4-176-31,3 0 0 16,-5-12-168-16,-3-7-328 15,5-3 32-15,-1-3-80 0,16-29-225 0,-5-3-1695 16,5-1-3058-16</inkml:trace>
  <inkml:trace contextRef="#ctx0" brushRef="#br0" timeOffset="5207.82">16116 6016 5401 0,'0'0'3936'0,"0"0"-3111"0,0 0-457 16,0 0-96-1,88-28-112-15,-36 28 0 16,4 0-56-16,3 3 0 15,-4 13-8-15,-2 6-8 0,-14 6-80 16,-11 7 112 0,-8 7 8-16,-4 5 432 15,-11 1 0-15,-2 9 80 0,1 10 409 16,0 19 111-16,8 22-224 16,-8 9-72-16,4 4-344 15,-8 3-48-15,0 5-55 0,0 5-193 16,0 9-8-16,0-4 104 0,0 4-16 31,0 3-96-31,0 10-208 16,8 9 192-16,4-3-24 15,0-6-160-15,-8-16 88 0,0-11-80 16,-4-14-8-16,0-10 88 16,-8-4-80-16,-8-2 56 0,0-4-72 31,-8-4 0-31,0-1 0 15,5-13-8-15,2-18 8 16,1-14 104-16,4-13-104 0,-8 7 0 16,-3-6-272-16,-1 3-488 15,-12-14-216-15,12-6-1553 0,4-16-2848 0</inkml:trace>
  <inkml:trace contextRef="#ctx0" brushRef="#br0" timeOffset="5448.52">17610 8271 11138 0,'0'0'5185'0,"0"0"-4209"16,0 0-824-16,0 0-152 0,0 0-1384 15,72-39-1057-15,-44 39-1743 0</inkml:trace>
  <inkml:trace contextRef="#ctx0" brushRef="#br0" timeOffset="5591.18">18148 8238 10306 0,'0'0'1944'16,"0"0"-1944"-16,0 0-976 0,108-37-7538 16</inkml:trace>
  <inkml:trace contextRef="#ctx0" brushRef="#br0" timeOffset="5748.64">18677 8251 3896 0,'0'0'10347'0,"0"0"-8459"16,0 0-928-16,0 0-960 0,0 0-496 16,0 0-3545-16,0 0-7593 15</inkml:trace>
  <inkml:trace contextRef="#ctx0" brushRef="#br0" timeOffset="6749.99">20503 6388 5009 0,'0'0'4529'15,"0"0"-2977"-15,0 0-456 32,0 0-88-32,0 0 457 0,83-60 127 15,-78 49-320-15,-5 5-560 0,-5 0-464 16,-18-3-248-16,-13 2 0 0,-8 2-40 16,-12 1 40-1,-4 4 0 1,0 0-72-16,9 6 8 15,3 11 56-15,16 2-104 0,4 6 0 16,9 6 64-16,10 8-56 16,5 3 64-16,4 4 40 0,0 2 80 0,8 6-8 15,-3 3-16-15,-1 1 32 32,-1-2 40-32,-3 8 72 15,0 11-8-15,0 27 65 0,-7 26 175 16,-2 8 80-16,-3 0 0 15,9-2-16-15,-1-13 168 0,4 9-256 32,0 2-200-32,0 8 0 15,0 3-136-15,0-2-64 0,0-4 0 16,-9-5 0-16,1-1 344 16,-3-1-56-16,3 9-104 0,3 1-47 15,5 9-89-15,0 1-56 16,9-5 8-16,6-5-8 31,9-10 64-31,8-2-64 0,8-14 64 16,8-7-64-16,-5-14-88 15,-7-19 16-15,-4-24-177 0,-12-23-87 16,1-10-248-16,-2-4-184 16,9-13-488-1,20-25-553-15,-8-13-1335 16,-1-13-3314-16</inkml:trace>
  <inkml:trace contextRef="#ctx0" brushRef="#br0" timeOffset="7472.03">21809 6480 6857 0,'0'0'1712'15,"0"0"-992"-15,88-35-383 0,-36 25 47 16,3 4 248-16,5 6 160 15,-8 0 32-15,-3 10-136 16,-14 10-296-16,-3 5-192 16,-8 2-152-16,-8 9 104 15,-4 8 161-15,-4 17 367 16,-4 18-48-16,0 28 40 0,-4 21-80 16,0 9 224-16,0-5-32 15,0-4-167-15,-12-2 71 16,-4 2-88-16,-9 2-40 0,6 9-200 31,-9-1-240-31,4 10 48 0,4-5-24 16,1 6 112-16,11-6 24 15,-1-6 0-15,5-1-16 16,-3 1-168-16,-1-1 24 0,-9-2-80 31,2-4-40-31,-9-13 0 16,-4-12 0-16,8-13 8 0,0 3 40 15,12-3 0-15,8 7-48 16,0 2 136-16,0 5 24 16,12-5-48-16,-8-2-112 0,0-17-112 15,-4-22-376-15,-4-13-896 32,-8-21-2825-32,-4-10-5265 0</inkml:trace>
  <inkml:trace contextRef="#ctx0" brushRef="#br0" timeOffset="8577.26">10614 6204 9482 0,'0'0'2648'0,"0"0"-1904"16,0 0-496 0,0 0 144-16,0 0-144 15,0 0-144-15,-44 73-88 16,48-58 40-16,8-4-56 15,3-5-80-15,6-4 80 0,-6-2 56 16,-2-6 0-16,-2-10 89 0,-7-3-17 16,-4-3 360-16,0 3 360 31,0 3 240-31,-8 3-320 16,1 7-288-16,7 6-264 0,-4 0-216 15,4 3-200-15,0 10 128 16,0-1 56-16,0 1-64 0,4-6 80 31,0-4 0-31,3-3 200 16,-7 0 176-16,0 0-280 15,0 0-96-15,-15 0-992 0,-5 0-2993 0,-8 7-4208 16</inkml:trace>
  <inkml:trace contextRef="#ctx0" brushRef="#br0" timeOffset="8958.62">10550 6880 9337 0,'0'0'4850'0,"0"0"-3202"15,0 0-24-15,0 0-656 0,0 0-968 16,0 0-96-16,0-10 64 31,0 24 32-31,-4-2 72 16,4 3-24-16,0-2-48 0,0-6-88 16,16-4-96-16,-1-3-56 15,6 0 88-15,-1-12 152 0,-1-11 0 31,-10-6 56-31,-1 1 192 16,-8 3 288-16,0 2 105 16,-17 7-121-16,2 13-208 0,-9 3-304 15,-4 10-8-15,4 31-1120 0,4-3-1649 16,4-3-3312-16</inkml:trace>
  <inkml:trace contextRef="#ctx0" brushRef="#br0" timeOffset="9327.04">10534 7706 12066 0,'0'0'4633'32,"0"0"-3769"-32,0 0-488 15,0 0-376-15,0 0-240 0,0 0 80 16,0 0 72-16,0 0-384 31,28 37-264-31,-13-33-640 0,6-4 792 16,-5 0 103-16,-1-13 481 15,-2-6 184-15,-5-7 673 16,-8 1 383-16,0-1-96 0,-13 5-144 16,-2 8-47-16,-9 10-673 15,-4 3-264-15,4 23-16 0,4 5-1689 0,8 0-3656 16</inkml:trace>
  <inkml:trace contextRef="#ctx0" brushRef="#br0" timeOffset="9677.79">10538 8219 9658 0,'0'0'6985'0,"0"0"-6473"31,0 0-512-31,0 0 0 16,0 0 0-16,0 0-88 0,28 80-424 31,-4-71-1240-31,0-5-41 16,4-4-255-16,-5-6 704 15,-3-17 1344-15,-4-5 856 0,-7-1 968 16,-9 0 545-16,0 1-417 15,-13 9-376-15,-6 5-663 0,-2 12-473 16,-3 2-440-16,-8 19-656 16,8 6-3329-16,5 1-5305 0</inkml:trace>
  <inkml:trace contextRef="#ctx0" brushRef="#br0" timeOffset="9928.01">10506 9020 3088 0,'0'0'10858'0,"0"0"-10545"16,0 0-313-16,0 0-769 0,0 0-711 16,0 0-1777-16</inkml:trace>
  <inkml:trace contextRef="#ctx0" brushRef="#br0" timeOffset="10093.59">10450 9382 9129 0,'0'0'5258'0,"0"0"-4154"31,0 0-520-31,0 0-328 0,0 0-256 0,0 0-1696 16,0 0-2121-16,13 75-2112 16,-13-49 1041-16</inkml:trace>
  <inkml:trace contextRef="#ctx0" brushRef="#br0" timeOffset="10141.62">10431 9569 104 0,'0'0'0'0</inkml:trace>
  <inkml:trace contextRef="#ctx0" brushRef="#br0" timeOffset="11021.88">13180 6353 11018 0,'0'0'2888'16,"0"0"-1287"-1,0 0-425-15,0 0-680 16,-49-3-160-16,34 16-152 0,-5 2-184 15,8 4 72-15,4 3-72 16,8-6-72-16,0 1 64 0,0-5-96 16,12-9 104-16,3-3 120 0,2 0 64 15,-1-15 8-15,-4-5-112 16,-8 1 16 0,-4 0 144-16,-8 3 9 15,-8 7-249-15,-16 9 0 16,0 6-401-16,-8 41-1183 0,5-2-2297 15,7-1-4272-15</inkml:trace>
  <inkml:trace contextRef="#ctx0" brushRef="#br0" timeOffset="11335.85">13045 6906 12338 0,'0'0'3121'16,"0"0"-1721"-16,0 0-1032 15,0 0-288-15,0 0-104 0,0 0 24 0,0 0-80 16,-25 53-48-16,25-40-424 16,0 0-96-16,12-7 112 15,4-6 536 1,0 0 48-16,4-9 104 15,-4-10 208-15,-4-3 624 0,-12 3-112 16,0 3 80-16,0 2-359 16,-20 11-489-16,-8 3-104 0,-12 28-993 15,5 8-2919 1,7-1-3226-16</inkml:trace>
  <inkml:trace contextRef="#ctx0" brushRef="#br0" timeOffset="11628.1">13008 7482 12562 0,'0'0'2721'0,"0"0"-1921"0,0 0-408 16,0 0-240-1,0 0 40-15,-28 71-184 0,28-52-16 31,20-3-240-31,4-7-464 16,4-5-144-16,8-4 248 16,-4-10 608-16,-4-12 72 0,-4-6 824 15,-9-7 680-15,-11 0-112 0,-4 2-519 16,0 8-313-16,-15 12-632 16,-21 13 0-1,4 13-1897-15,4 12-2968 16</inkml:trace>
  <inkml:trace contextRef="#ctx0" brushRef="#br0" timeOffset="11876.96">13128 8391 11202 0,'0'0'5585'0,"0"0"-4665"0,0 0-696 16,0 0-224-16,0 0-520 16,0 0-40-16,0 0-632 0,-25 85-1881 31,10-55-4720-31</inkml:trace>
  <inkml:trace contextRef="#ctx0" brushRef="#br0" timeOffset="11999.77">13080 8804 10922 0,'0'0'2352'15,"0"0"-2352"-15,0 0-1296 16,0 0-1705-16</inkml:trace>
  <inkml:trace contextRef="#ctx0" brushRef="#br0" timeOffset="12139.81">13000 9096 12634 0,'0'0'3929'16,"0"0"-2977"-16,0 0-656 0,0 0-296 31,0 0-1832-31,0 0-3537 0</inkml:trace>
  <inkml:trace contextRef="#ctx0" brushRef="#br0" timeOffset="12529.45">12861 10055 13114 0,'0'0'4201'0,"0"0"-3177"16,0 0-39-16,0 0-673 15,0 0-312-15,0 0-96 0,12 44 96 16,-12-25-144-16,0 3-601 15,0-5-383 1,4-11-120 0,3-3-368-16,2-3 231 0,7-7 1337 0,4-12 48 15,-5-3 280-15,2 3 545 16,-14 1 799-16,1 8 456 0,-4 3-735 16,-4 5-369-16,-12 2-680 31,1 0-240-31,-6 6-56 0,6-3-1096 15,2 0-3929-15,10-3-4569 0</inkml:trace>
  <inkml:trace contextRef="#ctx0" brushRef="#br0" timeOffset="13355.1">15846 6153 3000 0,'0'0'8466'0,"0"0"-7346"0,0 0-792 15,0 0-136 1,0 0 0 0,0 0-56-16,0 0-32 15,-49 79-104-15,49-69 80 0,0-7-72 16,4-3 344-16,8 0 393 15,0-6 15-15,0-11 120 0,-8-1 320 16,-4-5-272-16,0-2-207 31,-4 5-257-31,-12 8-144 0,0 10-72 16,-8 2-248-16,-3 18-80 16,-6 33-536-16,10 0-2041 0,7-7-2272 0</inkml:trace>
  <inkml:trace contextRef="#ctx0" brushRef="#br0" timeOffset="13697.3">15805 6788 14579 0,'0'0'3824'0,"0"0"-2567"16,0 0-921-16,0 0-336 0,0 0-312 16,0 0 248-1,0 0 56-15,-15 71-328 16,15-50-377-16,3-5-207 16,13-6-312-16,4-7 1232 0,8-3 40 15,0-10 104-15,-4-12 88 16,-8-10 296-16,-9 0 440 15,-7-6-87-15,-3 6-265 0,-13 11-128 32,-8 4-328-32,-8 17-160 0,-7 29-1056 15,2 12-1785-15,5 1-3560 0</inkml:trace>
  <inkml:trace contextRef="#ctx0" brushRef="#br0" timeOffset="14006.6">15829 7343 15019 0,'0'0'2872'0,"0"0"-1111"0,0 0-1425 16,0 0-240-16,0 0-104 15,0 0 16-15,-84 51-16 16,60-21-520-16,16 0-481 0,5-2-543 0,3-2-368 31,7-12-73-31,17-8 649 16,1-6 584-16,-1-4 656 0,-5-17 104 16,-3-2 872-16,-8-5 248 15,-4 5-216-15,-8 7-904 16,-16 7-600-16,0 9-3425 0</inkml:trace>
  <inkml:trace contextRef="#ctx0" brushRef="#br0" timeOffset="14232.34">15694 8334 16667 0,'0'0'2201'16,"0"0"-2057"-16,0 0-144 16,0 0-1857-16,0 0-2144 0,0 0-2952 15</inkml:trace>
  <inkml:trace contextRef="#ctx0" brushRef="#br0" timeOffset="14364.8">15614 8747 10730 0,'0'0'2376'16,"0"0"-2376"-16,0 0-96 15,0 0-4433-15,0 0-3448 0</inkml:trace>
  <inkml:trace contextRef="#ctx0" brushRef="#br0" timeOffset="14490.35">15479 9036 128 0,'0'0'14459'0,"0"0"-12139"16,0 0-1576-16,0 0-744 15,92-16-704-15,-81 16-3665 0</inkml:trace>
  <inkml:trace contextRef="#ctx0" brushRef="#br0" timeOffset="14865.43">15355 9893 6793 0,'0'0'9042'0,"0"0"-7314"0,0 0-584 15,0 0-311-15,0 0-665 16,0 0-64-16,0 0 352 16,0 0-312-16,-28 95-144 0,16-70-168 31,8-6-368-31,4-5-200 15,4-9-745-15,24-5 505 0,4 0 736 16,0-22 240-16,-1-6 48 16,-3-4 904-16,-15-3 8 0,-5 4 145 15,-8 4-345-15,-13 13-368 32,-19 3-392-32,-15 11-296 15,3 0-2409-15,8 0-5761 0</inkml:trace>
  <inkml:trace contextRef="#ctx0" brushRef="#br0" timeOffset="16375.88">8908 9864 1768 0,'0'0'7065'0,"0"0"-4072"31,0 0-1129-31,0 0-343 16,0 0-473-16,0 0-232 0,0 0-224 16,0 0 0-16,0 0 65 15,-8-7-489-15,-3-1-56 16,-6-5 184 0,-7 1-248-16,1-1-40 0,-10 3 120 15,2 10-24 1,4 0-104-16,-5 3 0 0,4 19 64 0,4 7-64 15,11 9 0-15,5 3-8 16,8 0 8-16,13 1-48 0,6-8 16 16,9-9-184-1,8-8 40-15,0-11 8 16,0-6 168-16,4-12 104 16,-8-18-96-16,-1-3 184 0,-6-9 168 15,-10-6 104-15,-2 1 176 16,-10 3-352-16,1 8-112 15,-4 11 88 1,0 12-112-16,0 13-128 16,-4 3-16-16,-3 24-8 0,-2 6 88 15,9 11-88-15,0 2-240 16,4-5-104-16,12-5-872 16,0-9-673-16,8-17-839 0,-12-3-513 31,4-7-1888-31</inkml:trace>
  <inkml:trace contextRef="#ctx0" brushRef="#br0" timeOffset="17044.14">9024 9740 1536 0,'0'0'6329'0,"0"0"-4504"15,0 0-1425-15,0-83 104 16,4 52-8-16,0 4-88 16,0 3 184-16,0 9 208 15,-4 5 825-15,0 7-193 0,0 3-768 16,0 3-432-16,-8 16-88 16,0 6 232-16,0 10-40 15,1 4-128 1,2 5-88-16,5 4 24 15,-4-1-144-15,4-3 0 0,-8 4-864 16,4-10-1168-16,0-9-2993 0</inkml:trace>
  <inkml:trace contextRef="#ctx0" brushRef="#br0" timeOffset="17657.65">9136 8696 3848 0,'0'0'6338'15,"0"0"-4410"-15,0 0-832 0,0 0-175 16,0 0 295-16,0 0 240 31,-9-9-72-31,5-2-199 0,0-1-617 16,1-9-440-16,-1-12-56 16,4-5 112-16,-4-12-80 15,4-23 88-15,0-35-192 0,8-42 0 16,8-22-8-16,3-2-176 15,-6 12 184-15,-13 29 112 0,0 2-112 32,-17 11 48-32,2 9-48 0,2 22 64 15,2 25 80-15,2 23-136 16,5 19 0-16,-3 3 88 0,-1 7-96 16,4 2 0-16,4 10-312 15,-4 10-1448-15,-5 31-545 16,6 36 441-1,-5 33-561-15,4-8-1952 16,-4-14-3487-16</inkml:trace>
  <inkml:trace contextRef="#ctx0" brushRef="#br0" timeOffset="18164.93">9283 10734 8977 0,'0'0'5186'0,"0"0"-3946"16,0 0-552-16,0 0 96 0,0 0 1016 15,-4 105-647 1,-4-57-345-16,4 12-432 16,-7 0-256-16,2 1 32 15,-3-4-152-15,5-4-240 16,-2-11-496-16,5-11-400 0,4-24-1361 31,0-7-2696-31,4 0-5281 0</inkml:trace>
  <inkml:trace contextRef="#ctx0" brushRef="#br0" timeOffset="19369.43">21172 6826 8649 0,'0'0'2817'0,"0"0"-657"0,0 0-727 16,0 0-353-16,0 0-200 15,0 0-208 1,-55-44-288-16,42 44-240 16,-2 15-144-16,-2 1-40 0,6 6 40 15,3 2-8-15,3 1-40 16,5-3-40-16,0-6 88 0,5-4-8 16,7-5 8-16,-1-7 48 31,2 0-32-31,-6-7 112 15,1-12-32-15,-4-4-88 0,-4-2 120 16,0 10 329-16,0 1 295 0,0 8 32 16,0 3-616-16,0 3-168 31,0 0-272-31,0 13-152 16,0 4 416-16,0 1-416 0,-4 11-641 15,-7-7-3135-15,-6-3-3890 0</inkml:trace>
  <inkml:trace contextRef="#ctx0" brushRef="#br0" timeOffset="19811.23">21164 7575 6305 0,'0'0'4353'16,"0"0"-2801"-16,0 0 8 31,0 0-575-31,0 0-73 16,0 0-576-16,0 0-256 0,-19-9-80 15,6 21 56-15,-2 4 72 0,2 3-128 16,5-3-80-16,8-2 80 16,0-5-64-16,0-4 64 31,4-5 8-31,9 0 80 0,-2 0 112 16,1-8 24-16,1-12-144 15,-10-5-72-15,1 3 144 0,-4 0 344 16,0 5 272-16,-11 10-272 15,-2 7-391-15,-2 0-105 32,2 20-289-32,-2 25-1255 0,6-3-1537 0,1-7-4480 15</inkml:trace>
  <inkml:trace contextRef="#ctx0" brushRef="#br0" timeOffset="20096.49">21009 7988 9249 0,'0'0'3017'0,"0"0"-1176"15,0 0-529-15,0 0-560 32,0 0-480-32,0 0-104 15,0 0-72-15,0 0 0 0,7 41 80 16,6-38-88-16,-5-3-24 15,8 0 184-15,-4-13-72 0,-5-5 352 16,1-5 385-16,-3 1-273 31,-5 0-224-31,0 10-416 0,-17 8-144 16,-14 4-1129-16,3 18-3015 16,0 2-6811-16</inkml:trace>
  <inkml:trace contextRef="#ctx0" brushRef="#br0" timeOffset="20373.91">21196 8975 9778 0,'0'0'7209'16,"0"0"-6217"-1,0 0-320-15,0 0-359 16,0 0-281-16,0 0-24 16,0 0-16-16,16 61-425 0,-16-17-1055 15,-12-3-1480-15,-4-2-2762 16</inkml:trace>
  <inkml:trace contextRef="#ctx0" brushRef="#br0" timeOffset="20519.72">21093 9382 6601 0,'0'0'7450'16,"0"0"-5586"-16,0 0-432 16,0 0-296-16,0 0-343 0,0 0-385 15,52 28-408-15,-45-2-1073 31,-7 0-3552-31,0-5-4809 0</inkml:trace>
  <inkml:trace contextRef="#ctx0" brushRef="#br0" timeOffset="20637.03">21033 9639 13914 0,'0'0'2953'15,"0"0"-2033"-15,0 0-440 0,0 0-480 16,0 0-680-16,88-3-4393 15</inkml:trace>
  <inkml:trace contextRef="#ctx0" brushRef="#br0" timeOffset="21363.36">21085 10096 4945 0,'0'0'5713'16,"0"0"-3569"-16,0 0 337 15,0 0-625-15,0 0-736 0,0 0-824 0,0 0-176 32,-48 3-120-32,23 13 0 15,10 3 0-15,2 0-8 0,6-3-64 16,7-3-176-16,0-7-216 31,12 0 112-31,4-6 128 16,4 0 104-16,-1 0-288 0,2-12 96 15,-14-4 224-15,1-3-384 0,-8 0 296 16,-4 3 176-16,-15 7 176 16,-1 5 24-16,-1 4 232 15,2 0 112-15,3 10-296 0,12 9-248 16,0 3 0-16,4 4 0 31,4-1-112-31,12-2-680 0,0-4-672 0,0-11-97 16,-4-4 105-1,-1-4 1280-15,-2-4 176 16,-9-11 824-16,0-3 200 0,0-6 257 16,0 6 415-16,-4 1-528 15,-5 8-432 1,5 6-287-16,4 3-449 0,0 0-224 16,0 12-729-16,0 5-1151 15,0-5-3425-15</inkml:trace>
  <inkml:trace contextRef="#ctx0" brushRef="#br0" timeOffset="25405.72">10407 9903 592 0,'0'0'840'0,"0"0"3089"16,0 0-25-1,0 0-2215 1,0 0-417-16,0-7-72 0,0 4 33 15,0 3 63-15,0 0-152 0,0 0-304 16,0 0-320 0,0 0-127-16,-4 0-57 15,0 0-184 1,0 0-152-16,-9 6 56 16,2 7-8-16,-13 9 72 15,4 3-120-15,0 1 72 16,8 2-72-16,4-5-88 0,8-2 80 15,0-7-64-15,8-4-248 0,16-8 32 16,0-2 288-16,4 0 0 31,-4-12 8-31,-1-4 56 16,-6-10 56-16,-10 1 0 0,-3 0 32 16,-4-1 112-16,0 7 0 15,-11 7 16-15,-2 5 80 0,1 7-288 16,-3 0-72-16,2 13-664 15,6 16-833-15,7 2-2519 16,0-6-2906-16</inkml:trace>
  <inkml:trace contextRef="#ctx0" brushRef="#br0" timeOffset="29057.25">9012 9399 800 0,'0'0'560'0,"0"0"968"31,0 0 449-31,0 0-665 16,4-5-552-16,-4 5 176 0,0 0 192 15,0 0-295-15,0 0-49 16,0 0-528-16,0 0-128 0,-4 0 144 16,4 0 48-16,0 0 32 31,0 0 80-31,0 0 32 16,0 0 0-16,0 0 72 0,0 0-127 15,0 0-113-15,0 0-136 16,0 0-32-16,0 0-56 0,0 0-72 31,0 0 104-31,0 0-104 16,0 0 0-16,0 5-8 0,-3 3-128 15,-2 9 136-15,-3 2 304 0,-4 6-160 16,4 0-40-16,-4 4 16 16,-3-1 40-16,-2 1 112 0,-3 2 40 15,-3 2 40 1,3-2-16-1,3 1-136-15,2-1-88 16,11 1-48-16,0-2-64 0,4-5 0 0,0 0 64 16,4 0-56-16,7-6 136 15,-3 6-56-15,1-6 48 0,-1 1-64 32,-8 2-64-32,3-2 64 15,-3 1-64-15,0 2 8 16,0-2 64-16,4-2-72 0,9 4 32 15,6-4-40-15,9 0-680 0,28 0-408 16,-4-6-888-16,-8-7-2473 0</inkml:trace>
  <inkml:trace contextRef="#ctx0" brushRef="#br0" timeOffset="34946.42">15052 3796 5873 0,'0'0'5809'0,"0"-28"-3785"15,0 12-279-15,-3-2-417 0,-1-2-160 16,-5 1-199-16,1 1-153 16,1-2-192-16,3 1-128 15,-9 4-136-15,2 2-256 0,-10 3-104 31,-7 6-40-31,-7 4-40 0,-13 17 80 16,-16 27-80-16,-4 29 32 16,8 26-16-16,17-4-112 15,27-18 8-15,16-30-128 0,0-22-168 16,16 0 16-16,16-2 136 31,4-10 304-31,12-13 8 0,3-6 456 16,9-43 0-16,3-27-184 15,1-41 160-15,-12-13-136 16,-16 0-144-16,-12 16-32 0,-20 21 48 16,0 18 96-16,-4 23-88 15,0 17 56 1,0 16 120-16,0 7 48 0,0 2-280 16,0 10-120-16,-4 0-48 15,-4 38-336-15,-8 29 376 16,4 35 8-16,4 17 0 0,8 3 8 15,0-15-8 1,16-11-128-16,-4-17-256 16,-4-18-704-16,4-4-1401 15,-4-26-2680-15,-4-5-7169 0</inkml:trace>
  <inkml:trace contextRef="#ctx0" brushRef="#br0" timeOffset="35141.18">15466 3777 11978 0,'0'0'4953'0,"0"0"-3625"15,0 0-143-15,0 0-521 32,0 0-216-32,116-54-304 15,-60 45-80-15,4 0-64 0,0 2-96 16,3 7-1736-16,-15 0-2025 15,-16 0-1624-15</inkml:trace>
  <inkml:trace contextRef="#ctx0" brushRef="#br0" timeOffset="35313.62">15415 3946 4672 0,'0'0'2697'16,"0"0"-1105"-16,0 0-151 0,0 0-201 0,0 0-224 15,96 73 112 1,-53-69-191-16,17-1-329 0,4-3-336 16,24 0-272-16,-13-10-2705 0,-12-5-4560 15</inkml:trace>
  <inkml:trace contextRef="#ctx0" brushRef="#br0" timeOffset="35591.53">16482 3321 10786 0,'0'0'5201'0,"0"0"-3137"0,0 0-879 15,0 0-529-15,0 0-656 16,0 0 0-16,0 0 336 0,0 120 184 15,0-56-128-15,0 2-232 32,4 1-104-32,0 4-56 15,-4-5-32-15,0-6-784 0,0-6-912 0,0-3-1281 16,5-16-1888-16,3-14-3289 16</inkml:trace>
  <inkml:trace contextRef="#ctx0" brushRef="#br0" timeOffset="35928.76">16802 3600 10506 0,'0'0'4353'0,"0"0"-2025"15,0 0-615-15,0 0-361 0,0 0-872 32,0 0-480-32,0 0 0 15,0 0 104-15,-45 98-96 16,42-50 40-16,3-3-48 0,0-4-248 15,16-9-192-15,7-4-216 0,9-8 256 16,5-11-57-16,-2-9 457 31,-3-7 49-31,-4-18 63 16,-5-13 168-16,-10-12 352 0,-5-9 80 16,-8 3-120-16,-12 8-168 15,-16 4-104-15,-4 13-8 0,-4 14-312 31,-4 13-104-31,0 4-968 16,1 35-1369-16,11 1-2048 16,8-1-2392-16</inkml:trace>
  <inkml:trace contextRef="#ctx0" brushRef="#br0" timeOffset="36266.56">17319 3591 5961 0,'0'0'9346'0,"0"0"-6882"16,0 0-871-1,0 0-593-15,0 0-1000 16,0 0-24-16,0 0-144 16,-43 54 24-16,31-7 136 15,3 3-344-15,9 2-240 0,0-8-409 16,17-9-55-16,2-10 24 15,9-11 592-15,4-14 440 0,0 0 376 32,-4-23 576-32,-4-9 176 15,-13-9 489-15,-2-7-417 0,-9-3-464 16,-4 7-376-16,-16 6-352 16,-4 10-8-16,-8 12-32 15,0 16-648-15,-7 16-1424 0,11 12-3154 31,7 1-4384-31</inkml:trace>
  <inkml:trace contextRef="#ctx0" brushRef="#br0" timeOffset="36626.62">17961 3596 9097 0,'0'0'6130'16,"0"0"-4210"-16,0 0-736 15,0 0-992-15,0 0-128 0,0 0-64 32,-92 36-80-32,68-1 80 15,5 7-80-15,2-2-8 0,9 5-384 16,8-7-432-16,0-6-416 15,21-10-56-15,7-6 447 0,3-13 929 16,1-3 40-16,0-13 392 16,-4-12 377-16,-9-7 759 0,-2-9 352 15,-17-4-735-15,0 1-441 16,-9 3-336-16,-6 6-312 16,-9 9-96-16,-12 23-664 0,4 3-1641 31,8 10-3184-31</inkml:trace>
  <inkml:trace contextRef="#ctx0" brushRef="#br0" timeOffset="36977.94">18486 3648 14387 0,'0'0'3192'0,"0"0"-1247"16,0 0-1337-16,0 0-600 16,0 0-16-16,0 0-72 15,-99 82 0-15,75-37 80 16,9 6-616-16,11-7-433 0,4-2-495 16,11-12-216-16,17-4 559 15,12-16 673-15,4-10 528 16,3 0 352-1,6-25 569-15,-6-11 1087 16,-11-11-144-16,-9-7-183 0,-10 1-585 16,-13-8-544-16,-4 10-384 15,-21 10-168-15,-14 15-112 16,-29 26-432-16,0 4-1720 0,12 15-4394 16</inkml:trace>
  <inkml:trace contextRef="#ctx0" brushRef="#br0" timeOffset="38612.72">14980 4747 4560 0,'0'0'3145'0,"0"0"-712"15,0 0-361-15,0 0-39 0,0 0 71 32,0 0-432-32,0 0-367 15,-8-38-217-15,8 38-416 16,0 0-88-16,0 0-280 0,0 0-224 16,0 12-80-16,-3 7-208 15,-1 13 208-15,-4 12 208 0,4 4-152 31,-1 5 40-31,5-4-40 16,0-2-56-16,0-9 72 16,0-3-72-16,0-10 0 0,0-2-72 15,5-7-336-15,-5 0-448 0,0-7-488 16,0 1-729-16,0-7-1023 16,0-3-1441-1,0 0-3737-15</inkml:trace>
  <inkml:trace contextRef="#ctx0" brushRef="#br0" timeOffset="38928.8">15307 4734 2784 0,'0'0'7378'0,"0"0"-4474"16,0 0-1399-16,0 0-801 15,0 0-272 1,0 0-232-16,0 0 24 16,0-3-96-16,0 3-48 15,0 3 120-15,0-1 176 0,0 2 48 16,0-2-56-16,0-2-64 16,0 0 56-16,0 0-168 0,0 0-112 31,0 0 41-31,0 0-73 15,0 0 0-15,0 0 16 16,-4 0-64-16,0 0-713 0,-8 0-1855 16,-4 0-585-16,4 0-5705 0</inkml:trace>
  <inkml:trace contextRef="#ctx0" brushRef="#br0" timeOffset="41188.06">15232 4648 984 0,'0'0'8257'0,"0"0"-6072"0,0 0-1169 0,0 0 32 16,0 0-7 0,0 0-257-1,-9-22-104-15,2 19-48 0,3 3 64 16,-8 0-120-16,0 0-280 15,-9 0-192-15,-2 0 64 0,-1 0 8 16,-4 6-31 0,0 3 127-1,4 4-176-15,1 3 24 0,-1 9 0 16,3 4-112-16,2 3 88 0,-1 6-80 16,3 3 144-16,2 6-24 15,2 2-48-15,6-5-88 16,3-3-48-16,4-3 40 0,4-5-104 31,12-6 104-31,12-7 8 0,12-4 200 16,3-4 48-16,5-10 0 15,4-2-32-15,-4 0-144 16,-4 0 56-16,-4-8-16 0,-12-5-24 16,-4 1 80-16,-5-2-96 31,-3-2 64-31,-4 2-40 0,0-3-96 15,-8 7 8-15,0 1-8 16,-4 6-584-16,4-4-672 31,-4 7-3145-31,4-3-5161 0</inkml:trace>
  <inkml:trace contextRef="#ctx0" brushRef="#br0" timeOffset="41546.17">15762 4823 4416 0,'0'0'8026'16,"0"0"-4953"-16,0 0-1313 15,0 0-424-15,0 0-479 0,0 0-129 16,11 0-360-16,9 0-312 31,8 0 328-31,8 0-192 0,4 0-96 16,4 0 16-16,0 0-112 15,-5-3-48-15,-3-1-488 16,-8 4-1032-16,-8-3-1105 0,-4 3-2008 16,-16 0-3265-16</inkml:trace>
  <inkml:trace contextRef="#ctx0" brushRef="#br0" timeOffset="41726.1">15793 5035 5313 0,'0'0'7329'0,"0"0"-5400"16,0 0-409-16,0 0 136 15,88 7-607-15,-40-7-313 0,8 0-344 16,-1 0-360-16,21-7-32 16,-20 1-2241-16,-12 0-5320 0</inkml:trace>
  <inkml:trace contextRef="#ctx0" brushRef="#br0" timeOffset="44973.65">17116 4517 8857 0,'0'0'6330'0,"0"0"-4410"16,0 0-1000-16,0 0-624 15,0 0-24-15,-84 23-63 0,69 3-97 16,2 2-112-16,10 7-8 0,3 3 0 31,7 4 8-31,21-2 88 16,8 2 8-16,4-4-96 16,4 0 312-16,-5-2-240 0,-7-8-72 15,-8 0 56-15,-11-6-56 16,-9 4-128-16,-4-1 128 0,-13-3 32 31,-10 3 256-31,-5-6 56 16,-9 0-56-16,-6-2-128 15,0-8-160-15,2-2-32 0,2-10-1656 0,11-16-2377 16,7-6-6410-16</inkml:trace>
  <inkml:trace contextRef="#ctx0" brushRef="#br0" timeOffset="45131.71">17057 4582 12578 0,'0'0'4937'0,"0"0"-3416"15,0 0-617 1,159-21-376-16,-47 21-80 16,-1 5-120-16,-16 4-112 15,-31 0-216-15,-28 1-344 16,-9-1-2113-16,-10-2-4432 0</inkml:trace>
  <inkml:trace contextRef="#ctx0" brushRef="#br0" timeOffset="51714.28">10554 11189 9233 0,'0'0'4970'0,"0"0"-4010"16,0 0-680-16,0 0-280 0,0 0 96 16,0 0-48-16,0 0 840 15,-20 0 64 1,12 0-112-16,1-11-295 16,-6 5-297-16,5-6 88 0,8-7-8 15,0-3-160-15,8-7-72 16,24-10 128-1,24-8-224-15,32-10-72 16,35 10-8-16,16 12 8 0,5 21-128 16,0 14 64-16,-5 14 128 15,8 17-48-15,12 10 56 0,9 11 8 16,7 7-8-16,8 8 48 16,8 10 8-16,13 5-56 15,3 10 0 1,8 7-8-16,1 3 8 15,-5-1 0-15,-5-9 8 0,-6-3-8 16,-9-16-72-16,-15-10-56 16,-5-9-264-16,-12-12-449 15,-4-11 89-15,-3-11-32 0,8-20 32 32,-1-10 64-32,0-28 72 15,-7-23 352-15,-17-9 16 0,-16-12-41 16,-31-6 241-16,-28-5 48 15,-17 0 176-15,-15 5 305 16,-3 16 247-16,-14 17-168 0,-6 17-80 16,3 6-176-1,-4 1-56-15,3-2-152 16,-3 3 8-16,0 7 176 0,1 10 128 16,-1 7 288-16,-4 6-247 15,0 0-449-15,0 0-169 16,0 16-319-16,0 15 488 15,0 20 72-15,-4 25-64 16,-16 20-8-16,-1 8-144 16,2-17-504-16,6-24-416 0,10-26-176 15,-1-7-41-15,4 0-287 16,0-1 192-16,0-4 408 16,7-11 231-1,6-11 353-15,2-3 384 16,-2-19 48-16,2-19 160 15,6-26 577-15,7-21 15 0,-5 1 144 16,5 6 32-16,4 11-72 16,-1 19 25-16,10 4-161 0,6-4-376 31,1 17-256-31,4 12-128 16,0 6 8-16,0 13 32 0,4 0-32 15,-1 0 32-15,1 16-48 16,7 3 0-16,14 6 0 15,18 4 0-15,25 5-128 0,3 5-408 32,-7-1 192-32,-5-3 184 0,-12-4 16 15,2 1-168-15,-6 0 112 0,9-3 151 16,-5 0 49-16,5-1 0 16,-1-3 0-16,1 4 73 15,4-4-17-15,4-6 176 16,2 4-8-1,2-1 8-15,8 0-16 0,-1 4-208 16,1-5 64-16,-1-1-16 0,-3-2-56 16,-4-2 8-16,-2-3 0 15,2-4 40-15,-4 1-8 16,-1-4-40 0,1-3 0-16,0-3 0 15,-1 0 8-15,1 0-8 16,0-6 24-16,-5-7 24 0,1-2 128 15,-9-1-96-15,1 0 24 16,-9-6-32-16,-15-4-64 0,-20 7 96 31,-8 0 256-31,-9 1-64 16,14-8 232-16,-2-9-88 16,13-3 64-16,0-7-112 0,-9 3-176 15,1 5-95-15,-4 2-65 16,-9 6-48-16,-2 4 0 0,-9 5 0 31,-4 6 0-31,-9 3-8 16,-6 3 64-16,-9 1-128 0,-1 4 64 15,-3 3-441-15,0 0-1415 0,-28 0-424 16,0 0 631-16,-3 3-2952 16</inkml:trace>
  <inkml:trace contextRef="#ctx0" brushRef="#br0" timeOffset="56530.51">12267 12449 4280 0,'0'0'2377'0,"0"0"-305"15,0 0-1311 1,0 0-233-16,0 0-104 0,0 0-48 0,0 0-40 31,0 0-208-31,0 3-64 16,0 7 136-16,0 2 488 0,0 4-120 15,0 3-232-15,0 4 40 16,0-5 80-16,0 4 161 0,0 3-65 16,0-1-144-16,0-2-128 31,0 3 64-31,0 0-88 16,0 1-48-16,0 6 104 0,0 3-16 15,0 0 56-15,4 2-24 16,1-2-80-16,-5 4 64 0,3-5-112 15,-3 2 9-15,4-2-41 32,0 5 72-32,0-5 104 15,4 4-152 1,-3-2-16-16,2 2-24 0,-3-4 16 16,4 4 104-16,-4 1-128 15,4-2 48-15,0 2 24 0,-4-4-120 16,0-1-16-16,0 5 64 15,0-2-40-15,-1-1-8 0,-3-2-32 16,5 1-64 0,-5 4 120-1,4-1-112-15,0-1 0 0,0 5 104 16,4-1-104-16,-5 1 48 0,1-4-40 16,-4-3-8-16,5-3 64 15,-5-1-64-15,0 1-8 16,0-3 0-16,0-1 0 0,0 3 8 15,0-1 8-15,0-2-8 16,0 1 56-16,0-1-56 0,0 4 0 31,0-4 48-31,4 2-48 16,-4-2 32-16,4 0-32 0,-4 1 0 16,0-4 0-16,0 4-8 15,0-4 8-15,0 4-8 0,0-1 0 16,-4 1 72-16,-5 3 0 31,9 0-64-31,-4-4 72 16,1 4-72-16,3 0 0 0,-4-5 0 0,4 3 0 15,0-5 0-15,-4 1 0 16,4-5 0-16,-4 5 0 0,0 2 0 16,0-3 8-1,-1 5 32 1,-2-5-40-16,3 0 104 15,0-3-104-15,-4 4 40 0,4-1 16 0,-4 1-56 16,4 0 48-16,-4 2-56 16,4-3 0-16,0 0 64 0,4 4-56 31,0-6-8-31,0-7 56 16,0 2-48-16,0-5-8 15,0-1 0-15,0 1 8 0,0-1 40 16,0-1-48-16,0 1-40 0,0 1 40 15,-8-3 0-15,4 2 48 32,0-6-48-32,4 4 0 15,0-7 8-15,0 3-8 0,0-1 0 16,0-5-8-16,0 0-240 16,0 0-40-16,0 0-120 0,0 0-160 15,0-30-448-15,0-1-3497 47,0-8-8418-47</inkml:trace>
  <inkml:trace contextRef="#ctx0" brushRef="#br0" timeOffset="57902.63">14426 12560 56 0,'0'0'3928'0,"0"0"-2591"16,0 0-193-16,0 0 152 0,0 0-304 16,0-41 249-16,0 34-185 15,0-2 152-15,5-1-296 16,-1 4-39-16,0 3-169 0,-4 0 240 31,0 3-144-31,0 0-352 0,0 0-192 16,0 0-32-16,0 0-208 15,0 0-16-15,0 3-80 16,0 6 64-16,0 10 16 16,0 3 200-16,0 10 72 0,0 6 88 15,0 7-40 1,0 9-15-16,0 0-9 16,0 3-24-16,0-3-24 0,0 3-56 15,0 1 96-15,0-1-24 16,0 3-40-16,0 0-32 15,8 3-40-15,-5 1 72 16,5 2-32-16,1-5-48 16,-1-4-24-16,-5-3-40 15,1 0-8-15,-4-3 48 0,0 0 24 16,0 0-72 0,0 0 24-16,0 2-88 0,0-5 96 15,0 3 8 1,0-3-64-16,0-4 24 15,4 0-64-15,1 1 112 0,3 3 0 16,-5-1-72-16,5-3 0 16,-4 4-32-16,5-4 40 15,-2 0-48-15,-7-2 40 0,4 2-48 32,0-3 0-32,-4 1 0 15,0-4 0-15,0 0 0 0,-4-2 8 16,0-4-8-16,1-1 0 15,3-2 0-15,0 3 40 16,0-4-32-16,0 0-8 0,0 4 0 16,-4 0 0-1,4 3 8-15,-5 0 0 16,5 0 0-16,-4-4 0 0,4 1 0 16,0 0 0-16,0-1-8 15,0-1 0-15,0 1 0 16,0-2 0-16,0-4 0 15,0 0 0 1,0 0 0-16,0-5-16 0,4-1-88 16,1-4-88-16,-1 2 192 0,-1-9-8 15,1-1-8-15,0 0 8 16,-4-4 0-16,4 0-40 16,-4-3-72-1,4 0-48-15,-4 0-48 16,0 0-200-16,4-3-304 0,4-35-904 15,-4 0-3553-15,4-10-7466 0</inkml:trace>
  <inkml:trace contextRef="#ctx0" brushRef="#br0" timeOffset="59034.26">16969 12539 5425 0,'0'0'2200'16,"0"0"-199"-16,0 0-161 15,0 0-544 1,0 0-192-16,0 0-7 0,0 0-345 15,0 0-408-15,7-5-248 16,-7 21-88-16,4 6 504 0,-4 14 40 16,4 5-80-16,-4 10-24 15,0 6-128 1,5 2 65-16,-1 6-17 16,-4 1-112-16,4 10-40 31,0 17 24-31,-4 7-8 0,3 9 24 15,-3-11 0-15,4-9-72 16,-4-6-136-16,4 3 16 0,-4-1 24 16,5-11-88-16,-1-15 72 15,-4-11 0-15,4-9-72 16,-4 5 88-16,4 7-32 0,-4 3 32 16,0 0 72-16,3-3-40 15,-3-4-32-15,4-2 16 0,-4 2-32 31,0-5-8-31,4-4-56 16,0 0 0-16,-4-3 0 16,5 3-8-16,-5-3 0 0,0 3 0 15,0 0 8-15,0 3 0 0,0 1 0 16,0 2 40-16,0 0 8 16,0 4-56-1,4-4 0-15,0-2 72 16,3-4-72-16,-3-7 8 15,4-2 8-15,-8-6-16 0,0-5 0 0,0 1 0 16,0-5-8-16,-8-6 8 16,4-2 0-1,0 1 0-15,1-7 0 16,3 7 48-16,-4-4-40 31,4-1 0-31,-4 5 8 0,-1 3-16 16,5 0-64-16,0-1-288 15,0 1-160-15,0-7-992 0,0-3-2185 16,0 0-3761-16</inkml:trace>
  <inkml:trace contextRef="#ctx0" brushRef="#br0" timeOffset="60106.55">19328 12525 7785 0,'0'0'2689'16,"0"0"-1305"-16,0 0-616 16,0 0-296-16,0 0-296 0,4 32 312 15,-4-3 417-15,0 1 23 16,0 16-160-16,0 4-200 0,0 4 32 16,-4 7-120-16,-9 12-88 31,6 16 1-31,-5 15-9 15,-4 5-40-15,-1-2 56 0,6-8 40 16,-1-4-104-16,3 4-208 0,5 2 24 16,4 4-104-16,0-14 16 15,0-13-24-15,0-19-32 32,4-14-8-32,-4-4 8 0,0 7 0 15,0 3 8-15,0 5-8 16,-4-1-8-16,-7-4 16 0,-1-7-16 15,4 0 8-15,0 1 0 16,0-1 0-16,8-2 0 16,0 5 48-1,4 8-48-15,16 1 48 0,3 5 272 16,2 2-72-16,-5-9-136 16,-1-1-72-16,-6-11-40 0,-6-7 0 15,-3-13 8-15,-4 0-8 16,0-5-8-1,0-9 8 1,0-1 0-16,0-4 0 0,0-3 0 0,0 4 0 16,0-4-8-16,0 0-8 15,0 0-288-15,-4 0-472 0,-3 0-328 32,-1-7-961-32,-1-5-3016 15</inkml:trace>
  <inkml:trace contextRef="#ctx0" brushRef="#br0" timeOffset="60975.42">21447 12560 7761 0,'0'0'2481'0,"0"0"-577"16,0 0-432-16,0 0-359 0,0 0-129 15,0 0-560-15,24 12-416 16,-17 11 376-16,6 12-24 31,-1 19 160-31,0 26-48 0,-8 21-88 16,0 13-8-16,-4 0 1 0,0-5-129 15,0-11 88-15,0-3-64 0,0-3-72 16,4 4 256-16,-4-2-216 16,0 8-72-1,4-10-8 1,-4-3-88-16,0-9-64 0,0-17 72 15,0-13-72-15,0-8 0 16,0-4 0-16,0 6-8 0,0 11 8 0,3 2 32 16,5-3-32-16,5 3 40 31,-2 1-48-31,6-2 0 16,-2 4 8-16,2 1 72 0,-2 0 48 15,-2-5-8-15,-2 1-8 16,-3-5-40-16,1-8-64 0,2 0 80 31,-3-6-80-31,4-6 40 16,4 0 32-16,-4-6-64 0,0-5 40 15,-1-8 16-15,-7-3-72 16,5-7-120-16,-5-9-432 16,0-10-632-16,7-7-5017 0</inkml:trace>
  <inkml:trace contextRef="#ctx0" brushRef="#br0" timeOffset="61157.06">22997 14553 9249 0,'0'0'5642'0,"0"0"-5642"0,0 0-5153 16</inkml:trace>
  <inkml:trace contextRef="#ctx0" brushRef="#br0" timeOffset="62688.44">12291 15948 7273 0,'0'0'7658'16,"0"0"-5514"-16,0 0-944 0,0 0-15 15,0 0-393-15,0 0-208 32,-60-42-320-32,36 42-112 0,-4 0-80 15,-4 20 24-15,5 5-56 0,-1 7-40 16,8 6 0-16,8 0-8 16,4 3-104-16,8-3 112 0,8-3 0 15,12-3-48 1,12-4-120-1,8-2-176-15,3-6-496 0,6-12-729 16,11-8-1551 0,-13 0-2513-16,-8-3-3665 15</inkml:trace>
  <inkml:trace contextRef="#ctx0" brushRef="#br0" timeOffset="62835.35">12523 16072 11522 0,'0'0'4681'0,"0"0"-3097"0,0 0-599 15,0 0-369-15,0 0 504 0,0 0-392 16,0 91-360-16,0-58-288 31,0-2-80-31,0 7-1328 16,11-10-1761-16,1-5-4776 0</inkml:trace>
  <inkml:trace contextRef="#ctx0" brushRef="#br0" timeOffset="63401.31">14435 15786 6833 0,'0'0'7362'16,"0"0"-5090"-16,0 0-768 0,-88-7-407 15,60 26-225-15,4 4-232 0,5 8-472 16,6 4 128 0,9 4-296-1,4-2-16-15,12 2-32 16,16-4-352-16,8 0-680 0,23-14-1193 15,-3-5-1984-15,-7-13-5617 0</inkml:trace>
  <inkml:trace contextRef="#ctx0" brushRef="#br0" timeOffset="63692.66">14650 15929 10442 0,'0'0'4609'0,"0"0"-2801"31,0 0-424-31,0 0-783 16,0 0-185-16,0 0-64 0,0 0-312 15,79 32-40-15,-79-10-176 16,0 6 88-16,-15 1 88 16,-13 3 184-16,-4-6 136 0,8-8-40 31,4-3-160-31,12-1-120 15,8-8-88-15,12-1 24 0,24 0 56 16,28-5-424-16,31 0-793 16,-11-16-895-16,-5-3-3257 0</inkml:trace>
  <inkml:trace contextRef="#ctx0" brushRef="#br0" timeOffset="64307.71">16945 15586 9962 0,'0'0'5121'0,"0"0"-3801"0,0 0-168 16,-83 3 97-16,46 10-185 16,5 6-352-16,4 6-384 15,9 8-128 1,2-3-200-16,14 5 0 15,3 0-40-15,11 1-264 0,22-8-280 16,10 1-784-16,37-8-1161 16,-12-5-2200-16,-8-9-5153 0</inkml:trace>
  <inkml:trace contextRef="#ctx0" brushRef="#br0" timeOffset="64720.24">17199 15729 13114 0,'0'0'4665'0,"0"0"-3672"16,0 0 15-16,0 0-256 0,0 0-624 16,0 0-128-16,0 0-32 15,92 0-304 1,-68 12-256-1,-4 1-216-15,-12-4 335 0,-4 1 249 0,-4 0-64 16,-4-2 288-16,-8-1 600 16,-4 3 89-16,1 0-105 0,2 2-96 15,9 1-384-15,4 6-8 16,0 3-96-16,4 0-272 16,13 7-368-1,3-1-184-15,-1 1 383 16,1 0-39-16,-8-7 256 0,-4-3 160 15,-8-2-72-15,0-9 136 16,-20 3 616-16,-4-9 96 16,-4 2-119-16,-4-2-257 0,4-2-336 31,0-2-248-31,9-11-2553 16,10-6-7161-16</inkml:trace>
  <inkml:trace contextRef="#ctx0" brushRef="#br0" timeOffset="65381.7">19068 15533 10490 0,'0'0'4737'15,"0"0"-3001"1,0 0-120-16,0 0-223 0,0 0-505 15,0 0-384-15,0 0-64 16,-103-29-32-16,62 48-112 0,2 9-168 16,7 7-64-16,4 0-56 15,13 6-8 1,11 1-216-16,4-5-152 16,32 5 0-16,11-4-96 15,13-7-416-15,32-11-728 0,-13-11-2265 16,-11-9-3441-16</inkml:trace>
  <inkml:trace contextRef="#ctx0" brushRef="#br0" timeOffset="65741.1">19364 15679 4016 0,'0'0'8522'16,"0"0"-4681"-16,0 0-2465 16,0 0-640-16,0 0-463 0,0 0 31 0,-45 50 80 15,30-23-176-15,2 6-96 16,9-1-104-16,4-4-8 16,0-3-328-1,9-8-336-15,10-8-273 16,9-5 793-16,4-4 144 15,0-11 16-15,-4-8 192 0,-4 1 729 0,-9-5 295 16,-2 8-72-16,-9 8-112 16,-4 7-464-1,0 0-584-15,0 19-72 16,-8 13 72-16,-1 10-200 16,6 8-784-16,3 17-664 15,16-14-2161-15,-1-11-4641 0</inkml:trace>
  <inkml:trace contextRef="#ctx0" brushRef="#br0" timeOffset="66362.92">21949 15798 5553 0,'0'0'5385'16,"0"0"-3969"-16,0 0 297 15,-104 10 255-15,61 12-272 0,-2 7-359 16,2 5-305-16,7 4-224 16,4 8-248-16,12-5-272 15,9-3-160 1,11-1-128-16,7-4-152 0,29-5-304 16,24-2-552-16,35-10-1345 15,-15-7-1648-15,-4-6-4088 0</inkml:trace>
  <inkml:trace contextRef="#ctx0" brushRef="#br0" timeOffset="66599.14">22176 15919 10666 0,'0'0'5289'31,"0"0"-4065"-31,0 0-400 16,0 0 361-16,0 77-401 0,4-40-328 15,12 9-184-15,0 1-128 16,4 0-144-16,-5 1-136 0,-6-1-312 16,-9-5 40-16,0-7-312 31,-16-7-753-31,-31-12-863 16,6-7-1505-16,1-9-3025 0</inkml:trace>
  <inkml:trace contextRef="#ctx0" brushRef="#br0" timeOffset="66732.95">22296 15872 8833 0,'0'0'3065'0,"0"0"-1769"0,107-16-87 16,-59 16-249-16,4 0-600 16,-1 23-360-16,-10-4-968 0,-13-1-5066 15</inkml:trace>
  <inkml:trace contextRef="#ctx0" brushRef="#br1" timeOffset="79616.23">10721 4903 6145 0,'0'0'6689'16,"0"0"-4856"-16,0 0-465 15,0 0-296-15,0 0-520 16,0 0-104-16,-24-36-128 0,1 55 193 15,-9 12 79-15,-5 11-280 0,-2 9-40 16,-1 9-56 0,1-2-104-16,-2-1 48 15,5-7-88-15,8-6-16 16,4-6-56-16,5-8-432 16,3-5-400-16,4-12-593 0,0-7-1583 15,8-6-2545-15</inkml:trace>
  <inkml:trace contextRef="#ctx0" brushRef="#br1" timeOffset="79885">10323 4931 10898 0,'0'0'1856'0,"0"0"625"16,0 0-137-16,0 0-1063 15,0 0-689-15,0 0-352 0,0 0-232 16,48 18 280-16,-24 18 184 16,-5 5-80-1,5 6-176-15,1 1-120 16,-6-8-48-16,-3 2 24 0,0-7-72 16,-4-6-88-16,0-7-408 15,0-2-280-15,0-8-881 0,8-5-1159 16,-4-4-1777-16,0-3-4537 15</inkml:trace>
  <inkml:trace contextRef="#ctx0" brushRef="#br1" timeOffset="80178.24">10876 5166 10082 0,'0'0'4457'15,"0"0"-2457"-15,0 0-136 16,0 0-663-16,0 0-537 0,0 0-376 16,0 0-240-16,0 15-40 15,0 11 328-15,0 5 8 32,-3 4-72-32,3 1-104 0,0 2-48 15,0-7-72-15,0 1 24 16,0-10-8-16,0 0-64 0,0-9-144 15,3-1-744-15,1-7-976 16,0-5-2705 0,5 0-4129-16</inkml:trace>
  <inkml:trace contextRef="#ctx0" brushRef="#br1" timeOffset="80702.75">13195 5267 12962 0,'0'0'2609'15,"0"0"-569"-15,0 0-607 16,0 0-633-16,0 0-400 0,0 0-400 16,0 0 48-1,0 0-48 1,-23 73 368-16,-1-32-128 15,0 7-112-15,-4 0-32 0,-4-4-48 0,4 1-48 16,0-8-320-16,5-5-608 16,-9-3-1089-16,8-7-2232 0,4-12-2392 15</inkml:trace>
  <inkml:trace contextRef="#ctx0" brushRef="#br1" timeOffset="80874.89">12861 5361 12658 0,'0'0'3809'32,"0"0"-1657"-32,0 0-551 15,0 0-1113-15,0 0-488 0,0 0 8 16,0 0 344-16,36 96-56 16,-8-48-160-16,-5 0-112 0,5-1-24 15,4 10-1384-15,-4-16-2625 16,-8-8-2592-16</inkml:trace>
  <inkml:trace contextRef="#ctx0" brushRef="#br1" timeOffset="81191.23">13319 5489 12738 0,'0'0'4529'0,"0"0"-3032"0,0 0-417 16,0 0-584-16,0 0-280 0,0 0 48 16,72 14-136-16,-60 7-128 31,-9 2-64-31,-3 5 24 16,0-3 40-16,-7 1 0 0,-9-7 8 15,4-3-8-15,4-4 144 16,4-1-88-16,4-6-56 0,4-2-56 15,24 1 56-15,12-2 0 32,23-2-656-32,37 0-648 0,-13-6-1097 15,-7-6-3136-15</inkml:trace>
  <inkml:trace contextRef="#ctx0" brushRef="#br1" timeOffset="81746.09">16048 5445 8833 0,'0'0'3153'0,"0"0"-1185"31,0 0 225-31,36-86-81 0,-32 70-767 15,-4 13 39-15,0 3-792 0,-4 0-592 16,-20 19-8-16,-8 10 8 16,-8 12 56-16,-3 3-40 0,-1 7 80 15,-4 0-88 1,8-3-8 0,0-4-408-16,5-6-936 0,-1-3-1369 15,4-12-2344-15,16-11-2913 16</inkml:trace>
  <inkml:trace contextRef="#ctx0" brushRef="#br1" timeOffset="81946.48">15749 5454 8857 0,'0'0'5290'16,"0"0"-2962"-16,0 0-616 16,0 0-1143-16,0 0-505 15,0 0 312-15,13 57 304 0,-6-18-336 31,5 2-72-31,4 0-184 0,8 0-88 16,4-3-584-16,12 1-849 31,-12-14-1559-31,0-6-2913 0</inkml:trace>
  <inkml:trace contextRef="#ctx0" brushRef="#br1" timeOffset="82345.88">16179 5585 12274 0,'0'0'2953'0,"0"0"-833"0,0 0-695 16,0 0-585-16,0 0-272 15,0 0-320-15,88-24-232 0,-64 35-32 16,-3 2-80-1,-10 0-528-15,-3-4 224 16,-8 0 40-16,0-2-217 16,-12-1 273-16,-4 0 304 0,0 1 496 15,0 2-143-15,8-3-169 16,5 7-184-16,3 6-40 16,0 1 40-16,11 7 48 0,5 3-48 31,0 1-393-31,-4 1-495 0,-4 0 536 15,-4-9 288-15,-4-4-56 16,-4 0-64-16,-16-10 184 16,-8 0 176-16,-8-6 376 0,-3 1-240 15,-21-4-312-15,8-11-200 32,4-3-4201-32</inkml:trace>
  <inkml:trace contextRef="#ctx0" brushRef="#br1" timeOffset="83084.06">21583 5467 12562 0,'0'0'3145'32,"0"0"-1617"-32,0 0-1192 15,0 0-264-15,0 0 328 0,0 0 192 16,-96 105-63-16,64-61-105 15,-3-3-112-15,-2 5-88 0,1-2-152 16,-7 0-72-16,-2-6-560 31,6 0-993-31,-9-7-2271 16,16-5-361-16,5-14-2553 0</inkml:trace>
  <inkml:trace contextRef="#ctx0" brushRef="#br1" timeOffset="83281.49">21168 5616 5169 0,'0'0'7961'0,"0"0"-5248"0,0 0-641 0,0 0-679 15,0 0-1097-15,0 0-176 16,0 0-120-16,32 45 408 0,-12 3-88 16,8 2-168-1,8 1-152 1,3 3 40-16,2-1-40 15,-6-4-872-15,1 1-1321 0,-12-15-2264 16,-8-9-3376-16</inkml:trace>
  <inkml:trace contextRef="#ctx0" brushRef="#br1" timeOffset="83830.45">21725 5845 12762 0,'0'0'3065'15,"0"0"-1185"-15,0 0-1160 0,0 0-720 16,0 0 8-16,0 0 32 16,-23 53 136-16,11-23-31 0,0-2-73 15,1 1-72-15,-2-7 80 31,5-3-80-31,1-6-72 16,-2-7 0-16,5-3-121 0,4-3 193 16,0-6 209-16,0-16 15 0,4-4-112 15,12-5 24-15,5-8 120 0,2 4 136 16,1 3 56 0,-4 7 64-1,-8 6 200-15,-1 10-280 16,-2 5-120-16,-5 4-312 0,4 4-88 15,4 12 88-15,0 3 16 0,3 6 32 16,-2 0-40-16,2 3-8 0,2-2 32 31,-2-1-32-31,1-5-104 16,0-8 0-16,0-8 56 16,-4-4 48-16,0 0 184 0,0-23-40 15,4-8 96-15,-8-4 120 16,0-10-112-16,-4 1-15 0,-1 3-185 31,1 6 120-31,-4 9-112 16,0 13-56-16,0 11 0 0,0 2-969 15,0 19-1087-15,-7 3-273 16,7 3-3488-16</inkml:trace>
  <inkml:trace contextRef="#ctx0" brushRef="#br1" timeOffset="87147.89">3641 14758 10490 0,'0'0'4489'0,"0"0"-3465"16,0 0 408-16,0 0-119 16,0-17-73-16,0 17-496 0,0 0-432 15,-4 0-168-15,0 10-144 16,-7 9 48-1,-13 13-16-15,-4 12 208 16,-8 7-112-16,-9 6 16 0,2 3 88 16,-1-2-56-16,0-5-48 15,9 1-40-15,-1-6-80 0,8-7 64 32,4-2-72-32,3-11-192 15,10-5-376-15,-1-8-728 0,4-5-713 16,-4-10-831-16,8 0-1417 15,-8-10 128-15</inkml:trace>
  <inkml:trace contextRef="#ctx0" brushRef="#br1" timeOffset="87446.53">3186 14849 5937 0,'0'0'5625'31,"0"0"-3201"-31,0 0-191 16,0 0-297-16,0 0-815 16,0 0-689-16,0 0-304 0,0 0 672 0,41 80 72 15,-22-26-336-15,9 0-160 16,4-1-72-16,5 1-128 0,2-7-56 16,5-1-16-16,0-4 16 15,-8-9 8 1,-4-1-128-1,-8-6-8-15,-9-7-112 0,-7-6-64 0,-3-7-152 16,-5-3-112-16,0-3-280 16,0 0-624-16,-13-13-953 0,2-12-751 15,-6-4-7387-15</inkml:trace>
  <inkml:trace contextRef="#ctx0" brushRef="#br1" timeOffset="87897.42">4047 14322 984 0,'0'0'9690'0,"0"0"-7770"0,0 0-536 0,0 0-471 15,0 0-385-15,0 0-184 16,-4-13-160-16,-3 22-176 16,-9 5 400-16,-8 7 232 0,0 5-104 31,-8 3-64-31,4 3-184 16,0-1-88-16,0 1-8 0,9-7-95 15,-1-2-41-15,8-2-56 16,7-7-393-16,5-9-1423 0,0-5-1041 15,0 0-2328-15</inkml:trace>
  <inkml:trace contextRef="#ctx0" brushRef="#br1" timeOffset="88697.05">3873 15151 10866 0,'0'0'5865'16,"0"0"-4321"-16,0 0-71 16,0 0-241-16,0 0-624 0,0 0-376 15,0 0-136-15,0 10-88 31,0 6 184-31,0 5 0 0,-4 5-136 16,-1-4 56-16,1 4-104 16,0-1-8-16,4 4-328 15,-4 6-760-15,-3-7-2033 0,3-9-4768 0</inkml:trace>
  <inkml:trace contextRef="#ctx0" brushRef="#br1" timeOffset="90373.51">3366 15798 200 0,'0'0'9097'16,"0"0"-6888"-16,0 0-1481 16,0 0-64-16,0 0 224 15,0 0 33-15,0 0-201 16,0 0-256-16,0 0 48 0,0 0-152 15,-8 4-176-15,-7-1 304 0,-9 3-152 16,0-2-16-16,-8 2-96 31,4-3-136-31,4 0 32 16,4 0-32-16,4-3-16 0,0 3 25 16,8 1-49-16,0-1-40 15,0 0-8-15,4 3 8 0,4 1-16 31,-3-1 16-31,-2 4-8 16,1-1 152-16,4 3-64 0,-4 4 136 16,0 6 0-16,0 3-32 0,4 2 80 15,-4 8-24-15,1-1-136 16,-1 1 72-16,-1 4-72 16,5-2 40-1,-4 5 16-15,0-1-72 16,0 0 72-16,1-2-88 15,-1 5 32-15,-5-6 16 0,5 3 0 0,0-3 32 16,-3-2-104-16,3-3-48 16,0 0 56-16,-5-1-16 0,5-7-40 31,0 8 40-31,1-6-48 16,3 2 8-16,-4-1 48 0,0 5-48 15,4-2-8-15,0 4 0 16,0-4 8-16,0 2 0 0,0-1-8 31,0-7 48-31,0 0-48 16,0-6 0-16,0 1 0 15,0-5 56-15,0 4-48 0,0 0 0 16,0-2-8-16,0 4 8 16,0 5 0-16,0-4 0 0,0 3 8 31,0 1-16-31,0-4 16 15,0 0-8-15,0 1-8 16,0-4 16-16,0 0-16 0,4-3 8 0,0-4 8 16,-1 4-16-16,1-3-96 15,5 0-24-15,-1-1-24 0,-1 4-48 16,1-2-304 0,5-3-712-1,18 5-249-15,-6-3-1103 16,2-7-2889-16</inkml:trace>
  <inkml:trace contextRef="#ctx0" brushRef="#br1" timeOffset="91906.92">4202 15783 2920 0,'0'0'1352'15,"0"0"1585"-15,0 0-1561 0,0 0-407 16,0 0 215-16,-47 0 8 15,47 0-144-15,-4 0 17 16,4 0 199-16,0 0-96 0,0 0-272 16,0 0-208-1,0 0-288-15,4 0-160 16,0 0-119-16,8 0-41 0,0 0 0 16,4-4 184-16,8 4-144 15,-4-2-112-15,-1 2-8 16,2 0 0-16,-5 0-8 15,-4 2-80-15,-1 10-64 16,-7 2-80-16,5 5-25 16,-5 6 105-16,-1 5 152 0,1 3 0 15,-4 6 160-15,4 6-23 16,0-4 15-16,-4 6 16 16,5-2-16-1,-1-1-8-15,-4-2-40 16,4 2-8-16,-4-3-16 0,0 4-64 15,0-1 56-15,0 4 56 16,0-1 112-16,0 0 184 16,0 2-192-16,0-2-24 0,0-2-64 31,0 0-32-31,3-4-16 16,1-3-48-16,0-4-40 0,4-2 56 15,-3-1-64-15,2 2 0 16,-3-1 16-16,-4-1-8 15,8 4 48-15,-4-3-48 0,-4 3 0 32,4 0 0-32,4 0 40 0,-4-1-32 15,0 1 32-15,4-3-48 16,-1-1 16-16,2-1-16 0,-5-2 8 16,0-3-8-16,-4-6-48 15,0 3-192-15,-12-5-320 16,-12-8-536-1,-28-3-1033-15,9-1-1768 0,-6-5-5625 16</inkml:trace>
  <inkml:trace contextRef="#ctx0" brushRef="#br1" timeOffset="95896.93">11020 4642 4440 0,'0'0'1121'31,"0"0"359"-31,0 0-1096 16,0 0-72-16,0 0-120 0,0 0 120 15,-91-60 24-15,70 50 80 16,2-1 169-16,-1 3-209 16,0-3-96-1,0 3 0-15,-4-2-104 0,0 0 8 16,-4 5 80-16,0-6-88 16,-8 5 0-16,1 0-24 0,-5-1 32 15,3 5 72-15,2-2-96 16,-1 1-8-16,4 0-24 15,-4 3-56-15,5 0 32 16,-1 0-96-16,0 0 88 16,0 0 8-16,-7 10 56 15,2-1 56-15,-3 3-64 0,-3 4-40 16,-2 6 56-16,2 1-80 16,-5 2 16-16,8 1-8 15,1 2-39 1,7 4 7-16,0 0-56 15,8 2-8-15,0 2 0 0,12 5-113 16,0 3 97-16,8 4 16 16,0 8 145-16,4 3 55 15,0 0 0-15,15-2-128 0,9 1-72 16,8-7 56-16,9 0-56 31,6-4 72-31,5-2 80 0,0-1-72 16,7-6 120-16,-7 1-144 15,0-5 88-15,1-5-72 16,-6-3-72-16,-4-4 0 0,2-3-80 16,2-4 16-1,1-8 64-15,12 2 0 16,0-9 320-16,7 0-184 0,-3 0-136 16,0 0 48-16,-1-3 24 15,-7-7-64-15,-11-2 56 16,-6-4-16-16,-3 3 0 15,-8-5-40-15,0-2-8 16,-4-5 80-16,3 0-72 16,1-7-8-16,4-7 0 0,5-2-56 15,-2-3-64-15,1-7 120 16,-4 3 0-16,0 1 0 16,-12 2-64-1,-5 4-64-15,-7-1 128 16,-8 1 208-16,0 0 24 15,-12-3 16-15,-3 3-120 0,-9-6 168 16,0 1-216-16,-4 2-64 16,-4-8-8-16,-8 2 48 0,0 0-48 31,-11-4 152-31,-5 6 376 16,-4 0-272-16,-8 7-256 15,-4 9 168-15,5 9-176 0,-1 15 0 16,8 8-8-16,8 0-88 15,-8 47-1680-15,21-5-1137 0,3 2-2512 0</inkml:trace>
  <inkml:trace contextRef="#ctx0" brushRef="#br1" timeOffset="99000.75">11924 12243 704 0,'0'0'800'0,"0"0"-592"16,0 0-144-16,0 0 2272 0,0 0 177 16,0 0-889-16,0-6-119 31,0 6-1-31,0 0-352 15,0 0-392-15,0 0-352 0,-4 0-192 16,-3 0-104-16,-6 0-104 0,-2 2-8 16,-2 8 0-16,-2 3-64 15,-1 6 56-15,-4 3 0 16,-4 7 8 0,1 8 48-16,-1 2 40 15,-4 9 65-15,0 2 47 0,4 4-96 16,-4 2 0-16,4 6-96 0,0-1-8 31,0-3 64-31,0 3-64 16,4 0 56-16,0-1-48 0,5 1-8 15,-5 15 96-15,-4 12 112 16,-4 11 80-16,4-7 104 0,9-22-120 16,2-16-80-16,1-13-120 31,4 13-56-31,-3 6 104 0,-2 13-120 15,6-4 8-15,-2-1 40 16,9 1 24-16,-3-1-64 0,3-2-8 16,0 0 72-16,-1-1 24 15,-7 14-88-15,5-10-8 16,-6-2 80-16,2 3-72 0,-5-7-8 31,0 7-48-31,-4 10 32 16,4 9 16-16,0-4 8 0,4-12-8 15,4-9 64-15,5-12-64 16,-2 6-48-16,5 13 48 16,0-5 8-1,0-3-8-15,0 2 0 0,0-5-352 16,0-3-136-16,0-3-208 16,0 3-176-16,-4-6 319 0,0-1-87 15,4 2 632-15,0-5-320 16,0 2-184-1,4-5 512-15,5 3 8 16,2-2-8-16,5 2 0 0,-4 3-80 16,4-6 24-16,0 5 40 15,4-2 32-15,-4 1-32 0,0 0 8 16,-4-3-216 0,3-5-608-1,-2-1-560-15,-2-5-417 0,6-2 849 16,2-3-416-16,-3 0 592 15,8-4 95-15,1 0 457 0,2 1 232 16,4-5 256-16,1 3 849 16,5-3 319-16,-1-1-8 31,-1-5-616-31,5 1-304 0,-4-3-239 16,4-4-33-16,-4-2 64 15,3-7-8-15,-3 0-224 0,1 0-32 16,-2-10 56-16,1 1-48 15,0-1 72-15,3 1 16 16,-3-1 328-16,5 1 216 0,2-4-280 16,-7 0 128-1,-1-3-264-15,-7-3-248 16,0 0 0-16,-4-10 0 0,4 1 0 16,0-3 128-16,4-1-112 15,0 0 48 1,8 3-64-1,0 1 0-15,0 2 0 0,-1 4 0 0,-7-4 48 16,-4-2 24-16,-4-4 216 16,-3-6 217-16,-6-3-9 0,-3-7 112 15,0-7-104-15,7-3-144 16,-2 0-128-16,7-2-152 16,0 3 64-1,3 6-136-15,-3 3 384 16,-4 1-144-16,-4-1 24 0,-4-2-136 15,0 1 8-15,-8-4 72 16,5-1-80-16,-2-1-88 16,1 1 168-16,4 1-136 0,0 1 64 31,-4-2-136-31,3 4 88 16,-2-1-88-16,-1-3 161 0,0 3 23 15,-1 0-112-15,-2-3-32 16,3 0 176-16,0 4-88 15,-1 1 48-15,-2 5-16 0,-1-3 32 16,-4 6-88 0,0-4-104-16,0 1-8 15,-9-1 128-15,-2 1-128 16,3-4 88-16,-5 4 0 0,6-1-8 16,3 1 80-16,-4 3-112 15,4 0-40-15,-1 2-8 16,2 4 0-16,-5 0 0 15,0 0-48-15,0-3 32 16,-4 4 16-16,4-8-80 16,-3 1 80-16,2-7 0 0,1 0-80 15,4-5 32-15,4-1-64 16,0 3-144 0,-4 0 248-16,4 7 0 15,-3 2 0-15,-6 1-64 16,1 3-80-16,0 0 24 0,-12-1 56 15,9-1 64-15,-6 1 0 16,2-2 8-16,7 3-8 0,-1-4 8 31,2 2-216-31,3-2 72 16,4-2 88-16,-4-4 48 16,0 3 8-16,-1-2-8 0,1-1 8 15,-3 4 0-15,-1-1-8 16,-5 4-56-16,2 3-168 0,-1 0 56 31,-4 0 176-31,0 0 144 0,0-4-24 16,4-2-72-16,-4 0-40 15,4-11 8-15,-4 3-8 0,-3-6 40 16,-5 0-48-16,-8 4-72 16,0 7-176-16,-32-4-2177 15,4 10-2304 1,8 8-3825-16</inkml:trace>
  <inkml:trace contextRef="#ctx0" brushRef="#br1" timeOffset="100780.87">3629 15929 3880 0,'0'0'4305'0,"0"0"-2408"0,0 0-201 16,8-10-168-16,-8 7-79 0,0-1-377 16,0 4-64-16,0-3-24 15,0 3-264-15,0 0-199 0,0 0-209 16,0 0-120-16,0 0-192 31,0 0 0-31,0 7-80 0,-4 3-16 16,-4 6 96-16,0 5 88 15,-4 5-8-15,1 3 16 0,-2-4-24 16,2 4-72-16,-1-8 64 31,-1-2-64-31,6 0 8 16,-1-2 8-16,-1-4-16 0,9-7-88 16,-4 0-360-16,4-2-321 15,0-1-431-15,0 0-512 0,0 0-601 16,0-3 81-16,0 0-897 31,0 0-2512-31</inkml:trace>
  <inkml:trace contextRef="#ctx0" brushRef="#br1" timeOffset="101131.24">3510 16005 8649 0,'0'0'2209'0,"0"0"-809"0,0 0 120 0,0 0-255 16,0 0-409-16,0 0-456 16,0 0-200-16,0 0-120 0,4-9-80 31,-4 9-120-31,3 2 24 16,1 8 96-16,9 6 296 0,-5 3-48 15,3 0-24-15,6 3-72 16,-6-2-144-16,6-1 104 0,-6-7-104 15,5-2 64-15,-4-4-16 32,1-1-8-32,-6 0-48 0,1-3 8 15,0 2-8-15,-4-4 0 16,0 3-296-16,-4-3-432 16,0 3-256-16,0-3-360 0,0 0-25 15,-4 0-1151-15,-8 0-1961 0</inkml:trace>
  <inkml:trace contextRef="#ctx0" brushRef="#br1" timeOffset="102136.86">3601 15773 4544 0,'0'0'2705'0,"0"0"-1193"15,0 0-7-15,0 0-409 16,0 0-248 0,0 0-376-16,0 0-280 15,-3-3-112-15,-5 3-32 0,-1 0-40 16,-2 0-8-16,-1 7 96 15,-4-1-8-15,4 2 112 0,3 3-48 16,-2 2-24 0,-1-1-32-16,3 7-88 15,2 3 120-15,-1 1-120 16,0 2 64-16,3 3-48 0,2 1 33 16,3 3-57-16,0-4 0 15,0-2-65-15,0-1 65 0,8 0-8 16,4-3-40-16,-1-5 48 31,2 2 129-31,-1-6-121 0,4-1-8 16,-4 1 0-16,-1-3 0 15,2-4 8-15,-2 0 136 16,-3 0-144-16,8-2-313 0,-4-1 89 31,0 0 120-31,4-3 104 16,0 0-392-16,4 0-80 0,-4 0 456 15,4-6-240-15,-4-1 184 16,4-2 64-16,-5 3 16 0,-2-4 48 16,-1 1 48-16,-1-1 48 15,-6-3-8 1,-1 1 16-16,0-7-8 16,0 0-32-16,-4-6-120 0,0-5 8 15,0-1 88-15,-4-4 320 16,-4 6 113-16,-5 0 31 0,6 8 40 15,-1 4-280-15,-5 2 56 0,2 5 288 32,-6 1-168-32,2 2-352 15,-1-2-16-15,-4 2 24 0,-4 1-144 16,-4 3-8-16,0 3 8 16,0 0-8-16,-4 0-464 15,-3 16-1584 1,11 7-2129-16,-1-4-3209 0</inkml:trace>
  <inkml:trace contextRef="#ctx0" brushRef="#br1" timeOffset="105376.93">11088 5581 864 0,'0'0'1032'0,"0"0"568"15,0 0-247-15,0 0-425 0,0 0-224 0,-4 0 136 0,4 0 152 16,0 0-136 0,0 0-239-1,0 0-433 1,4 0-184-16,4 0 8 0,4 0 376 16,3 0-16-16,6 7-216 15,3-1-24-15,-1 7-40 0,9 0-40 0,-4 2 96 16,9 7-64-16,-6 5-80 31,-4-2 8-31,1 6-8 16,-7 4 64-16,-1 3-56 0,-5 3 0 15,-7 8 48-15,1-2-56 16,-9 7-40-16,0 6 40 0,0 0-64 16,-17 4 64-16,6-4 272 15,-2 1-152-15,2-1-24 0,3 0-32 31,-1 0 56-31,5 1 144 16,4 2-56-16,0 1-64 0,0 2 40 16,13 10-80-16,11 14-56 15,12 18 80-15,3 9-128 32,1-6 128-32,-8-9-112 0,-4-13-8 15,-8-10 16-15,-1 0-24 16,-6-16 64-16,-2-9-56 0,-2-12 112 15,-1-1 88-15,3 3-104 16,2 11 217-16,2 5 119 0,6 11-80 16,-2 16 136-16,13 19-64 15,4 5-48 1,0-7-16-16,-4-8-240 16,0-14-24-16,0 1-8 0,-4 3-24 15,3-1-64-15,-3-2 80 16,0 2-88-1,-1-1 48-15,6 1-40 16,-1-3-8-16,0 4 0 0,-4-16-8 16,-9-10-48-16,1-19-32 15,-8 1 80-15,8 0 8 0,-4 10-48 16,4 3 40-16,0-4 8 31,-8-1 0-31,8-6 0 0,-4-2-48 16,0-3 0-16,7-2 48 15,1-2 24-15,4 0-24 0,0 0 0 16,4 0 0-16,0 0 88 16,-4 3-32-16,0 1 112 31,0-2-160-31,-8 5-8 0,3-4 8 16,-6 3 0-16,-2 4 56 15,1-4-56-15,-4 0 0 0,-3 0-16 16,2 0 8-16,-7-3-48 15,4-2-72-15,-4 2 56 16,1-4 64-16,-2 6 0 0,5-3-16 16,4-2 8-1,0 6 0-15,8-6 8 16,0 7 8-16,4-5 0 0,-5 2 8 16,5-1 32-16,-3 0-40 15,3-3-8-15,-5 0 0 0,9-3 0 16,0 3 0-1,4-7 48-15,0 3-40 16,0-2 40-16,-4 2-48 16,3-2 0-1,-10-4 0-15,3 5 24 16,-1-5-16-16,1 3 40 16,4 2 8-16,-4-5 72 15,4-3-56-15,-9 0-56 0,-2-6-16 16,-6-3 8-16,-3-1 32 0,1-2-24 15,-2-1 232-15,5 4-16 16,-3 0-120-16,6 2-104 31,5 8 72-31,0-2-72 0,4 5 0 16,4 3 40-16,0 0-32 16,-4-1 32-16,0-3-48 0,-8-3 0 31,0-2-8-31,-1-8-64 15,-2-3 72-15,6 2 16 16,1-3-8-16,0 6-8 0,4-2-320 0,0 2 112 16,-4-2 56-16,-4 1-192 15,0-4 280-15,-8-2 56 16,-4-1-104-16,0-3-128 0,-4-3-232 0,3 3-712 31,1 0-80-15,1 4-1433-16,-1-4-4785 0</inkml:trace>
  <inkml:trace contextRef="#ctx0" brushRef="#br1" timeOffset="105734.94">13522 11978 9009 0,'0'0'5650'16,"0"0"-4586"-16,0 0-376 0,0 0-248 15,0 0 176-15,88 30 240 16,-52-18-247-16,-4 7-281 0,7 0-144 31,2-3-32-31,-2 0-96 16,1 0 32-16,-5-3-32 0,-3-4-56 15,-4-3-232-15,-4 1-921 0,0-4-759 16,-12-3-536 0,-3 0-241-1,-2-10-1880-15</inkml:trace>
  <inkml:trace contextRef="#ctx0" brushRef="#br1" timeOffset="105947.42">14192 11706 8873 0,'0'0'7090'0,"0"0"-4954"15,0 0-1159-15,0 0-313 0,0 0-424 16,0 0 136-16,0 0 712 31,0 0-528-31,-52 98-344 0,28-53-216 16,-4 6-328-16,-24 15-1088 15,8-9-3329-15,1-12-5961 0</inkml:trace>
  <inkml:trace contextRef="#ctx0" brushRef="#br1" timeOffset="107657.3">3570 16567 960 0,'0'0'1440'16,"0"0"-680"-16,0 0-424 0,0 0-336 15,0 0-384-15,7 0-272 16,-3 0-880-16</inkml:trace>
  <inkml:trace contextRef="#ctx0" brushRef="#br1" timeOffset="108000.87">3570 16567 1960 0,'31'-13'1472'0,"-31"10"-1184"16,0-3 1905-16,0 6 383 0,0-3-1207 15,0 3-465-15,0 0-152 16,0-4-320-16,0 4-88 0,0 0 0 15,4-3 96-15,0-1 104 16,-4 4-47-16,4-2-9 31,-4-1 512-31,0 3 264 0,0 0-48 16,0 0-327-16,0 0-273 16,0 0-208-16,0 0-224 15,0 0-184-15,0 0-64 0,0 0-72 31,0 0 40-31,0 0-48 16,0 3-80-16,-4 3 224 0,-4 7 104 16,1 6-40-16,-6-3-64 0,2 6-64 15,-1-3-120-15,-4 0-184 16,4 3-273-16,3-6-103 16,-2 1-472-1,3-5-440-15,4-3 47 16,4 1-1207-16,0-8-2761 0</inkml:trace>
  <inkml:trace contextRef="#ctx0" brushRef="#br1" timeOffset="108286.74">3461 16589 4560 0,'0'0'4289'0,"0"0"-2712"31,0 0-569-31,0 0-32 16,0 0-56-16,0 0-87 0,0 0 359 15,0 0-184-15,37 26-504 16,-25-11-152-16,-5 1-200 16,6 3-56-16,-1 0 0 0,-5-3-40 31,6 1-56-31,-2-5-32 15,1-3-560-15,1 1-672 0,2-7-344 16,-3 0-1233-16,0-3-1736 0</inkml:trace>
  <inkml:trace contextRef="#ctx0" brushRef="#br1" timeOffset="109030.6">3625 16456 6689 0,'0'0'1912'16,"0"0"-911"-16,0 0 239 15,0 0-560-15,0 0-368 0,0 0 0 31,-27-32 0-31,19 26-56 16,-5 3-104-16,2-1 80 0,-2 1 88 16,2 0 48-16,-6 3 153 15,2 0 15-15,-2 0-152 16,2 0-128-16,-2 3-168 0,2 4-40 31,2 5 40-31,-2 1-80 16,-1-1 8-16,0 4-16 0,8 0 0 15,-4 0 8-15,4 3-8 16,4 4-80-16,1-4-40 0,3 6 120 16,0 0 24-16,0 1-16 15,0-1-8 1,0 4 144-16,0-3-144 16,7-5 0-16,1-1-440 0,4-5-216 15,4 1 280-15,0-3-281 16,4-4 225-16,0 1 64 15,0-7 128-15,-4 0 104 16,-4 0-128-16,4-3 72 16,-9 0-432-16,10 0 624 15,-6 0 232-15,6-6-72 0,2 0-160 16,5-4-768-16,4-2 200 16,-4-4-521-16,4-3 969 0,-9 3 120 31,-2-3 417-31,-2-3 279 15,-6 2 72-15,-1-5 240 0,-1 3-328 16,-3-4-232-16,0-2-128 16,-4-1-40-16,0 4 73 15,0 0-49-15,-11 0 88 0,-5 2-16 32,0 7 232-32,-8 3-104 15,-4 1 160-15,1 5-336 0,-1 1-208 16,0 6-120-16,0 0-288 15,-4 9-1576-15,8 4-1169 16,7 0-3360-16</inkml:trace>
  <inkml:trace contextRef="#ctx0" brushRef="#br1" timeOffset="111503.36">11000 5394 2424 0,'0'0'216'31,"0"0"-216"-31,0 0 2105 0,0 0-537 16,0 0-760-16,0 0-440 16,0 0 96-16,-4 0 112 15,4 0 64-15,0 0-63 0,0 0-217 0,0 0-56 16,0-3-144 0,0 0 96-16,4-4-152 0,4 4 200 15,0 0-232-15,0 3-64 31,4 0-8-31,0 0 48 16,4 0-40-16,4 0 96 0,-5 3-8 0,9 4 16 16,1 2 32-16,6 4-136 15,-3 3 48-15,0 6-56 16,0-3 8 0,4 9 64-16,0 1-72 15,-4 6 8-15,4 0 24 16,0 0-24-16,3 3 40 0,1 3-40 0,4 4-8 15,0 5 0-15,0 4 0 32,8 14-8-32,3 14 8 15,-3-6 8-15,-8-3 80 0,-4-13 40 16,-4-9 16-16,3 19 32 16,13 18-64-16,8 12-48 0,0 4 0 15,-1-6-56-15,-3-5 0 31,1-11 8-31,3 7 112 0,-5 7 56 16,5 2-104-16,0 3 0 16,-4 1-32-16,3-5-40 0,1-1 40 15,0 4-48-15,3 0 16 16,1 2 40-16,0 0 8 31,4 2 96-31,-1 1 40 0,1 1 57 16,0-2-25-16,3-2 0 15,2 2-32-15,-2 1-56 0,1 7 112 16,-8 5 16-16,3 4 8 0,-10-1-152 16,-2 1-40-1,-3-4-88 1,-1-9-72-16,-6-12-48 0,2-8-256 16,2-12-16-16,-10-9-80 15,-3-13-32-15,0-10 247 0,-4-3 1 16,15 11 72-16,2 8 136 0,6 10 48 31,9 9 8-31,0 13-8 16,-1 10 8-16,-10-10 40 0,-10-20-48 15,-11-14 0-15,-4-17-200 16,3 13-568-16,10 6-80 0,2 10 112 16,5-2 312-16,-8-6 152 15,0-1 160-15,-4-4 8 0,0 0 104 31,-4-7 104-31,4 2 104 16,0-5 16-16,3 0-40 0,5 4 40 16,8 1-16-16,-1 1 24 15,5 2 0-15,1 2-128 16,-2 0-104-16,-3-3-160 0,-5-7-160 31,2 1 160-31,-6-7 32 16,-3-3 128-16,-4-3 64 0,0-4 40 15,0 2 72-15,-1-4 0 16,5-1-40-16,-3 5 96 0,3-6-80 16,-5 4-32-16,1-1-16 15,0-1 72 1,-4-1 112-16,4-6-16 16,4 6-8-16,-1-2 240 0,1 0-15 15,5 2-33-15,-2-6-184 16,1 4-16-16,-5-10-128 0,-7 3-72 15,-3-7-48 1,-10-2 72-16,-3-1-24 16,0-3 56-16,-4 1-104 15,-3-1 0-15,-2-3 32 0,5 4-40 16,-4-4 0-16,4 3-128 16,-3-3-464-16,-5-3-497 0,0 0-1231 31,0 0-3241-31</inkml:trace>
  <inkml:trace contextRef="#ctx0" brushRef="#br1" timeOffset="111805.36">15953 12223 10578 0,'0'0'3040'0,"0"0"-1351"15,0 0-177-15,0 0-544 16,0 0-416 0,0 0 89-16,0 0-281 0,0 26-104 15,11 3 8-15,6 5-88 16,-2 7-176-16,9 1-160 16,-4-1 0-1,5 4 112-15,-10-4-24 0,-2-6-40 16,-10-3-8-16,-3-5 0 15,0-4 0-15,-16-4 112 0,-4-3 0 16,-16-3 8-16,-35-7-609 16,3 1-1895-16,-4-7-6122 0</inkml:trace>
  <inkml:trace contextRef="#ctx0" brushRef="#br1" timeOffset="112855.39">3617 17005 3568 0,'0'0'6386'16,"0"0"-4250"-16,0 0-1136 31,0 0-128-31,0 0-87 0,0 0-257 15,0 0-352-15,0 3-176 16,0 4-80-16,-4 8 80 0,-4 4 160 16,-3 4-16-16,-2 5-72 0,2-2-16 15,-1 2-56 1,-4-6-152 0,-1 7-1192-16,6-7-825 0,-1-6-2504 15</inkml:trace>
  <inkml:trace contextRef="#ctx0" brushRef="#br1" timeOffset="113056.43">3510 17056 8809 0,'0'0'3129'0,"0"0"-960"16,0 0-161-16,0 0-880 16,0 0-776-16,0 0-352 0,0 0 8 15,39 28 200-15,-18-2 56 31,-1 2-160-31,-1 4-104 0,-3-3-272 16,0-7-1024-16,-4 6-944 16,-4-9-2089-16,-4-6-5441 0</inkml:trace>
  <inkml:trace contextRef="#ctx0" brushRef="#br1" timeOffset="113610.61">3701 17545 7633 0,'0'0'4249'16,"0"0"-3257"-16,0 0-64 0,0 0-479 0,-12 0-401 16,8 6 32-16,-4 7-32 15,0 0 0-15,0 2 8 16,0-2-48-16,-4-4 48 0,8 1-56 16,0 3-825-16,0-3-1183 15,0-8-2961-15</inkml:trace>
  <inkml:trace contextRef="#ctx0" brushRef="#br1" timeOffset="113776.97">3629 17551 7945 0,'0'0'5017'0,"0"0"-3472"16,0 0-761-16,0 0-264 0,0 0-312 31,0 0 104-31,0 0 56 16,0 0-312-16,36 76-56 0,-20-49-1384 15,-8-6-1185-15,0-2-4072 0</inkml:trace>
  <inkml:trace contextRef="#ctx0" brushRef="#br1" timeOffset="114211.95">3641 17989 8689 0,'0'0'3089'0,"0"0"-1569"15,0 0-551-15,0 0-585 0,0 0-384 16,0-3-104-16,0 3-184 31,0 9 168-31,0 1 80 0,0 3 32 16,0 3-145-16,0-3-143 15,0 2 88-15,-8-2-568 16,-12 6-496-16,1-7-841 0,2 1-3376 0</inkml:trace>
  <inkml:trace contextRef="#ctx0" brushRef="#br1" timeOffset="114392.45">3577 18034 5521 0,'0'0'7281'15,"0"0"-5248"-15,0 0-1369 16,0 0-448-16,0 0-216 0,0 0-48 16,0 0 48-16,0 0 0 15,64 45-144 1,-40-30-1280-16,0-3-1465 15,-8-1-5553-15</inkml:trace>
  <inkml:trace contextRef="#ctx0" brushRef="#br1" timeOffset="115198.06">3087 17312 5633 0,'0'0'3969'0,"0"0"-2977"15,0 0 168-15,0 0-136 16,0 0-704-16,0 0-128 0,0 0 224 31,-32-6-15-31,28 6-97 16,-3 0-248-16,-1 0-40 0,-1 0 56 15,5 11-72-15,-3-2 0 16,3 7 8-16,4 0 40 16,-4-1 144-16,4 7 104 0,0-2-88 31,0 5 184-31,4 0-168 15,7 8 8-15,6-2 32 0,-6 4-48 16,6 6 192-16,-6 1-64 0,1-2-56 16,0 4-56-16,-8 2-80 15,4-2-64-15,-4-3-40 16,-4-2 32 0,4-4 112-16,1-1-120 15,-2-2-16-15,1 0-8 0,4 0 24 16,0-4-72-16,8 4 9 15,0 0 47-15,4-1-40 0,4 1-16 16,8-4-40 0,0 4-801-16,24 0-1431 15,-13-9-777-15,0-14-3976 16</inkml:trace>
  <inkml:trace contextRef="#ctx0" brushRef="#br1" timeOffset="116052.16">4370 17230 3320 0,'0'0'6130'0,"0"0"-4138"0,0 0-552 0,0 0-368 0,0 0-367 31,0 0-377-31,0 0-256 16,0 17 64-16,4 4 280 0,0 2 224 16,4 9-256-1,-3 3-72-15,-1-1-152 16,-1 8 16-16,-3-4 72 0,4 7-184 16,-4 2 40-16,4-3 144 15,-4 7-80-15,0-4 56 0,0 1-120 16,0-3-104-1,0-1 8-15,0-6 0 16,0 0 64-16,0-6-72 16,0-3 0-16,0-4 8 0,0-3-8 15,-4-2 0-15,0-1 72 16,1-1-72-16,-10 2 0 16,-2 2-8-1,-6 3 8-15,-3 1 88 16,-4-1-88-16,-4 0 0 15,4-3-192-15,-4-3 88 0,5-3-280 16,-17-9-872-16,12-4-1136 16,4-3-3546-16</inkml:trace>
  <inkml:trace contextRef="#ctx0" brushRef="#br1" timeOffset="120490.33">13391 4968 6305 0,'0'0'2888'15,"0"0"-1887"-15,0 0-473 16,-16-51-224-16,8 39-80 0,4-1-72 0,-4 5 376 16,3-3 56 15,-2 5-248-31,3 0-88 0,0 2-64 15,-4-2-40-15,0 3-88 16,-4 0-48-16,-3 3 8 0,-6-3-8 16,-3 3-8-16,-4 0 104 0,4 0-88 15,-3 0 112 1,-1 0-8 0,4 0 65-16,0 3-49 0,0 6-72 15,1 1-16-15,-2 5 32 16,-3 2-72-16,0 1 40 0,-3 4 40 15,-5 3-16-15,4 5 176 0,0-1-64 32,4 2-8-32,0 4-32 15,8 0-96-15,-4 3 56 0,8 4 32 16,5-1-64-16,-2 3 72 16,2 1-144-16,3-1 104 15,3 1 0-15,1-1-96 0,-3-3 64 31,3 1-72-31,0-1 8 0,4-3 64 16,-4 0-64-16,4 1-8 16,0-6 0-16,0 6-16 15,4-4 8-15,4-3-8 0,3-1-224 16,6 1 240-16,-2-1 0 16,5 1 8-16,4 0 112 0,1-3-64 31,3-4 56-31,-5 1-48 15,5-3-8-15,0-2-56 16,4-2 56-16,-1-3-56 0,1 0 8 0,4 0-8 16,4-7-72-1,0-2-56 1,0-4 16-16,0 0-88 0,3-3 72 16,-3 0 56-16,-4-3 72 15,4-7-136-15,-4 1-184 16,0-4 112-16,-1-2-96 0,-3 2 80 0,4-1 144 15,-4 0-320-15,4-3-89 16,-4 1-175 0,0 0-16-16,0-6-176 15,-4 3 216-15,0 0 544 16,-5-3 96-16,-3 3 96 16,1-3-80-16,-6 0-8 0,5-3 120 31,-8 2-120-31,4-3 0 15,0 1 48-15,-4 0-56 0,0-1 144 16,-1-2-16-16,2 2 48 16,-5 0 240-16,-1 1-104 0,-3 0-56 15,1 0-48-15,-1 0-88 32,-4-5 88-32,0 2-128 15,4-3-32-15,0-1 32 0,-4-3-72 16,0-4-8-16,0 4-224 15,0 1 224-15,-12-2 32 0,0 2 184 0,-4 5 272 16,-4 4-7 0,3 0-153-1,-2 1 0-15,3 3-120 16,-4-2-48-16,4 2 40 0,-4-5-24 16,0 4-112-16,-4-3 64 15,0-4-80-15,-8 1-40 0,-7-2 96 16,-1 3-96-1,-8 2 216-15,1 2-88 16,-2 4-72-16,-3 3 24 16,5 6-72-16,3 4 32 0,-4 6-48 15,9 3-64-15,-5 13 8 16,8 6-528-16,-9 25-912 0,10-5-649 31,7-1-2128-31</inkml:trace>
  <inkml:trace contextRef="#ctx0" brushRef="#br1" timeOffset="122566.65">5430 15554 2864 0,'0'0'7634'0,"0"0"-5858"0,0 0-1232 16,0 0 240-16,0 0 313 15,-8-38-97-15,0 38-208 16,1 0-424-1,-6 0-296-15,-6 0 32 16,-9 10-48-16,-4 1-48 0,-9 3 40 16,-6-2-40-16,-1 4 0 15,-4-4 0-15,1 2 0 16,6-1 72-16,6-1-64 0,7-2-8 31,8-1 40-31,8 4-48 16,4-1-8-16,4 5-72 0,4 4 80 15,4 5 272-15,0 6-96 0,0 6-24 16,8 3 16 0,-4 3-120-16,1 5 0 0,-2 5 96 15,-3-1-136 1,0 7 184-16,0-6 105 16,0 7-49-16,0-1-24 0,0 4 120 15,0-1 88-15,-3 5-128 16,3-5-112-16,-5-3 0 0,5 0 56 15,-4 1-120 1,0-4-40-16,0-3-32 16,4-4 32-16,-4 4-32 15,1-3-48-15,-1-3 40 0,-5 2-40 16,5-2 0-16,0 0 56 16,0-1-64-1,1-2 72-15,-1-3-24 16,4-1-48-16,0 0 8 15,0 0 40-15,0 0-48 0,0 1 48 16,0-4-48-16,7 0 0 16,1 0 8-16,5 4 0 15,2-2 8-15,1 2-16 0,4 2 8 32,0 5 0-32,4-2-8 15,4 0 0-15,0-3 0 0,-1-2 0 16,10-8-8-16,-1-1-216 15,-1-8-200-15,9-6-24 0,0-3-80 16,7-13-528-16,22-3-561 16,-10-10-967-1,-7-13-1705-15</inkml:trace>
  <inkml:trace contextRef="#ctx0" brushRef="#br1" timeOffset="123336.27">6279 15719 8977 0,'0'0'3161'15,"0"0"-1513"-15,0 0 41 16,0 0-129-16,0 0-648 15,0 0-736-15,0 0-176 16,0 0 0-16,0 0-48 16,75-54-24-16,-30 54-32 0,2 0 104 15,-3 0 8-15,-4 0 120 16,-8 3-128-16,-1 13-88 0,-6 6 0 31,-10 7-88-31,-6 13 176 16,-9 8 80-16,0 16 296 0,0 24 88 15,-13 18-39-15,2 3-9 16,3-3-24-16,-1-3-80 0,1-4 40 31,5 1 128-31,-9 3-208 16,7-1 40-16,1-2-168 16,0-1 24-16,4-5-24 0,0-5-136 15,8-15 72-15,1-18-32 16,-5-14-40-16,0-5 40 0,-4 8 24 31,3 1-72-31,-3 6-112 16,0-10-336-1,0-9-464-15,-20 1-648 16,5-15-2401-16,-9-9-2329 0</inkml:trace>
  <inkml:trace contextRef="#ctx0" brushRef="#br1" timeOffset="124022.69">5686 16030 2800 0,'0'0'6433'0,"0"0"-3984"16,0 0-473-16,0 0 65 0,0 0-977 16,-45-19-376-1,34 23-184-15,-2 5-240 16,5 4-160-16,1-1-104 15,7 1-64-15,0-1-8 0,0-2-24 16,0-1-16-16,7-4-152 16,6-5 40-1,2 0-24-15,-3 0 248 16,-3-14 128-16,-9-2-80 16,0 4-24-16,0-1 496 15,0 7-72-15,0 6 129 0,-13 0-289 16,5 12-208-16,1 11-80 0,3 3-48 31,4-1-24-31,0-3-88 16,7-6-112-16,9-4-145 15,-4-8-95-15,0-4 304 0,-4 0 208 16,-3-16 208-16,-2-3-200 16,-3-4-8-16,0 2 72 0,-12 2-72 31,-4 8-64-31,4 15-1336 15,0 15-1513-15,8 2-4072 0</inkml:trace>
  <inkml:trace contextRef="#ctx0" brushRef="#br1" timeOffset="124456.9">5701 16529 8193 0,'0'0'6610'0,"0"0"-5098"15,0 0-640-15,0 0-376 0,0 0-296 16,-88 51-152-16,84-23-48 16,4-2-872-16,0-4-456 0,8-6-264 15,5-7 231-15,2-6-63 16,-2-3 1184-16,-2-9 240 16,1-10 464-16,-4-3 584 0,-4-4-40 31,0-2 513-31,-4 4-97 15,0 3-272-15,-4 9-95 0,-3 5-233 0,-6 7-384 16,-2 0-312-16,-2 13-128 16,2 6-272-1,6 19-1097 1,5-3-3272-16,4-7-2760 0</inkml:trace>
  <inkml:trace contextRef="#ctx0" brushRef="#br1" timeOffset="124819.07">5693 17091 6129 0,'0'0'6985'15,"0"0"-5584"-15,0 0-697 16,0 0-120-16,0 0-216 0,0 0-144 16,0 0-224-16,-12 13-160 15,12-13-272-15,0 0-104 32,5 0 424-32,2-13 112 0,5-3 368 15,-5-7 112-15,2 5 520 16,-9-1 176-16,0 9 33 0,0 4-57 15,0 6-712-15,-4 0-368 0,-8 6-72 16,-4 13-80 0,-4 19-1432-1,9 0-2297-15,2-7-1312 0</inkml:trace>
  <inkml:trace contextRef="#ctx0" brushRef="#br1" timeOffset="125173.92">5686 17583 6833 0,'0'0'2464'16,"0"0"-607"-16,0 0-521 15,0 0-712-15,0 0-152 0,0 0 241 16,0 0-1-16,79-10-504 16,-55-5 32-16,-4-1-176 31,-5 0 104-31,-11 7 240 0,-4 2 736 16,0 3 353-16,-15 2-561 15,-9 2-216-15,0 0-152 0,-4 0-208 16,8 6-128-16,4 1-144 15,8-1-88-15,8 9-888 16,0-2-1737 0,0 0-2960-16</inkml:trace>
  <inkml:trace contextRef="#ctx0" brushRef="#br1" timeOffset="125506.46">5785 17814 8833 0,'0'0'3001'0,"0"0"-1521"0,0 0 449 31,0 0-1225-31,-24 90-424 15,24-75-280-15,0-5-64 0,16-8-1032 16,3-2-129-16,2 0 81 16,-6 0-56-16,2-8 856 31,-14-3 344-31,-3 0 1672 0,0 1 873 16,-3-2-249-16,-18 1-839 15,-3 5-489-15,1-2-504 16,-1-9-464-16,4 4-512 0,8-3-4089 0</inkml:trace>
  <inkml:trace contextRef="#ctx0" brushRef="#br1" timeOffset="126086.21">5905 14805 8489 0,'0'0'2745'0,"0"0"-977"0,0 0 1 16,0 0-673-16,0 0-624 0,0 0-136 15,-88 102-48-15,56-48-64 16,4 9-112-16,0-3-24 0,0 3-88 31,4-5-448-31,-4 5-1336 16,5-12-1145-16,6-16-4520 0</inkml:trace>
  <inkml:trace contextRef="#ctx0" brushRef="#br1" timeOffset="126263.37">5602 15011 11482 0,'0'0'3097'0,"0"0"-1225"16,0 0-1328-16,0 0-376 0,35 76 160 16,-3-28-72-16,4 6-88 31,4 3-120-31,15 20-48 0,-10-14-1392 15,-10-12-3409-15</inkml:trace>
  <inkml:trace contextRef="#ctx0" brushRef="#br1" timeOffset="126527.5">6032 15196 11626 0,'0'0'4041'15,"0"0"-2617"-15,0 0-456 0,0 0-768 32,95 9-192-32,-70 19-8 15,-10 4-8-15,-11 7-72 0,-4 1-112 16,0-5 112-16,-12-3 80 16,1-6 0-16,2-11 144 0,5-2-144 15,4-13-176-15,13 0-1008 16,30-22-432-16,-3-7-849 0,0-2-3552 15</inkml:trace>
  <inkml:trace contextRef="#ctx0" brushRef="#br1" timeOffset="126782.55">6311 14377 12682 0,'0'0'2217'16,"0"0"-57"-16,0 0-63 0,0 0-641 16,0 0-1024-16,0 0-232 15,0 0-152-15,-96 63-48 16,68-16-176-16,-16 30-1600 0,12-11-2489 0,0-6-2377 15</inkml:trace>
  <inkml:trace contextRef="#ctx0" brushRef="#br1" timeOffset="127157.09">7497 16796 16755 0,'0'0'2945'15,"0"0"-2529"-15,0 0-416 0,0 0-264 16,0 0-1025-1,0 0-1415-15,0 0-4266 16</inkml:trace>
  <inkml:trace contextRef="#ctx0" brushRef="#br1" timeOffset="127287.18">8040 16700 13114 0,'0'0'2969'15,"0"0"-1969"-15,0 0-1000 16,0 0-1032-16,0 0-3473 0</inkml:trace>
  <inkml:trace contextRef="#ctx0" brushRef="#br1" timeOffset="127487.66">8809 16687 11738 0,'0'0'3145'0,"0"0"-2321"15,0 0-472-15,0 0-168 16,0 0-48 0,88-8-136-16,-88 13-720 15,0-2-1313-15,0 1-4320 0</inkml:trace>
  <inkml:trace contextRef="#ctx0" brushRef="#br1" timeOffset="128131.65">9398 15586 12458 0,'0'0'2441'15,"0"0"-1225"-15,0 0 600 16,0 0-799-16,0 0-433 0,0 0 8 0,0 0-344 31,-127-38-168-31,59 38-80 16,1 3 0-16,-2 7 0 15,11 2 0-15,5 4 0 0,9 3 0 16,12 6-160-16,9 10 16 16,7 9-32-16,8 23 88 0,8 26 80 31,4 21 8-31,7 4 40 16,6-7-32-16,-2-14 40 0,-2-7 96 15,2-1 0-15,2 9 24 16,-6 0-40-16,6 8 88 0,-6 5-96 15,-3 3-16-15,4 3-96 32,0-3 72-32,4-5-72 15,4-2 0-15,4-2 40 0,8 0-48 16,-4-10 48-16,0-16-48 16,-4-24-232-16,-5-17-880 0,22-13-1169 15,-2-9-2120-15,4-10-5905 0</inkml:trace>
  <inkml:trace contextRef="#ctx0" brushRef="#br1" timeOffset="128589.25">9941 15761 10538 0,'0'0'1960'15,"0"0"-808"-15,0 0 289 16,39-77-769-16,-15 67-464 16,8 1 8-16,8 9-216 0,-1 0 0 15,9 0 72-15,1 14 120 16,-6 7 40-16,-3 8-88 0,-8 12 80 31,-8 19 256-31,-13 26 248 16,-11 25 249-16,0 10 39 0,-4-1-104 15,-7-12-192-15,7-3-328 16,4 3-128-16,0 3-40 0,0 0-136 16,4 1-8-16,3-1-16 31,1-7 8-31,1 5-8 15,2-5-48-15,2 1-8 0,-1 12 64 0,-1 1-72 16,-7 3-72-16,-4-4-184 16,-8-6-440-16,-11-25-544 15,-25-17-1313-15,8-24-2008 16,-4-23-4312 0</inkml:trace>
  <inkml:trace contextRef="#ctx0" brushRef="#br1" timeOffset="146893.09">25675 7807 10202 0,'0'0'3032'16,"0"0"-535"-16,0 0-385 0,0 0-367 16,0 0-473-16,0-19-376 15,0 19-240-15,0 0-248 31,0 6-232-31,0 10-176 0,0 10 0 16,0 27 200-16,-9 27 0 16,-6 27-87-16,-6 18-105 0,2-11 56 15,3-12-56-15,4-29 40 16,3-20 0-16,2-14-48 31,-1-4-72-31,0-1-345 0,0-2-407 16,0-3-512-16,-4-29-1513 15,-4 0-2856-15,8-25-928 0</inkml:trace>
  <inkml:trace contextRef="#ctx0" brushRef="#br1" timeOffset="147172.93">25606 7854 8185 0,'0'0'4945'15,"0"0"-3032"-15,60-98-473 0,-19 64-144 0,-2 1-39 16,9 8-249-16,7 6-336 15,1 10-200-15,0 5-160 16,0 4-120 0,-5 6-136-16,1 13-16 15,-16 10-40-15,-8 7-56 16,-20 8-80-16,-8 9 112 0,-16 6 24 16,-23-3 168-16,-13 7 48 31,-20 4-56-31,4-9 0 15,-7-5-40-15,3-2-48 0,16-9-72 16,0 2-280-16,21-3-896 0,14-9-1921 16,21-16-3832-16</inkml:trace>
  <inkml:trace contextRef="#ctx0" brushRef="#br1" timeOffset="147496.1">26874 7878 5841 0,'0'0'9442'16,"0"0"-7626"-16,0 0-464 16,0 0 129-16,0 0-489 0,0 0-624 0,-72-59-152 15,28 83 112-15,-12 11 104 16,-11 21-64-16,-9 23-136 15,8 26-32 1,12 3 96-16,24-16-151 16,28-22-25-16,4-26-104 15,13-8-16-15,15 2 0 0,15-3-112 16,9-4-193-16,8-12-359 31,23-22-960-31,-10-19-3393 0,-10-13-7746 16</inkml:trace>
  <inkml:trace contextRef="#ctx0" brushRef="#br1" timeOffset="148155.93">27483 7893 12394 0,'0'0'4321'0,"0"0"-2609"0,0 0-31 16,0 0-465-16,0 0-632 16,0 0-496-1,0 0-16-15,-47 108 248 16,2-10-32-16,-6 10-136 15,7-14-104-15,12-26-32 0,9-27 40 16,2-13-48-16,1 2-8 31,5-5 56-31,-6-6-56 0,14-13-88 0,7-6 88 16,0-12 168 0,19-37-168-16,29-39-24 15,24-38-56-15,12-16 80 0,3 13 0 16,-23 31 64-16,-24 41-16 31,-16 25 104-31,-13 16 137 0,2 10 71 0,-5 3-24 16,8 3-336-16,-8 22 24 15,7 28-24-15,2 26 136 16,-2 29-24-16,-2 10-112 0,-2-5 8 16,-7-7 0-1,5-31 32-15,-9-17-40 16,0-17-392-16,0-6-360 0,-5 5-561 15,-3-5-2768-15,-7-13-4336 16</inkml:trace>
  <inkml:trace contextRef="#ctx0" brushRef="#br1" timeOffset="148337.22">27196 8301 12338 0,'0'0'4769'0,"0"0"-3369"15,0 0-511-15,84 5 15 0,4 11-216 32,39 3-344-32,12 3-224 0,-23-3-40 15,-32-10-80-15,-33-3-912 16,-27 1-4905-16,-3-4-6114 0</inkml:trace>
  <inkml:trace contextRef="#ctx0" brushRef="#br1" timeOffset="148721.32">25351 9134 12586 0,'0'0'4289'0,"0"0"-3697"0,0 0-8 31,0 0 737-31,88 35 47 16,28-22-480-16,59-10-440 0,40-3-320 16,16 0 16-16,5-10 104 15,-21-5 112-15,-8 5 48 0,-12 4-87 16,-20 3-137-16,-31 0-112 31,-37 3-24-31,-39 0-40 0,-36-4-8 16,-16 4-96-16,-12 0-192 15,-4 0-433-15,-12 0-767 16,-44 0-120-16,-60 7-329 0,13 2-2784 16,-9-6-3696-16</inkml:trace>
  <inkml:trace contextRef="#ctx0" brushRef="#br1" timeOffset="149051.68">25587 9534 11882 0,'0'0'4449'0,"0"0"-3457"15,0 0-80-15,0 0 641 0,0 0-329 0,0 0-320 16,171 32-280-16,-3-19-304 15,39-4-80-15,20-3-48 0,3-1-15 32,-6-3 79-32,-9-2-16 15,-20 0-64-15,-28 0-56 0,-51 0 144 16,-40 0 0-16,-36 0-72 16,-20 0-120-16,-4 0 8 0,-5 0-80 15,-2 0 0-15,-9 0-120 31,0 0-352-31,0 0-312 16,0 0-185-16,15 3-727 0,2 3-2241 16,7-3-2544-16</inkml:trace>
  <inkml:trace contextRef="#ctx0" brushRef="#br1" timeOffset="150243.44">25846 10394 1192 0,'0'0'12458'0,"0"0"-9441"15,0 0-352-15,0 0-681 0,0 0-872 16,0 0-648-16,0 0-344 15,-12 52 24-15,-12 46 321 16,-4 16-33-16,0 0-192 0,9-10-88 16,2-14-80-16,6-19 16 31,-2-15-88-31,5-15-48 0,1-11-336 16,-1 3-360-16,-5-7-545 15,2-3-1495-15,2-18-4946 0</inkml:trace>
  <inkml:trace contextRef="#ctx0" brushRef="#br1" timeOffset="150433.62">25351 10446 15483 0,'0'0'4417'15,"0"0"-3369"-15,0 0 24 16,0 0-248-16,0 0-624 15,112-28-72-15,12 46 8 0,7 11-136 16,-15-4-168-16,-24 0-872 16,-49-12-4017-16,-19-4-8314 15</inkml:trace>
  <inkml:trace contextRef="#ctx0" brushRef="#br1" timeOffset="150613.04">25978 11090 5937 0,'0'0'10474'0,"0"0"-7753"0,0 0-1697 16,79-3-464-16,-36-6-336 16,9 2-224-16,25-13-1152 15,-14 6-3665-15,-7 1-8154 0</inkml:trace>
  <inkml:trace contextRef="#ctx0" brushRef="#br1" timeOffset="150976.78">27359 10618 15243 0,'0'0'4089'0,"0"0"-3185"0,0 0-88 15,0 0-336-15,-139-40-136 16,63 40 120-16,5 4-112 16,7 13-224-1,21 2-112-15,2 6-16 16,9 6-72-16,13 4 8 16,19 6-152-16,8 1 16 0,24 2 104 15,11 3 24-15,5-8-32 16,0-2 32-16,-12-7 64 0,-13-5 8 31,-2-2 0-31,-17-9 104 16,-4 3 56-16,-12-2 112 0,-24 2 144 15,-8 2-48-15,-12-4-127 0,-4-2-241 16,5 0-177 0,11-9-863-16,12-4-3217 0,20 0-6401 0</inkml:trace>
  <inkml:trace contextRef="#ctx0" brushRef="#br1" timeOffset="151481.84">27634 10747 9482 0,'0'0'9970'0,"0"0"-7874"15,0 0-1200-15,0 0-480 0,0 0-416 0,0 0-216 16,0 0 216-1,-39 99 120-15,7-42-104 16,0 4-16-16,0-5-480 16,0-2-424-16,4-16-288 15,8-9 16-15,5-13 311 16,7-16 593-16,8-4 272 0,0-24 272 16,15-14-96-16,21-17 104 15,5-6 353-15,6-1-49 0,-4 3 56 31,-10 15 112-31,-1 13 248 16,-13 10-136-16,-6 18-223 0,-9 7-641 16,0 16-96-16,-1 19 24 15,-3 10 72-15,8 9 16 16,-4-1-16-16,5-2-160 0,-2-9-201 31,9-10 49-31,0-13 96 16,5-13 120-16,6-6 96 0,1-20 120 15,3-10 48-15,1-16 0 0,5-8 296 16,-5-6-135-16,-4 3-129 16,-9 6 56-16,-6 10-64 15,-6 15-192 1,-7 17 0-16,0 9-696 16,-16 26-753-16,0 8-1239 15,4-2-3674-15</inkml:trace>
  <inkml:trace contextRef="#ctx0" brushRef="#br1" timeOffset="151712.09">28312 10757 120 0,'0'0'16443'0,"0"0"-12554"16,0 0-2873-16,0 0-464 0,0 0-552 31,0 0 16-31,-28 73 400 15,12-20-192-15,-8 5-56 16,0 2-72-16,5 1-96 0,-9-11-176 16,4-2-384-16,-4-11-744 15,4-11-1273-15,4-12-2760 0,12-14-4905 0</inkml:trace>
  <inkml:trace contextRef="#ctx0" brushRef="#br1" timeOffset="151872.51">28400 10722 9353 0,'0'0'8234'16,"0"0"-6225"-1,0 0-577-15,0 0-504 16,0 0-560-16,111-41-200 16,-59 41-168-16,12 9 24 0,8 4-24 15,-5 2-1240-15,-15 1-4497 0,-29-6-6738 16</inkml:trace>
  <inkml:trace contextRef="#ctx0" brushRef="#br1" timeOffset="152031.42">28240 11001 6513 0,'0'0'2816'16,"0"0"-1359"-16,0 0 191 0,128 36-376 31,-72-34-743-31,3-2-529 15,-6 0-273-15,-10 0-1343 0,-11 0-3833 16</inkml:trace>
  <inkml:trace contextRef="#ctx0" brushRef="#br1" timeOffset="152198.2">28053 11197 96 0,'0'0'4945'0,"0"0"-2161"16,0 0-471-16,-64 84-25 15,64-59-79-15,28-3-289 0,28 0-576 16,31-3-792 0,29-3-191-16,20-9-361 15,-29-4-1409-15,-19-3-3576 16</inkml:trace>
  <inkml:trace contextRef="#ctx0" brushRef="#br1" timeOffset="152801.78">25853 11541 9754 0,'0'0'2608'0,"0"0"-1560"16,0 0 393-16,0 0-313 15,0 0-136-15,0 0-128 16,41 85 97-16,75-49-113 15,58 2-320-15,41-1-224 16,21-7-64-16,7-12 440 0,-9-11 136 16,6-7-208-16,-5 0-280 15,-20-9-71 1,-28-5-89-16,-39 2 0 16,-45 2-72-16,-39 0-96 15,-24 7 48-15,-24 1-40 0,-1-2 0 16,-6 1-8-16,-1 3-488 15,-8 0-361-15,15 0-919 32,2 3-3081-32,3 3-4761 0</inkml:trace>
  <inkml:trace contextRef="#ctx0" brushRef="#br1" timeOffset="152927.48">29380 11772 2512 0,'0'0'15075'0,"0"0"-12994"16,0 0-2081-16,0 0-1633 16,-80-72-3120-16,40 56-4121 0</inkml:trace>
  <inkml:trace contextRef="#ctx0" brushRef="#br1" timeOffset="153465.15">26089 11960 14026 0,'0'0'4097'0,"0"0"-3601"0,0 0 89 16,0 0 447-16,0 0-192 15,0 0-216-15,95 37-16 16,13-18-288-16,48 4-112 16,31-4-80-1,20-3 72-15,0-9 153 0,-15-7-65 16,-5 0-168-16,-24 0-16 0,-36-7-56 15,-43 4 16 1,-36 0-56 0,-17 3 56-16,-6 0-64 15,-9 0-600-15,-16 0-609 0,-5 0-1119 16,-54 0-569-16,3 0-2664 16,-4 0-4169-16</inkml:trace>
  <inkml:trace contextRef="#ctx0" brushRef="#br1" timeOffset="153643.54">26858 12179 12122 0,'0'0'8490'0,"0"0"-7370"31,0 0-688-31,123 35 312 0,-27-16-199 16,-5-3-265-16,21-7-280 15,-33-2-481-15,-27-7-4896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14/04/2021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14/04/2021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14/04/2021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14/04/2021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8740484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K Means Clustering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8491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What does </a:t>
            </a:r>
            <a:r>
              <a:rPr lang="en-GB" sz="4000" b="0" dirty="0" err="1"/>
              <a:t>KMeans</a:t>
            </a:r>
            <a:r>
              <a:rPr lang="en-GB" sz="4000" b="0" dirty="0"/>
              <a:t> do?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How does </a:t>
            </a:r>
            <a:r>
              <a:rPr lang="en-GB" sz="4000" b="0" dirty="0" err="1"/>
              <a:t>KMeans</a:t>
            </a:r>
            <a:r>
              <a:rPr lang="en-GB" sz="4000" b="0" dirty="0"/>
              <a:t> do it?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 err="1"/>
              <a:t>KMeans</a:t>
            </a:r>
            <a:r>
              <a:rPr lang="en-GB" sz="4000" b="0" dirty="0"/>
              <a:t>++.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Image Compression with </a:t>
            </a:r>
            <a:r>
              <a:rPr lang="en-GB" sz="4000" b="0" dirty="0" err="1"/>
              <a:t>KMeans</a:t>
            </a:r>
            <a:r>
              <a:rPr lang="en-GB" sz="4000" b="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Dimensionality Reduction with </a:t>
            </a:r>
            <a:r>
              <a:rPr lang="en-GB" sz="4000" b="0" dirty="0" err="1"/>
              <a:t>KMeans</a:t>
            </a:r>
            <a:r>
              <a:rPr lang="en-GB" sz="4000" b="0" dirty="0"/>
              <a:t>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026325"/>
          </a:xfrm>
        </p:spPr>
        <p:txBody>
          <a:bodyPr>
            <a:normAutofit/>
          </a:bodyPr>
          <a:lstStyle/>
          <a:p>
            <a:r>
              <a:rPr lang="en-GB" sz="4800" dirty="0"/>
              <a:t>What does </a:t>
            </a:r>
            <a:r>
              <a:rPr lang="en-GB" sz="4800" dirty="0" err="1"/>
              <a:t>KMeans</a:t>
            </a:r>
            <a:r>
              <a:rPr lang="en-GB" sz="4800" dirty="0"/>
              <a:t> do</a:t>
            </a:r>
            <a:endParaRPr lang="ru-RU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044B0-AB68-4981-8E95-A26D0345C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63" y="1197156"/>
            <a:ext cx="5158978" cy="3823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55F801-EC92-4BB9-90B7-1FA6FA5A2CBC}"/>
                  </a:ext>
                </a:extLst>
              </p14:cNvPr>
              <p14:cNvContentPartPr/>
              <p14:nvPr/>
            </p14:nvContentPartPr>
            <p14:xfrm>
              <a:off x="1818720" y="906120"/>
              <a:ext cx="8801280" cy="474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55F801-EC92-4BB9-90B7-1FA6FA5A2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9360" y="896760"/>
                <a:ext cx="8820000" cy="47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578083" cy="1026325"/>
          </a:xfrm>
        </p:spPr>
        <p:txBody>
          <a:bodyPr>
            <a:normAutofit/>
          </a:bodyPr>
          <a:lstStyle/>
          <a:p>
            <a:r>
              <a:rPr lang="en-GB" sz="4800" dirty="0"/>
              <a:t>How does </a:t>
            </a:r>
            <a:r>
              <a:rPr lang="en-GB" sz="4800" dirty="0" err="1"/>
              <a:t>KMeans</a:t>
            </a:r>
            <a:r>
              <a:rPr lang="en-GB" sz="4800" dirty="0"/>
              <a:t> do it</a:t>
            </a:r>
            <a:endParaRPr lang="ru-RU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83470-FC4B-46A5-929E-2F8D50E4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975" y="2056595"/>
            <a:ext cx="7917866" cy="2446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1A830F-7BC7-4630-B398-9159A20602EE}"/>
                  </a:ext>
                </a:extLst>
              </p14:cNvPr>
              <p14:cNvContentPartPr/>
              <p14:nvPr/>
            </p14:nvContentPartPr>
            <p14:xfrm>
              <a:off x="2911680" y="860760"/>
              <a:ext cx="3812400" cy="382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1A830F-7BC7-4630-B398-9159A20602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2320" y="851400"/>
                <a:ext cx="383112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1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578083" cy="1026325"/>
          </a:xfrm>
        </p:spPr>
        <p:txBody>
          <a:bodyPr>
            <a:normAutofit/>
          </a:bodyPr>
          <a:lstStyle/>
          <a:p>
            <a:r>
              <a:rPr lang="en-GB" sz="4800" dirty="0" err="1"/>
              <a:t>KMeans</a:t>
            </a:r>
            <a:r>
              <a:rPr lang="en-GB" sz="4800" dirty="0"/>
              <a:t>++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B6510-16A7-4F5A-88B7-22661F90E8B5}"/>
              </a:ext>
            </a:extLst>
          </p:cNvPr>
          <p:cNvSpPr txBox="1"/>
          <p:nvPr/>
        </p:nvSpPr>
        <p:spPr>
          <a:xfrm>
            <a:off x="3289040" y="1536174"/>
            <a:ext cx="9013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Choose one center uniformly at random among the data points.</a:t>
            </a:r>
          </a:p>
          <a:p>
            <a:pPr algn="l"/>
            <a:endParaRPr lang="en-US" sz="2400" b="0" i="0" dirty="0">
              <a:solidFill>
                <a:srgbClr val="202122"/>
              </a:solidFill>
              <a:effectLst/>
              <a:latin typeface="Garamond" panose="020204040303010108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For each data point 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 not chosen yet, compute D(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), the distance between 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 and the nearest center that has already been chosen.</a:t>
            </a:r>
          </a:p>
          <a:p>
            <a:pPr algn="l"/>
            <a:endParaRPr lang="en-US" sz="2400" b="0" i="0" dirty="0">
              <a:solidFill>
                <a:srgbClr val="202122"/>
              </a:solidFill>
              <a:effectLst/>
              <a:latin typeface="Garamond" panose="020204040303010108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Choose one new data point at random as a new center, using a weighted probability distribution where a point 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 is chosen with probability proportional to D(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x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)</a:t>
            </a:r>
            <a:r>
              <a:rPr lang="en-US" sz="2400" b="0" i="0" baseline="3000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2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202122"/>
              </a:solidFill>
              <a:effectLst/>
              <a:latin typeface="Garamond" panose="020204040303010108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Repeat until </a:t>
            </a:r>
            <a:r>
              <a:rPr lang="en-US" sz="2400" b="0" i="1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k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 centers have been chosen.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4EF5F4-D264-4FEB-BCEB-F4F59496C1C5}"/>
                  </a:ext>
                </a:extLst>
              </p14:cNvPr>
              <p14:cNvContentPartPr/>
              <p14:nvPr/>
            </p14:nvContentPartPr>
            <p14:xfrm>
              <a:off x="335520" y="267120"/>
              <a:ext cx="10185480" cy="652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4EF5F4-D264-4FEB-BCEB-F4F59496C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160" y="257760"/>
                <a:ext cx="10204200" cy="65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8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Image Compression</a:t>
            </a:r>
            <a:endParaRPr lang="ru-RU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8DBD0-6A16-443D-BE36-53E4C4FA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72" y="1607198"/>
            <a:ext cx="5814060" cy="3886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CD0A2F-4199-46C7-A9F6-230081B84460}"/>
                  </a:ext>
                </a:extLst>
              </p14:cNvPr>
              <p14:cNvContentPartPr/>
              <p14:nvPr/>
            </p14:nvContentPartPr>
            <p14:xfrm>
              <a:off x="346680" y="885600"/>
              <a:ext cx="8982360" cy="566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CD0A2F-4199-46C7-A9F6-230081B844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20" y="876240"/>
                <a:ext cx="9001080" cy="56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7016621" cy="1026325"/>
          </a:xfrm>
        </p:spPr>
        <p:txBody>
          <a:bodyPr>
            <a:normAutofit/>
          </a:bodyPr>
          <a:lstStyle/>
          <a:p>
            <a:r>
              <a:rPr lang="en-GB" sz="4800" dirty="0"/>
              <a:t>Dimensionality Reduction</a:t>
            </a:r>
            <a:endParaRPr lang="ru-RU" sz="4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16FF4-DFBE-44CE-AE2E-E1628979530C}"/>
                  </a:ext>
                </a:extLst>
              </p14:cNvPr>
              <p14:cNvContentPartPr/>
              <p14:nvPr/>
            </p14:nvContentPartPr>
            <p14:xfrm>
              <a:off x="1082880" y="1157760"/>
              <a:ext cx="9494280" cy="54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16FF4-DFBE-44CE-AE2E-E16289795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520" y="1148400"/>
                <a:ext cx="9513000" cy="54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05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</TotalTime>
  <Words>136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What does KMeans do</vt:lpstr>
      <vt:lpstr>How does KMeans do it</vt:lpstr>
      <vt:lpstr>KMeans++</vt:lpstr>
      <vt:lpstr>Image Compression</vt:lpstr>
      <vt:lpstr>Dimensionality Reduction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273</cp:revision>
  <dcterms:created xsi:type="dcterms:W3CDTF">2019-01-15T19:27:36Z</dcterms:created>
  <dcterms:modified xsi:type="dcterms:W3CDTF">2021-04-14T11:43:53Z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