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19" r:id="rId6"/>
    <p:sldId id="257" r:id="rId7"/>
    <p:sldId id="316" r:id="rId8"/>
    <p:sldId id="318" r:id="rId9"/>
    <p:sldId id="320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7T12:16:11.37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25519 11897 123 0,'0'0'120'16,"0"0"201"-16,0 0-3 0,0 0-130 15,0 0-49 1,0 0-18-16,0 0 16 0,56 0-65 16,-52 0-40-16,-1-1 60 15,-2-2-12-15,1 0 34 0,-1-3-23 16,-1 2-47-16,2-2 22 16,-2 2-56-16,0 0-9 15,0 2 68-15,0 0-44 16,0 0 19-1,-5 1-31-15,-6 1-2 16,-6 0 39-16,-2 0-49 16,1 7 21-16,-3 3 51 15,3 4-66-15,3 2 11 16,2 0-18-16,4 1 9 16,4 0-2-16,5-1-7 15,0-2 0-15,3-4 15 0,12-3-14 16,3-3 23-16,6-3-24 15,0-1 9-15,0 0-34 16,0 0-10-16,-4-7-65 16,0-1 11-16,-7-3 8 15,-2-2 40-15,-3-3 19 0,-2 0 8 32,-4-3-8-32,-1 1 18 0,-1-2-15 15,0 4 18-15,0 2 2 16,-9 5 19-16,-1 5 10 15,-2 1-29-15,2 3 51 16,-4 0-44-16,4 5 0 16,-2 7 20-16,5 3-16 15,0 3 11-15,4 1-23 0,0 0 0 16,3-1 9-16,0-2-9 16,0-6 0-16,5-1 0 15,4-8 0-15,0-1 13 16,4 0-13-16,-2 0-11 15,2-1-14-15,-1-8-3 16,-1-2-45-16,-3-3 6 0,-2-1-2 16,-2 0 52-16,-4 1-13 15,0 1 11-15,-7 5 19 16,-10 4 1-16,0 4 81 0,-4 0 27 16,4 4-21-1,5 6-8-15,4 1-66 0,5 0-8 31,3-3 11-31,0-1-16 0,6-4 17 16,8-1-18-16,-1-2-13 16,0 0-19-16,-1-9-99 15,-4-3-146-15,-4-2-1042 0</inkml:trace>
  <inkml:trace contextRef="#ctx0" brushRef="#br0" timeOffset="6116.8">21342 8695 436 0,'0'0'144'0,"0"0"454"0,0 0-407 16,0 0-94-16,0 0 65 15,0 0-57-15,-6 4 0 16,6-2-13-16,0-2-60 15,0 4 2-15,0 0-18 16,-2 2 7-16,-1 1 108 0,0 1-103 16,-1 2 18-16,0 1 31 15,1 1-30-15,-1 3 8 16,0 2-19-16,-1 1-36 16,1 1 46-16,-3-1-46 15,2 0 0-15,2-4 13 16,0-2-12-16,3-3 18 0,0-2-19 15,0-2-15-15,0-2 2 16,0 0-55-16,0-2-86 16,2-1-133-16,-2 0-246 15,0 0-445-15</inkml:trace>
  <inkml:trace contextRef="#ctx0" brushRef="#br0" timeOffset="6554.36">21242 8738 365 0,'0'0'536'16,"0"0"-215"-16,0 0-155 15,0 0 10-15,0 0-32 16,0 0 14-16,0 0-33 16,0-2-55-1,0 2 8-15,0 0-71 16,0 0 5-16,4 7 16 16,4 3 18-16,-1 0 8 15,4 2-6-15,-1 0-48 16,5 0 72-16,0 0-49 0,4-1-14 15,1-1 37 1,1-1-46-16,-2-3 17 0,-4-2-17 16,-4-1 1-16,-3 0 14 15,-5-3-15-15,-1 0 0 0,-1 0 0 16,-1 0 11-16,2 0-22 16,-1 0-15-16,2 0-90 15,3-3-71-15,-1-4-293 16,2 1-300-16</inkml:trace>
  <inkml:trace contextRef="#ctx0" brushRef="#br0" timeOffset="49378.5">21992 9649 498 0,'0'0'340'0,"0"0"-176"16,0 0-80-16,0 0 62 15,0 0-23-15,0 0-24 16,0 0 29-16,0 0-57 0,0 0 21 16,0 0-8-16,0 0-74 15,0 0 40-15,0 0-50 16,0 0 0-16,0 0-3 16,0 0 10-16,0 0-7 15,0 0 0-15,0 0 0 16,0 0 28-1,0 0-28-15,0 0 0 16,0 0 23-16,0 0-14 16,0 0 26-16,0 0-12 15,0 0-22-15,0 0 50 16,5 1-51-16,2 5 0 16,2 0 45-16,0 1-33 15,2 0 16-15,0-1-28 0,0 3 0 16,1 0 31-16,-3-1-31 15,1 2 0-15,-1 0 13 16,0 0-12-16,-1-2 15 16,-1 1-16-16,-1-1 0 0,3-1 7 15,-2-1 2-15,1 0-9 16,1-1 37-16,1 1-25 0,-1 0 31 16,-1 1-43-16,2-1 1 15,-2 0 20-15,1 2-21 16,-2 1 0-16,3 0-1 15,1 2 7-15,1 0 2 16,1-1-8-16,1 1 0 16,2-1 6-1,-1 0 1-15,1-2-7 16,-2-1 0-16,-1 1 1 16,-2-3 17-16,-2 3-18 15,1-2 0-15,-2-1-1 16,-2 2 10-16,1-1-9 15,3 1 0-15,0 1 0 16,3 0 25-16,2 1-25 0,2 1 0 16,3 0 21-16,1 0-20 15,-2-1 27-15,-2 0-28 0,-1 0 1 16,-4-2 11-16,-1 1-12 16,-3-1-3-16,-2-2-3 15,0 2 12-15,2 2 2 31,2-1-8-31,1 1 0 0,4 1 6 16,1 0-6-16,3 0 0 16,0-2 3-16,-2 0-2 15,0 2 8-15,-1-1-9 16,-2 1 0-16,-1 0-1 16,-1 2 1-16,-1 1 0 15,0-1-7-15,-2 1 14 0,2 0-6 16,-1 1-1-16,1-1 0 15,-1-3-3-15,2 4 4 16,0-4-1-16,0 2 0 16,-2-2 2-16,-1 1 5 15,3-1-7-15,-4 2 0 16,1-1-6 0,0-1 6-16,-1 0 0 0,1-2 0 15,1 2 6 1,1-2 0-16,3 2-6 0,2-1 0 15,-1 1 23-15,3-2-23 16,-1 0 28-16,-1 2-28 16,-3-2 18-16,-1 0-6 15,-3 1-12-15,0-1 0 0,1 4 2 16,-2-3 7-16,-1 2-8 16,1 0-1-16,1-1 0 15,0 2 1-15,1-1-1 16,4 0 0-16,-2 1 5 15,0-4 6-15,1 3 28 16,1-5-39-16,-3 2 11 0,0 0 6 16,-1-2-17-16,1 1 0 15,-2-2-5-15,0 2 12 16,2 0-3-16,1 2-4 16,1-1 0-16,1 2 2 15,0-2-2-15,1 1 0 0,0 1 6 31,1-2-5-31,-1 0 11 16,-2 0-12-16,-1-1 0 0,0-2 5 16,-3 1-5-16,0 1 0 15,2-1 0-15,0 0 1 16,0 1 6-16,2 0-7 16,1 1 0-16,0 1-1 15,2 1 2-15,0-1-1 0,1 1 0 16,-1 0 9-16,-1-1-6 15,1 1-3-15,-2-2 0 16,-2-1-8-16,1 2 17 16,-2-2-9-16,2 1 0 15,-1 1 0-15,0-1 5 16,1-1-5 0,1 1 0-16,-1-1-2 15,1-1 3-15,0 2-2 16,-2 0 1-16,0-2 0 15,2 4 5-15,-4-1-5 0,0-1-3 16,1 2 2 0,0 0 2-16,2 1 1 0,-1 0-2 15,0 2 0-15,3-2 3 16,0 0-3-16,1 0 0 0,-1-1 2 16,1 1-1-16,-4-3 0 15,2 3-1-15,-2-1 0 16,-1 0-5-16,0 1 5 15,0-1 0-15,0 4-4 16,1-3 11-16,-1 0-2 0,2 0-5 16,-1-1 0-16,3 0-2 15,-3 0 2-15,0-1 0 16,1 0 0-16,1 1 2 16,-1 0 4-16,-1 0-6 15,1 1 0-15,-1-1-5 16,1 0 6-1,1 2-1-15,0-2 0 16,1-1 1-16,-3 1 3 16,1-2-4-16,-3 2 0 15,1-3-4-15,1 1 5 16,-2-1-1-16,1 0 0 0,2 3 1 16,-1 0 5-1,3-1-6-15,-1 2 0 0,2-1-3 0,-3 1 16 16,4 0-14-16,-4-2 1 15,-2 2 0-15,0-3 9 16,-3 1-9-16,0-1 0 16,-1-3 12-16,2 2-10 15,-2 0 14-15,1-1-16 16,-1-2 0 0,2 2 17-16,-3-2-17 15,0 1 0-15,-3-1 4 16,0-1 2-16,-1 0-4 15,-1-2-2-15,-1 0 0 16,3 1-3-16,-3-2 3 16,0 0-6-16,0 3 6 15,0-3-75-15,0 0-129 0,0 0-432 16,-3-9-719-16</inkml:trace>
  <inkml:trace contextRef="#ctx0" brushRef="#br0" timeOffset="69690.74">21800 9615 209 0,'0'0'377'0,"0"0"-181"16,0 0-83-16,0 0-9 16,-36-14 39-16,33 13-72 15,3-2-61-15,0 1 23 0,0 1-15 16,0 0-4-16,0 1 43 15,0 0-28-15,0 0 35 16,0 0 13-16,0 0-10 16,0 0 45-16,0 0-66 15,0 0-5-15,0 0 16 16,0 0-13 0,0 0 15-16,0 0-36 0,0 0-23 15,0 0 53 1,1 0-53-16,2 0 0 0,3 0 0 15,4 0 2-15,1 2 31 16,1 4-33-16,2 3 0 16,1 2 29-16,-2 0-23 15,3 3 2-15,1 0 5 0,2 2-7 16,4 1 26-16,0 1-32 16,3 0 0-16,2 0 13 15,1 0-7-15,-1-1-6 16,-3 0 0-16,-1-2 8 15,-3-1-5-15,-2 1-3 16,1-2 0-16,-2 0-2 0,1-1 8 16,3 0-6-16,1-1 0 15,2 0 0-15,4 2 12 16,-1-1-12-16,0-1 0 16,-2 3-3-16,-4-3 10 15,1 2-5-15,-3-2-2 0,-3-1 0 31,-1 1-3-31,-2-2 3 16,0 1 0-16,0-1 2 0,2-1-1 16,2 3 22-1,3-1-22-15,0-1 5 0,-1-1 45 16,0 0-51-16,1 1 13 16,-3-1 14-16,1 1-26 15,-1-1 30-15,-3 2-31 0,1 1 0 16,-2 0 15-16,1 2-15 15,1 0 0-15,2 1-1 16,0 1 7-16,2-2 11 16,2 0-17-16,-2-1 0 15,0 1 31-15,0 0-31 16,-1 0 1 0,0 1-1-16,-2 0 6 15,1 0 4-15,-3 1-10 16,3 1 0-16,-2 1 37 15,4-1-37-15,-1 2 10 16,0 0-10-16,2-2 11 16,1-1 5-16,0 1-16 15,0 0 0-15,0-1 31 0,0 1-30 16,-3-4 32-16,-2 1-33 0,1-1 1 16,0-4 54-16,1 3-54 15,0-3 5-15,0 3 18 16,-3-5-24-16,1 2 11 15,-5 0-11-15,-1 1 0 16,0-1 7-16,-2 0-7 0,3 2 0 16,-2 2 14-16,4-1-13 15,2 0 26-15,1 0-27 16,0 1 1-16,1-4 5 16,-3 2-6-16,3-3 0 15,-4 1 0-15,2 1 2 16,-4-1 4-1,0 3-6-15,1-2 0 16,-2 1-2-16,1 0 3 16,-2 0-1-16,1 0 0 15,0-2 0-15,0 1 9 16,1-3-9-16,1 2 0 0,-1-1 0 16,2 1 9-16,-2 1-10 15,0 1 1-15,-1 1 0 16,2 1-3-16,-2-2 3 0,0 3 0 15,-1-1-4-15,2 1 16 16,0 2-14-16,0-1 2 16,3 2 0-16,0-1-24 15,0 1 18-15,0 0-47 16,0 0 38 0,-2-2-17-16,0-3 32 15,-2-1-19-15,-3-3 19 16,0-1-6-16,-3-3 6 15,-1-1-6-15,-1-1 6 16,2-1 0-16,-1 3 16 16,1-3-16-16,1 0 0 15,-3 0-2-15,0 0 2 0,-2 0 0 16,-1 0-7-16,0 2 14 16,0-2-14-16,0 0-11 15,0 0-83-15,0 0-5 16,-15 0-90-16,0-2-47 0,-2-4-384 15</inkml:trace>
  <inkml:trace contextRef="#ctx0" brushRef="#br0" timeOffset="89723.79">25973 11951 182 0,'0'0'121'0,"0"0"537"16,0 0-336-16,0 0-105 15,0 0 17 1,37 2 44-16,-25-2-54 16,-1-3 1-16,2 0-134 15,-4 1-45-15,-2-2-11 16,-2 3-34-16,-1 0 13 16,-2 1-14-16,-1 0 0 15,2 0-8-15,2 0 8 16,2 0 0-16,4 0-1 0,3 1 2 15,4 0 14-15,0 3-15 16,5-3 0-16,-4-1-2 16,2 0 2-16,-3 0-16 15,-3 0 16-15,-2 1-1 16,-4-1-10-16,-1 0 11 16,2 0 0-1,0 0 2-15,4 0-1 16,4 0-1-16,3 0 0 15,1-1 1-15,2-2 8 0,0 0-9 16,-2 0 0-16,-4 1-5 16,-2 0 7-16,-2 0-2 15,-3 0 0-15,2-1 7 16,-3 2 7-16,2-2-14 0,2 2 0 16,-1-2 0-16,4 0 6 15,0 0-6-15,3-1 0 16,1-1 1-16,-1-1 2 15,0-1-3-15,-2 1 0 16,-2-2 4-16,2 4 4 16,-4-2-5-16,0 4-3 0,-1-3 0 15,0 0 4-15,-3 1-4 16,1 0-1-16,1-2-1 16,-2 0 4-16,1 0 11 15,2-3-13-15,-1 1 0 16,3-2-3-16,-3 4 3 0,1-2 0 31,-1 1-7-31,0-1 16 0,3 3-9 16,-4-2 0-1,2 0 0-15,-3 1-6 0,1 1 6 16,-1-1-13-16,-2 1 5 16,-1 0 8-16,-1 0-15 15,3-2 15-15,-2-1 0 16,1-1-7-16,1-1 7 0,1-2-1 15,1 1 0-15,-1-2 2 16,2 2-2-16,-1-1 1 16,-1 3 0-16,0-1-12 15,0 2 12-15,-3 2 0 16,3 0 0-16,-1-4 0 16,0 3-8-1,3-3 8-15,0 1 0 16,-1 2-4-16,0-2 13 15,0 0-9-15,-2 2 0 16,3 0 0-16,-2-3-3 16,1 2 3-16,1-1-1 15,0 0 0-15,1 0 2 0,1-1-2 16,2-2 1-16,-1 4-4 16,1-5-14-16,-2 5 18 0,2-4-3 15,-1 2-3-15,1-2 12 16,-1 3-1-16,3-4-5 15,-1 0 0-15,0 1-3 16,2-1 3-16,-2 1 0 16,3 0 0-1,-4 1 1-15,2 0-3 16,-4 2 2-16,0-1 0 16,0-2 2-16,-2 2-2 15,0-5-9-15,0 1 9 16,-1-1 0-16,2-2-6 15,-3 3 6-15,2-1 0 16,-2 2-6-16,1 1 12 0,2-1-6 16,-1 2 0-16,0-2 0 15,0-1 2-15,0 0-2 16,0 0 0-16,0-3-6 0,0 2 18 16,0-2-12-16,0 1 0 15,1 0 0 1,-2 1-5-16,1 0 5 0,-1-1 0 15,1-1-4-15,0-3 10 0,0 0 0 16,-1 0-6-16,0 0 0 16,0 1-9-16,-2 1 9 15,0 1-3-15,-3 2-3 16,0-1 12-16,-2 0-15 16,1 2 9-1,1-2 0-15,-2 2 3 16,1-3-3-16,1-1 0 15,0-3-2-15,1-1 4 16,0 0-8-16,-1-3 6 16,1 0 0-16,-3 1-9 15,-1-2 10-15,0 3-2 16,1 1-14-16,-2 0 15 0,-1 1 4 16,-1-1-4-16,2 2 0 15,-1 2 5-15,1-1 2 16,-2 2-7-16,1-3 0 15,-1-1 0-15,0-3 3 0,2 0-3 16,-2-2-3-16,0 1-8 16,0 1 22-1,0 3-19-15,0 1 8 16,0 3 0-16,0 0-7 16,0 3 7-16,-2 1-9 15,1-2 0-15,-1-1-18 16,-1-2 13-16,2 0-47 15,-5-4 16-15,0 1 21 16,-1-1 1-16,-1 1-27 0,-2-1 50 16,1 1 2-16,3 1 34 15,1 0-36-15,2 1 0 16,2-1-8-16,1 2 8 16,0-2-15-16,0 0 1 15,-3 3 14-15,-1-1-23 16,0-1 23-16,0 3-2 0,-1-4-10 15,-1 1 12-15,2 0 0 16,-3-1 0-16,2-1 8 0,-1-2-5 16,0 0-3-1,-2 3-19-15,0-1 8 0,2 2-14 16,0 2 24-16,0-3-7 31,0 1 8-31,-2-3-6 0,4 0 6 16,-1-4 0-16,1 1-13 15,-4-2 9-15,0 1-11 16,-1 0-25-16,-2 2 22 16,-1 3 7-16,2-1 11 15,1 3 0-15,-1-1 4 16,3 2-4-16,3-1 14 0,-1 1-14 16,2-1 0-16,-3 0 2 15,-1 0-2-15,-2 0-8 16,-2 1 7-16,-2 0-30 15,-2 0 25-15,0 3-20 16,0-1 26-16,1 2-34 16,-2-1 34-1,2-3-13-15,-1 0 12 16,0-5 2-16,1 3 18 16,1-1-19-16,0-3 0 0,0 0 36 15,-1 0-27-15,2-1 16 16,-3 1-17-16,0 1 9 15,-3 1-2-15,3 4-15 16,-1-1 0-16,-1 5 3 0,1-4 6 16,-2 1-9-16,-1-3 0 15,-1 2 0-15,2-2 6 16,-1 1-6-16,1-1-9 16,0 3 2-16,0 1 12 15,2 2-15-15,-4 1 10 16,2 3 0-1,-2-2-13-15,-1 2 13 16,1 1 0-16,-1-1-12 16,2-3 8-16,2 0-6 15,0-3 9-15,0 0 2 16,1-1 21-16,-1-1-22 16,1 2 0-16,-1-1 1 0,1 1 5 15,0 2 2-15,-2 2-8 16,2 0-6-16,-1 2-21 0,-2 3 27 15,1 1-26 1,-3-2 10-16,-1 2 13 0,0-1-22 16,-1 0 25-16,0-1-16 15,0 0-2-15,0 1 19 16,-1-3-1-16,2 4 0 0,-2 0 6 16,1 1-35-16,1-1 29 15,0 2-94-15,-2-2 22 16,3 0-36-16,-1-2 75 15,-1-2 8-15,0-2 25 16,1-2 12-16,-1-1-12 16,-1 1 0-1,0 1-2-15,3 1 8 16,-1 1-6-16,-1 1 0 16,2 1 0-16,-1 1-4 15,0 0 4-15,0-1-16 16,0 0 14-16,-3 2 2 15,0-2-10-15,-1 4 10 16,0-2 0-16,1 3-12 0,0-2 12 16,0 2 0-16,3-3-2 0,0 3 15 15,0-3-5-15,1-3-8 16,-1 1 0-16,1-2 3 16,-3 1-3-16,2 0 0 15,-1 1-1-15,1-1 2 16,1 1 33-1,3 0-34-15,0 1 6 16,1 2 20-16,0 0-25 16,-1-1-1-16,2 5 0 15,-2-1 1-15,0 1 1 16,-1 1-2-16,-4 0 0 16,2-1-2-16,-6-1 14 15,-1 0-24-15,-3 1 9 0,-2-2 3 16,-2-1-14-16,0 0 14 15,1-1-5-15,1 1 4 16,1-1 2-16,4 5 3 16,0-2-4-16,-1 0 0 0,1 0-31 15,-2 1 31 1,-1-3-29-16,1 2 29 0,-2 0 0 16,4 0-12-16,0 0 10 0,1 2-9 15,0 0-5-15,2-1 16 16,-2 2-4-16,0 0 1 15,0-3 6-15,-1 2-9 16,-2-1 6-16,-1-3-7 16,1 1-13-1,0-1 20-15,3 1 0 16,2 2 7-16,1-1-1 16,4 1 1-16,0 2-7 15,0 0 0-15,-1 0-3 16,-3 0 3-16,-4 0 0 15,-2 0 0-15,-1 0 2 16,-5 2 1-16,2-1-3 0,-3 1 0 16,2-1-15-16,3 2 15 15,2-1 0-15,3 1-42 16,3 2-35-16,0-1 54 16,0 0-34-16,-1 0 2 0,0-2 16 15,-3 2 4-15,2-3 1 31,-3 2-14-31,2 0 36 0,1 0 4 16,-1 0 8-16,-1 0 0 16,-2 0 8-16,-2-1-8 15,-2 0 19-15,0 2-19 16,-4 2 0-16,2 2 34 16,-1-1-34-16,2 3 0 15,0 0 2-15,2 1 4 0,0 2 5 16,1-3-11-16,-3 3 0 15,1-2-1-15,-2-2 2 16,-1 1-1-16,1-1 0 16,0 0 8-16,0 0 10 15,4 0-17-15,2 0-1 16,1-1 32-16,4 3-25 0,-2-1-7 16,1-2 0-16,0 0 9 15,-4 0-12-15,0-1 3 16,0-3 0-16,-1 2 13 0,1-1-5 15,2 0-3 1,3 0-5-16,-1 1 0 0,4 0-1 31,-1 1 1-31,0 0 0 0,-1 0-10 16,-1 1 20-16,-1-1-7 16,0 0-3-16,0 1 0 15,0-2 3-15,1 1-3 16,1-1-6-16,2 0 6 15,-1 1 0-15,3-1 10 16,0-1-10-16,1 1 0 0,-2 1-4 16,3-2 4-16,-3 1 0 15,0 2-1-15,2-5 2 16,-2 3 4-16,2-2-5 16,1 0-1-16,0 1-12 15,3-2 7-15,-1-1 5 16,0 0-5-1,0 0 6-15,1 1-7 16,-1 0 7-16,-1-1 0 16,-1 2 4-16,1-1 2 15,-1 0-7-15,1 0 1 0,2-1 0 16,-1 1 2-16,4-1-2 16,-3-1 0-16,5 2 13 15,-1 0-13-15,1 0 28 0,4-1-28 16,1 1 0-16,1 1-6 15,1 0 6-15,0 0 0 16,-2 1 3-16,-3 0-3 16,-3 1 14-16,-1 0-14 15,-3-1 8-15,2 1 22 16,-4 0-17 0,4-2-13-16,0 2 14 15,2-2-13-15,2 3 15 16,0-3-16-16,3 0 0 15,3-1 4-15,0 1-4 16,0-1 0-16,2 2-1 16,-2 1 7-16,-1-2 4 15,-1 2-10-15,-1 1 0 0,0 1 0 16,-2-4 7-16,1 4-7 16,-5-2 22-16,3 1-16 15,0-1 17-15,-1 1-23 16,1 1 0-16,-2 0 20 15,1 1-19-15,1 1-1 16,1-2 0-16,0 1 9 0,-1 1-5 0,1 0-4 16,-1 0 0-16,0 1 3 15,-1-1 6-15,1-1-5 16,-2 1-4-16,2 1 6 16,0-3 29-16,2 2-35 15,-2-2 0-15,1 1 1 16,-2-1 0-1,-5 0 26-15,0 1-3 16,-1 0-3-16,4-3 61 16,0-2-67-16,5-1-14 15,2 0 24-15,3-1-25 16,2-2 21-16,0 1-21 16,0-1 0-16,0 0 7 15,0 0-7-15,0 0 0 0,0 0 6 16,0 0 1-16,0 0 2 15,0 0-9-15,0 0-79 0,0 1-18 16,0 1-92-16,3-2-173 16</inkml:trace>
  <inkml:trace contextRef="#ctx0" brushRef="#br0" timeOffset="91064.76">21457 8139 1013 0,'0'0'188'16,"0"0"2"-16,0 0 7 16,0 0-87-16,0 0-68 15,0 0 46-15,-2-26-62 0,2 24 0 16,0 2 12-16,0 0-36 15,0 0 5-15,0 2-7 16,0 11 0-16,0 8 25 16,-6 6-24-16,2 3 12 15,-4 7-13-15,-1 2 9 16,-1 0 39 0,-1-1-38-16,2-2 2 15,-1-7 35-15,3-4-46 16,1-9 21-16,1-3-22 15,4-6 9-15,1-2 14 0,0-1-23 16,0-2 0-16,0 4 31 16,6 0 34-16,7 4 46 15,6 0-63-15,7 0-46 0,4 0 77 16,5-2-78-16,6 1-1 16,2-4 26-16,3-1-26 15,0 0 31-15,-2-2-31 16,-5-2 0-16,-5 1 6 15,-12-1-6-15,-2 0 0 16,-10 0-6 0,-4 0 18-16,-2 0 4 15,-1 0-16-15,0 0 0 16,2 0 3-16,1 0-3 16,2 0-1-16,2 2 0 15,-1 2-31-15,-2 4 14 16,3 6-205-16,-3-1-147 15,-3-4-372-15</inkml:trace>
  <inkml:trace contextRef="#ctx0" brushRef="#br1" timeOffset="114185.73">467 2552 129 0,'0'0'679'0,"0"0"-497"16,0 0-106-16,0 0-50 15,0 0 58 1,0 0 23-16,0 0-30 15,25-26 19-15,-19 23-44 16,0-1 1-16,4-1 28 16,-4 1-17-16,-1 1-13 15,1 0-23-15,-3 1-22 16,4 2 57-16,-1-2-51 16,2 0-11-16,4-1 29 0,1 0-21 15,5-3 23-15,4-1-25 16,4-1-6-16,-1 0 41 15,3 0-41-15,-5 1 7 0,2 0-5 16,-4 1 5-16,0 3 4 16,-3-2-12-16,1 1 0 15,-2 0-1-15,-1-1 1 0,-1 1 0 16,0 1 0-16,-3 2 1 16,-2-1 2-16,-1 0-3 15,0 2 0-15,0 0-9 16,3 0 15-16,3-2-7 15,6 1 1-15,1-2 0 16,5 1 10 0,-1-3-10-16,-1 2 0 15,5 0 1-15,-5 0 1 16,-3 2 1-16,-2-1-3 16,-1 2 0-16,-1 0-6 15,-3 0 6-15,4 0-10 16,-2 0 4-16,-1 0 12 15,2 0 0-15,3 0-6 0,0-1 0 16,0 1 0-16,0 0 0 16,1 0 0-16,-2 0 0 0,0 0 2 15,1 0 2 1,0 0-4-16,0 0 0 0,-2 0-4 16,-5 0 5-16,-1 0-1 15,-2 0 0 1,-1 0 1-16,0 0-1 15,-2 0 0-15,4 0 0 16,1 0-2-16,4 0 4 16,4 0-2-16,1 0 0 15,1 0 7-15,0 0 1 16,-2 0-8-16,1 0 0 16,-5 0-12-16,2 0 19 0,-2 0-7 15,-1 0 0-15,4 0 0 16,-1 1 3-16,2 1-3 15,-3-1 0-15,7 1 1 16,-1-1 0-16,0 0 5 16,1 1-6-16,-4 0 0 15,0-1-3 1,-3-1 3-16,1 1 0 16,-1-1-6-16,3 0 12 15,0 0 1-15,3 0-7 0,-2 0 0 16,2 0 2-16,-3 0-2 15,0-1 0-15,-3 0-6 16,3-3 12-16,-2 3-6 16,-1 0 0-16,1 1 0 0,1 0-6 15,2 0 6-15,-1 0 0 16,6 0-1-16,-3 0 2 16,6-2 3-16,-5 2-4 15,3 0 0-15,-2 0-3 16,-3 0 9-16,-1 0-7 15,-2 0 1-15,1 0 0 0,-1 0-1 16,2 0 1-16,0 0 0 16,-1 0-2-16,5 0 8 15,-1 0 5-15,0 0-11 16,-1-1 0-16,3-1 8 16,-4 1-8-16,-1-1 0 0,-3 2 21 31,5 0-14-31,-3 0 27 0,1 0-34 15,-1 0 2 1,3 0 20-16,0 0-22 0,1 0 0 16,-1 0 12-16,0 2-11 15,-3-1 14-15,4 1-15 16,-1-1 0-16,3 1 13 16,0-1-13-16,0 0 0 0,1-1 0 15,-1 2 11-15,0-2-9 16,-2 2-2-16,-3-1 0 15,-2 0-5-15,-2 3 12 16,-3-4-8-16,-2 2 1 16,4-2 0-16,2 3 18 15,0-3-16 1,4 0-2-16,2 0 53 16,2 0-52-16,0 0 25 15,-2 0-26-15,-4 0 1 16,0 0 11-16,-2 0-12 15,-1 0 0-15,0 0 2 16,-1 0-1-16,2 1 8 0,3 1-9 16,-2-2 0-16,5 2-4 15,2 0 4-15,0-1 0 0,-2-1 3 16,2 0-2-16,-3 1 16 16,-2-1-17-16,-1 0 0 15,-1 0 23-15,-1 0-22 16,3 0-1-16,2 0 9 15,-1 0 1-15,2 0 2 0,0 2-12 16,2 0 0-16,0 0-3 16,0 1 4-16,-3 0-1 15,4-2 0-15,-1 2 6 16,1-1-2-16,1-1-4 16,-1 0 0-16,3 0 34 15,-1 2-26 1,-2-3 8-16,-1 0-16 15,-4 0 14-15,4 0 8 16,-5 0-22-16,2 1 0 16,-3-1 4-16,1 0 4 15,2 0-3-15,0 0-5 0,1 0 0 16,1 0 5 0,-1 0-5-16,3 0 0 0,-1-1 5 15,-3 1-4-15,3-3 21 0,-6 3-22 16,0 0 0-16,-1 0 6 15,-3 0-6-15,5-1 0 16,-1-1 16-16,5 0-16 16,-1-2 28-16,3 1-28 15,2-1 0 1,3-2 13-16,0 1-13 16,0 2 0-16,-2-2 0 15,-1 3 10-15,0 0-5 16,-5 1-5-16,2 1 0 15,-8 0-6-15,1 0 6 16,-4 0 0-16,2 0 0 16,0 0 8-16,-3 0-4 0,4 0-4 15,-1 0 0-15,0 0-1 16,3 0 14-16,-3 0-13 16,6-3 0-16,-5-1 0 15,3-1 4-15,-4 1-4 0,2 1 0 16,-2-1 6-16,1 1-6 15,0 3 19 1,1-4-19-16,1 2 0 16,1 2 0-16,-1 0 0 15,1-3 0-15,1 3-8 16,-5-1 16-16,-2 1-2 16,-2-1-6-16,0 0 0 15,-2-1 2-15,3 1-2 16,0-2 0-16,1 2-8 0,1-2 19 15,-1 1-8-15,-2 1-3 16,2 1 0-16,-2-1-3 16,0 1 3-16,-3 0-1 15,4 0 0-15,-3 0 2 16,0 0 5-16,-2 0-6 16,4 0 0-16,-4 0-10 0,0 0 11 15,-2 0-1-15,-2 0 0 16,-1 0 0-16,-4 0-12 0,1 0 12 15,-2 0-4 1,0 0-10-16,0 0 1 0,0 0 13 16,0 0-6-16,0 0 6 31,0 0-12-31,2 0 12 0,3 0-25 16,1 0 13-16,1 0-40 15,-2 0-39-15,-5 0-143 16,0-4-286-16,0-2-510 0</inkml:trace>
  <inkml:trace contextRef="#ctx0" brushRef="#br1" timeOffset="118464.83">8839 4020 588 0,'0'0'247'15,"0"0"239"-15,0 0-378 16,0 0 35-16,0 0-8 0,0 0 13 15,0-14-18-15,0 12-35 16,0 2 26-16,0 0-47 31,0 0-27-31,0 0 32 0,0 0-52 16,0 0-1-16,0 0 4 16,0 0-30-16,0 2 53 15,0 2-51-15,0 2-2 16,0-2 39-16,5 2-38 15,-2-2 13-15,3-2-14 16,3 1 2-16,-2 0 17 0,2-3-19 16,4 0 0-16,3 0 24 15,3 0-24-15,-4-3 0 16,3-2-35-16,-6-2 12 16,-4-2 13-16,-3-3 10 15,-5-4-8-15,0-3 8 0,-3 0 0 31,-12 0 8-31,0 2-8 16,-3 3 0-16,-1 8 31 16,1 4-31-16,0 2 0 15,0 12 2-15,-1 9 4 0,2 7 11 16,1 3-17-16,8 1 0 16,4-2 3-16,4-4-2 15,0-8-1-15,12-4 0 0,6-7 1 16,3-7-9-16,1 0 5 15,0-5 3-15,-5-11-19 16,-5-5 18-16,-8-6-5 16,-4-6 0-16,-1-1 6 15,-15-2 3-15,-4 5 9 16,-2 9-11-16,1 9 60 0,3 13-49 16,0 7 10-16,9 17-22 15,6 6 11-15,3 4 5 16,1-2-16-16,15-4 0 15,1-9-9-15,3-4 5 16,1-8 4-16,-2-7-25 16,-4 0 15-1,-2-6-19-15,-5-11 28 16,-7-9-14-16,-1-3 14 0,-7-1-8 16,-14-2 0-16,-3 9 9 15,-4 11 0-15,5 12 25 16,1 3-19-16,9 22-1 15,8 6 7-15,5 4-11 16,10-3-2-16,13-5-17 0,7-5-37 16,0-11 44-16,-2-5-53 15,-6-6 8-15,-5 0 5 16,-8-17 38-16,-9-6-2 16,0-7 16-16,-14-3-1 15,-7-3 79-15,-3 5-48 16,1 7 15-1,2 12-43-15,7 12-3 16,10 20-25-16,4 14-279 16,0-1-481-16</inkml:trace>
  <inkml:trace contextRef="#ctx0" brushRef="#br1" timeOffset="119984.11">12150 5048 1415 0,'0'0'343'0,"0"0"-262"0,0 0 55 16,0 0-9-16,0 0-7 15,0 0-12-15,0 0-67 16,-55 95-2-16,55-75-39 0,4-3 10 16,8-5 5-16,3-4-9 15,0-7-6-15,3-1 1 16,-3-1 7-1,-2-14 13-15,-5-6-21 16,-4-4 0-16,-4-5 22 16,0-1-21-16,-7-2 33 15,-8 5 29-15,1 10-5 16,2 10 25-16,-1 8-81 16,4 1 14-16,0 17 10 15,2 8-25-15,5 4-1 0,2 1 0 16,0-2 7-16,3-4-15 15,10-9-21-15,0-3-10 16,1-8 24-16,0-5-8 16,-1 0-7-16,-4-7 13 15,-3-12 17-15,-6-5-10 16,0-6 10 0,-4-2 0-16,-14 1 15 15,-2 6 1-15,-2 11 39 0,0 6-5 16,5 8-50-1,2 8 52-15,8 17-52 0,5 3 0 16,2 2-1-16,3 0-7 16,11-3 8-16,5-6-51 15,-1-5-35-15,-1-8 60 0,-3-5-58 16,-3-3 6-16,-4-1 16 16,-5-13 26-16,-2-6 36 15,-8-4 0-15,-11 1 6 16,-5 2 64-16,-1 7-7 15,-1 13 27-15,6 1-2 16,6 15-44-16,12 11-12 0,2 2-32 16,13 0-36-16,10-4 35 15,6-5-53-15,-1-9 14 16,2-6 1-16,-8-4 24 16,-7-4 2-16,-7-15 13 15,-8-7 0-15,0-4 40 16,-15-4 12-1,-8-2 44-15,0 6-29 16,3 5-51-16,4 13 20 16,11 16-36-16,5 15-248 0,0 4-478 15</inkml:trace>
  <inkml:trace contextRef="#ctx0" brushRef="#br1" timeOffset="123007.07">9023 4102 202 0,'0'0'185'0,"0"0"7"15,0 0 46-15,0 0-29 16,0 0 13-16,0 0-82 16,0 0-18-16,1-29-17 15,-1 26-48-15,0 0 38 0,0 0-21 16,0 0-34-16,0 2 26 15,0 1-65-15,0 0 11 0,0 0-12 16,0 0-3-16,2 0-23 16,-1 0 21-16,4 0 1 15,1 0-5-15,4 3 18 16,-1-1-8-16,2 0-1 16,2 2 0-16,-1-4 12 15,0 4-12 1,0-2 0-16,-3 0-1 15,4 0 2-15,-4-1 3 16,0 2-4-16,1-1 0 16,-2 0-4-16,6 0 4 15,-1 0 0-15,2 1-1 16,6-1 2-16,1 2 7 16,-1-2-8-16,3 1 0 0,-2 0 2 15,0 1-2-15,-2 0 0 16,1 1-1-16,-3 0 2 0,0 1-1 15,-1-2 0-15,-1 0 0 16,1 0 2-16,-2 3-2 16,3-1 0-16,0-1 0 15,3 1 1-15,0 1 2 0,0 0-3 16,1 0 0-16,-1 0-8 16,3-2 21-16,-5-1-14 15,1-2 1-15,-2 0 0 16,-2 0-3-16,-2 0 3 15,-1 0-1-15,-4 2-1 16,0 1 4 0,4 3 2-16,-1 0-4 15,3 3 0-15,2-1 3 16,2 0-3-16,3-1 0 16,2-2 1-16,3 2 1 15,-2 0 5-15,2-3-7 16,-3 2 0-16,-4 2 0 15,-3-3 0-15,-3 0 0 0,-1-1 0 16,-1 0 1-16,0 0 2 16,-3-1-3-16,5 1 0 15,0-1-3-15,1 2 4 0,5-1-1 16,-4 1 0-16,2-1 1 16,0 0 3-16,-3 2-4 15,1 0 0 1,-2 0-1-16,2-1 2 15,-4 2-2-15,3-1 1 16,-2-1 0-16,1-1 7 16,-1 0-7-16,-1-2 0 15,3 0-5-15,0 0 12 16,1-2-9-16,-1 2 2 16,2 0 0-16,-2-1 3 0,-1 0-3 15,0 0-4-15,1 1 2 16,-2 0 4-16,1 2 5 15,2-1-7-15,-2 2 0 16,-1 0-6-16,5 2 7 16,0-1-1-16,1 0 0 0,1 1 6 15,-1-1-6-15,3-3 0 16,-4 0 0-16,2-1 0 0,-5 0 2 16,1 0-2-16,1-1 0 15,-1-1 1-15,-1 3 24 16,4 1-25-16,-1-2 0 15,-1 2 3-15,2-2 11 16,-3 2-14 0,2 0 0-16,-3 1 0 15,0-2 12-15,0 2-12 16,0 2 0-16,-2-1 10 16,4-2-8-16,-4 0 7 15,3 0-9-15,0-1 0 16,1-1 1-16,0 2-1 15,1 0 0-15,-2 0 1 0,-1 1 0 16,3 1 4-16,-5-1-5 16,1 1 0-16,-1-3-3 15,1 0 3-15,0 1 0 16,2-2 3-16,0 1 0 16,0-3 12-16,4 3-15 15,-1-3 0 1,-2 3 1-16,2 0-1 15,-4 1 0-15,1-1 0 0,-1 1 0 16,-2 0 1-16,1 2-1 16,-1-2 0-16,1-1-1 15,-2 1 2-15,4-2-1 16,1 0 0-16,2 0 8 16,0-2 4-16,-2 0-12 0,-1 4 0 15,-2-1-1-15,-1 2 2 16,-4 0-1-16,0 0 0 15,1 1 0-15,-1-1 0 16,2 2 0-16,1-2 0 16,1-1 0-16,1 0 1 15,-1-1 7 1,1 1-8-16,-3 0 0 16,-2-2 7-16,0 1-7 15,0 0-12-15,-1 1 11 16,-2 0 2-16,1 0 5 15,3 0-6-15,1-2 0 0,0 1 7 16,2-1-7 0,-1 1 0-16,-3-1 0 0,6 0 0 0,-6 3 5 15,0 2-5 1,-2 0 0-16,-1 0-6 0,0 0 7 16,0-1-1-16,-1-3 0 15,2 0 6-15,0-3 9 16,1 0-14-16,-2-2-1 15,4 0 45-15,-5 0-45 0,-1 0 11 16,-2 0-11-16,-2 0 0 16,0 0-19-16,0 0 0 15,-5 0-134-15,-8 0-178 16,-2 0-763-16</inkml:trace>
  <inkml:trace contextRef="#ctx0" brushRef="#br1" timeOffset="132329.72">8881 3879 633 0,'0'0'187'16,"0"0"-74"-1,0 0 40-15,0 0-30 16,0 0 16-16,0 0-17 16,3-48-19-16,-3 45-4 15,0 1-33-15,0 2 0 16,0 0 13-16,0 0-71 16,-6 0-2-16,0 0 12 15,-3 0-17-15,-1 2 13 0,-2 4-14 16,0-1 0-16,-4-1 10 15,2 2-10-15,-2-2 0 16,2-4-1-16,-1 0 2 0,2 0-30 16,0-14 29-1,-1-8 0-15,6-3 7 16,1-5-1-16,4-5 20 0,3-1-24 16,0-1 17-16,0 2 7 0,2 3-26 15,6 4 0-15,3 3-1 16,0 4 2-16,5 1-2 15,-1 4 0-15,7 0 1 16,2 1-3-16,1 3 3 16,2 1-13-1,0 2 13-15,0 5-31 16,0 3 15-16,-2 1-22 16,-3 0 19-16,-3 0-3 15,-5 7 22-15,-3 3-28 16,-5 3 18-16,-3-1-2 15,-3 0 3-15,0-2-2 16,0 1-17-16,-3-4 3 0,-3-3 38 16,-5-3-13-16,-2-1 3 15,1 0 6-15,0 0 11 16,2-11-20-16,2-4 0 16,5-5-8-16,3-6 16 0,0-2-3 15,12-4-5 1,6-2 7-16,6 2-16 15,0 3 9-15,7 4 0 16,2 4-11-16,-2 2-4 16,2 5 6-16,-3 3-37 15,-6 2 19-15,1 4 4 16,-4 3 23-16,-6 2-35 16,0 0 21-16,-3 0-27 15,-2 8 23-15,-2 7-3 0,-2 1-7 16,-3 2 16-16,-2 1-33 15,-1 1-19-15,0-4 9 16,0-2 31-16,-3-5 9 16,-3-1 15-16,2-5-3 15,-1-3 3-15,1 0 34 16,1-7-33-16,1-9 14 0,2-6-7 16,0-4 26-16,0-3-34 15,5-3 0-15,10 0 3 16,4 1 4-16,7 1-4 15,8 3-3-15,6 3 20 0,5 4-16 16,4 2-4-16,-4 5 0 31,1 0-13-31,-9 4 6 0,-7 3-19 16,-8 4-10-16,-6 2 23 16,-6 0-8-16,-4 0 21 15,-3 0-16-15,-2 5 16 16,1 4 0-16,-2-1 24 15,0 2-10-15,0 0-7 16,0-3 28-16,0-1-35 0,0-3-2 16,0-2 2-16,0-1 28 15,0 0 72-15,0-7-85 16,0-6 1-16,-2-4 6 16,2-4-22-16,0-5 6 15,5-2-4-15,4-5 7 16,9-6-15-1,0 0 6-15,3 1 0 16,4 7-3-16,0 6 5 16,-1 5-2-16,-1 9 0 0,-4 3 6 15,0 5-14-15,-2 3 8 16,0 0 0 0,0 6-10-16,1 9 10 0,-5 1 0 15,2 4-2-15,-4 1 2 0,-4 1-26 16,-1-4 26-16,-3-1-26 15,-3-5 7-15,0-3-17 16,0-4 29-16,-6-3 1 16,-1-2 6-16,1 0 43 15,1-13-43-15,2-4 8 16,3-6-1 0,0-5 9-16,2-3-28 15,10-3 12-15,5-3 0 16,3 0 0-16,5 0 1 15,5 6 34-15,5 6-23 16,-1 8-5-16,7 3 25 16,-3 8-32-16,-2 4 1 15,-3 2 5-15,-5 0-6 0,-3 13-1 16,-3 3 1-16,-6 2 0 16,-3 4 2-16,-6 1-2 15,-2 1 0-15,-2 0-6 0,-2-3 12 16,1-1-7-16,-2-6 1 15,0-2-69-15,0-7 68 16,-5-5 2-16,-4 0 13 0,-1-4 9 16,3-10-23-16,-1-8 0 15,8-1-6-15,0-6 6 16,0 0 2-16,8-4-2 16,9 4 0-16,6 0 9 15,8 4-9-15,5 6 24 16,1 4-24-1,4 5 1-15,-1 5 29 16,3 5-30-16,-4 0 0 16,0 3 0-16,-2 11 6 15,-6 3-6-15,-1 4 0 16,-6 1 0-16,-3 1-12 16,-3 1 12-16,-5 1-6 15,-5-4-11-15,-2 1-15 0,-4-4 19 16,0-4-3-16,-2-4-3 0,0-6 7 15,0-4 24-15,-2 0 4 16,-5-10-16-16,3-8 23 16,2-4-16-16,2-3-2 15,0-3-5-15,16 0-8 16,6 1-16 0,7-1 22-16,7 4-9 15,7 6 6-15,2 3-9 16,6 8 14-16,-1 6 0 15,1 1 10-15,0 3-9 16,-3 12 14-16,-5 4-15 16,-7 5-5-16,-6 2-20 15,-8 5 19-15,-7-4-17 0,-5 1-35 16,-4-2-3-16,-4-3 54 16,-2-7-25-16,0-3-23 15,-2-5 37-15,-9-5-16 16,-3-3 34-16,-1 0 55 15,0-11-16-15,-1-6 19 16,5-4-57-16,7-4 0 0,4-4 37 16,0 1-28-16,15 0 6 0,10 1-16 15,7 7 14-15,2 4 11 16,9 6-25-16,2 6 0 16,-1 4 7-16,1 2-1 15,-4 11 3-15,-1 5-9 16,-6 5 6-1,-4 2-5-15,0 2-1 16,-12 1 0-16,0 3 6 16,-9-1-5-16,-8-1 4 15,-1 0-5-15,0-4 1 16,-4-4-3-16,-7-5 2 16,-2-5 0-16,1-7 5 15,0-4 6-15,-1 0 21 0,2-8-32 16,6-8 7-16,4-5 7 15,1-4-14-15,6-1-2 16,18-5-21-16,6 5-11 16,4 2 33-16,3 5-32 0,4 8 13 15,0 7 8-15,-2 4 21 32,0 0-9-32,-3 16 0 15,-5 6 7-15,-2 6 2 16,-7 3-9-16,-7 1 0 0,-2 4 3 15,-7-3 5-15,-4 2-15 16,-2-3 7-16,0-4-3 16,-6-2-24-16,-9-8 22 15,0-4-3-15,-3-6 8 0,1-8 1 16,0 0 19-16,2-9-20 16,3-12-19-16,6-2 18 15,6-5-73-15,0-3 45 16,9 0 20-16,13 1 9 15,8 6 0-15,4 8 0 16,2 8 0 0,4 8 10-16,-1 0 5 15,0 13 3-15,-3 11 7 16,-1 5-15-16,-7 7 21 16,-5 2-31-16,-3 0 0 15,-10 0 2-15,-2-4-2 16,-4-3 0-16,-4-3 0 0,0-2 1 15,0 1-20-15,-10-4 18 0,-2-3 1 16,-6-3-5-16,1-4 5 16,-3-7 0-16,0-4 16 15,4-2-1-15,1 0 69 16,9-10-72-16,6-5-4 16,0-2 1-16,10-3-7 15,10 1-2-15,8-2-14 0,6 4 14 16,1 6-17-16,3 6 17 15,-3 5-12-15,-3 0 12 16,-2 9 0-16,0 8 24 16,-3 7-7-16,-4 2-17 15,-4 5 46-15,-1 1-46 16,-8 1 7 0,-5-1-7-16,-5 1-1 15,0-5-28-15,-9-3-47 16,-9-3 43-16,-6-7 20 15,0-4-3-15,-4-6-13 0,-1-4 6 16,1-1 13 0,7-1-9-16,5-10 19 0,7-5-15 15,9 0 15-15,0-4 1 0,18 3 7 16,10 1-8-16,8 4 0 16,1 4 11-16,5 7-11 15,-3 1 0-15,-5 0 22 16,-1 14-22-16,-8 6 14 15,-7 8-12-15,-6 3 5 16,-6 2 35 0,-6 6-34-16,0 2-7 15,-6-1 10-15,-10 0-11 16,-1-2-22-16,-1-5-17 16,0-6 13-16,2-7 17 15,1-6 9-15,2-10 0 16,5-4 16-16,2 0 3 15,6-4-13-15,0-13-6 0,3-1 0 16,12-1 23-16,6 0-23 16,7 2-2-16,2 4 2 15,1 5 0-15,-1 7-6 0,-1 1 6 16,-3 6-7-16,-4 13-5 16,-2 7 13-16,-3 6-1 15,-4 5 0-15,-4 4 0 0,-4 2-23 16,-5 1-10-16,0-3 13 15,0-3 18-15,-11-6-12 16,-2-4 14-16,-2-6 2 16,-2-5-2-16,-2-5 66 15,0-3-55-15,-2-6 5 16,0-3 15 0,3 0-1-16,3-3 40 15,7-8-9-15,4-3-39 16,4 1 37-16,3-1-52 15,14 3-7-15,8 2-1 16,3 2-2-16,5 4-4 16,1 3 7-16,-2 0 0 15,-7 12-9-15,-3 6 9 0,-8 7-8 16,-7 7 2-16,-5 1 6 16,-2 2 9-16,0 3-9 0,-14-4 0 15,-3 3 15 1,-3-1-15-16,-2-3 0 0,-1-2-9 15,0-4-1-15,0-7-3 16,1-6 13 0,-1-7 0-16,4-7 13 15,3 0-3-15,5-5 34 16,5-9-44-16,6-2 9 16,0-3 32-16,7 4-41 15,12 1 0-15,3 4-1 16,2 6 2-16,-1 4-2 15,0 0-2-15,-4 12 3 0,-2 9-10 16,-7 4 10-16,-2 5-9 16,-5 4-4-16,-3 3-8 15,0 1-17-15,-11 0-100 16,-8-1 96-16,-6-1 32 16,-7-4 10-16,-2-3 0 15,-2-7 5 1,0-3 8-16,3-7 85 15,7-7-43-15,5-5-10 16,9 0 37-16,7-2-43 0,5-10 4 16,0 0-11-16,12-1-18 15,6 0 7-15,4 3-21 16,1 3-18-16,-2 5 11 16,-2 2-8-16,-5 0 14 0,-4 15-8 15,-3 5 5-15,-5 8-17 16,-2 5 21-16,-2 3-41 15,-12 3-16-15,-9-6 25 16,1 1 32-16,-7-6-7 16,-1-6 7-16,1-4 19 15,0-8-7-15,4-6 8 0,4-4 6 16,8 0-15-16,4-7 28 16,7-4-32-16,2-4 1 15,3 1 43-15,11 2-50 16,2 4-1-16,-2 5-16 15,-1 3 10-15,-4 3-12 0,-5 17 7 32,-2 9-20-32,-2 4-3 0,0 4-34 15,-8 1 37 1,-6 0-18-16,-6-4 20 0,-2-5 8 16,-4-3 21-16,0-6 0 15,-1-6 14-15,-3-4 15 16,0-5 31-16,0-3 3 15,2-2-21-15,-1 0 52 0,7 0-68 16,3 0-8-16,7-3-1 16,4 3-16-16,1 0-1 15,1 0-24-15,-3 10 24 16,-2 5-23-16,-6 2 23 16,-3 2-13-16,-2 1 13 15,-4-2-14 1,-2 0 14-16,1-4-34 15,0-1 24-15,4-7 10 16,3-1 0-16,4-5 1 16,7 0 9-16,3 0-8 15,3-3 28-15,3-5-30 16,-2 2 16-16,2 2 28 0,-1 2-43 16,-5 1 30-16,4 1-31 15,-2 0 6-15,-1 0-27 0,2 0 21 16,2 0-38-16,1 0-35 15,9-1-174-15,6-5-102 0</inkml:trace>
  <inkml:trace contextRef="#ctx0" brushRef="#br1" timeOffset="134650.9">8953 3803 512 0,'0'0'215'0,"0"0"-140"16,0 0-26-16,0 0 0 15,0 0-36-15,0 0 20 16,34-34 8-16,-31 31 11 16,-3 0 137-16,3 2-44 15,-3-1-31 1,0 1-14-16,0-1-1 16,0 2 21-16,0 0-55 15,0 0-51-15,0 0 48 16,0 0-62-16,0 0-18 15,0 0 2-15,0 10 16 16,0 7 25-16,-6 3 26 16,-2 7-38-16,-3 7 35 0,-3 5-42 15,-2 6 21-15,-1 2 14 16,-2 1-29-16,1 0 33 16,3 0-45-16,-1-2 0 15,2 0 23-15,4-5-15 0,0-7-5 16,5-7-3-16,2-7 1 31,0-6-1-31,3-4 0 0,0-6 0 16,0-4-7-16,0 0 14 15,0 0 6-15,0 0-13 16,0 0-104-16,0 0-12 16,8 0-86-16,-4-4-170 0</inkml:trace>
  <inkml:trace contextRef="#ctx0" brushRef="#br1" timeOffset="135189.85">8729 3924 576 0,'0'0'202'0,"0"0"11"16,0 0 15-16,0 0-71 15,0 0 40-15,0 0-82 16,0 0-34-16,-6-6-8 15,6 6-41-15,3 0-17 16,4 0-5-16,4 10-6 16,4 5 120-16,6 5-90 0,4 2 18 15,8 3 17-15,7-1-38 16,5 2 13-16,4-2-44 16,2-1 8-16,-1-2 10 15,-5-1-17-15,-6-2-1 16,-9-3 0-16,-9-5 8 15,-9-2-3 1,-5-4-5-16,-5-2 0 16,-1 0 12-16,-1-2 25 15,0 0 56-15,0 0-22 16,0 0-56-16,0 0 63 0,0 0-78 16,0 0 0-16,0 0-2 15,0 0-56-15,0 3-127 16,0 6-133-16,0-2-44 0,0-4-779 0</inkml:trace>
  <inkml:trace contextRef="#ctx0" brushRef="#br1" timeOffset="136023.03">8708 4256 719 0,'0'0'365'16,"0"0"-140"-16,0 0 11 15,0 0-105-15,0 0-11 16,0 0-50-16,0 0-41 16,34-33 21-16,-13 20-20 15,5-4 2-15,9 0 70 16,4-8-53-16,8-2 7 0,5-2 8 16,0-2-5-16,-1-1 18 15,-4 1-55-15,-9 1-22 16,-10 2 50-16,-6 5-49 15,-8 1 13-15,-5 4 10 0,-3 3-22 16,-5 3 64 0,1 2-66-16,-2 6 0 0,0 2-6 0,0 2 6 15,0 0-90 1,0 2-165-16,1 18-6 0,4 0-36 16,-1-4-590-16</inkml:trace>
  <inkml:trace contextRef="#ctx0" brushRef="#br1" timeOffset="137241.6">12263 4904 1088 0,'0'0'315'16,"0"0"-66"-16,0 0 1 16,0 0-8-16,0 0-75 15,0 0-44-15,0 0 7 16,0-26-69-16,-1 26-7 15,-2 0-22-15,-3 13-31 16,-6 9 62-16,-1 11-44 0,-3 7-18 16,-4 10 45-16,-4 5-45 0,-1 5 27 15,-1 2-28-15,-1-1 13 16,0 0 5-16,2-4-18 16,3-7 0-16,-2-4 5 15,9-10-5-15,-1-9-7 16,5-7-27-16,5-9-13 0,3-5 38 15,3-6-47-15,0 0-7 16,3-2 23-16,8-9-66 16,-2-10-71-16,-2 3-207 15,-6 4-390-15</inkml:trace>
  <inkml:trace contextRef="#ctx0" brushRef="#br1" timeOffset="137711.56">11756 4998 874 0,'0'0'402'16,"0"0"-164"-16,0 0 23 16,0 0-68-1,0 0-52-15,0 0-50 16,0 0-57-16,9 1 25 16,5 11 33-16,5 7-6 15,8 3 50-15,4 2-62 16,8 3 2-16,7 1 9 15,5 0-34-15,4-1 33 16,0 2-80-16,-3-1 7 0,-5-2 26 16,-7-3-37-16,-3-1 9 15,-6-2-9-15,-5-5 10 16,-7-4 3-16,-4-2-13 16,-6-3 0-16,-6-3-6 0,-3-2 6 15,0 0-1-15,-1 1-59 16,-10 0-37-16,-4-2 52 0,0 0-152 15,-12 0-96 1,4-9-234-16,2-3-383 0</inkml:trace>
  <inkml:trace contextRef="#ctx0" brushRef="#br1" timeOffset="138175.01">11713 5395 1048 0,'0'0'374'15,"0"0"-258"-15,0 0 12 16,0 0 94-16,0 0-43 15,86-23-19-15,-56 10-12 16,3-4-51-16,1-2 51 0,2-1-103 31,3-3-14-31,0 0 4 0,1 0-25 16,0-2 10-16,-1 0-20 16,-2 2 1-16,-2 3 38 15,-1 0-38-15,-3 2 12 16,2 0 23-16,-3 1-15 15,0 3 24-15,-3 2-44 16,-5 0 14-16,-1 2 11 0,-5 1-26 16,-1 1 0-16,-3 2-1 15,-3 0 11-15,0 1-10 16,-6 4 0-16,-2 0-63 16,-1 1-2-16,0 0-152 15,0 4-244-15,0 1-88 0</inkml:trace>
  <inkml:trace contextRef="#ctx0" brushRef="#br1" timeOffset="195016.93">6640 1362 945 0,'0'0'740'16,"0"0"-510"-16,0 0-4 16,0 0-71-16,0-53-16 15,-4 46-66-15,1 4-8 16,3 0-8-16,0 3-9 0,0 0-22 31,0 0-26-31,0 0 1 16,0 0-8-16,0 0 7 0,0 2-22 15,0 11 1 1,0 8 21-16,7 9 4 0,2 6-4 16,0 2 0-16,3 0 9 15,-3-4-9-15,5-4-1 16,0-6 0-16,-2-6 1 0,0-4 8 15,-1-9-8-15,1-5 0 16,4 0 23-16,4-16 3 16,5-14-1-16,9-10-10 15,9-22-9-15,-1-1 57 16,4-5-56-16,4-3-1 16,-3 11 8-1,4-2-13-15,-5 12-1 16,-10 14-1-16,-12 12 1 15,-9 12 5-15,-6 6-5 16,-8 6-17-16,-1 0 7 16,0 0-11-16,0 7-66 15,-7 8-1-15,-8 6-75 0,-1 3-20 16,-13 12-90-16,7-8-102 16,1-7-592-16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7T12:19:33.3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13816 7570 441 0,'0'0'0'15,"0"0"532"-15,0 0-366 16,0 0 27-16,0 0-16 16,0 0-14-16,0-17 16 15,0 14 6-15,0 3-59 0,0 0-36 16,0 0-17-16,0 0-12 16,0 0-20-16,0 0-16 0,0 0-11 15,0 0 29-15,0 0-26 16,0 0-16-16,-1 0 9 15,1 0 5-15,-3 0 14 16,2 0-5 0,-1-1-8-16,-2-3 28 15,-1-2-16-15,-1-2-19 16,-2-1 3-16,0 0-11 16,2-1 32-16,0 3-33 15,0 1 0-15,0 0 13 16,-3 1-5-16,4 0-8 15,-1 1 0-15,0 0 0 0,2 1 17 16,1-1-17-16,-3 1 0 16,2 0 6-16,-2 0 4 15,-1 0-10-15,0 0-9 16,-3 1 9-16,1-1-4 16,0 0 4-16,0 2-8 15,0-1 8 1,1 1 1-16,2 0 8 15,-2-1-9-15,0 2 1 16,-1 0 5-16,1 0-6 0,-2 0-9 16,3 0 8-16,-2 0 1 15,-3 0-2-15,1 4 2 16,-1 5-13-16,1-1 13 16,0 2 0-16,3 0-7 0,-2 0 0 15,3 0 7-15,1 0-2 16,0 0-4-16,0-2 2 15,3 2-2-15,0-3 6 16,1 1 0-16,1-1-7 16,-1 0 7-16,1 2 0 15,-2 1 0-15,1 0-6 0,-1 4 6 16,2-1 10-16,-2-1-10 16,1 1-9-16,1 0 9 15,-2-1 6-15,3 0-6 16,-1-1-6-16,1 0 5 15,0 0 1-15,0 1 0 0,0 0 0 32,0 1-2-32,0-1 2 15,0 0 0-15,0 1-2 0,4 2 1 16,-1-3 1 0,0 1 10-16,0-1-10 0,0 1 0 15,1-3 2-15,1 2-2 16,-2 0-17-16,4-4 16 15,-2 0 1-15,-1 1 5 0,1-2-5 16,-1-1 0-16,-1 1 4 16,2-1-3-16,0 0-1 15,1 2 0-15,-1 0 0 16,3 1 8-16,-2 0-8 16,2 0-10-16,1 1 10 15,-1-2 16 1,2-1-16-16,-1 0-14 15,0-1 14-15,0 0-6 16,1-3 6-16,0 1 0 16,-1-4 1-16,2 4 0 15,0-2 0-15,1-2-1 0,3 0 12 0,-2 3-8 16,2-3 5 0,3 0-9-16,0 0 1 15,0 0 0-15,-3 0-1 0,1 0-3 16,-1 0-9-16,0-3 3 15,-3-3 3-15,0 2 6 16,0-3 0-16,-3-3 0 16,0-2 15-16,1-2-15 15,-1 1 0-15,-1-3 0 0,-1 0 9 16,2 0-8-16,-2-1-1 16,-1 3 0-16,-1-1 3 15,2 0-3-15,-2 5-7 16,-2-2 7-16,0 3 10 15,-3 1-10-15,1 2-4 16,-1-2 4 0,0-2 16-16,0 1-16 15,0-4 0-15,0-4 0 16,0 3 12-16,0-5-6 16,0 2-6-16,0 0 0 15,-4 1 3-15,-1-1 3 0,-2 3-5 16,1-1 9-16,0 0 3 15,0 1 16-15,-2-1-28 0,0 2 5 16,2-2 25-16,-2 2-25 16,-1-2 1-16,-1 1-7 15,-2 2 6-15,-5-3-15 16,-2 2-5-16,-5-1 8 16,-6 3 6-16,-1 1 13 15,-4 3-13 1,3 2 0-16,5 1-24 15,5 4-18-15,20 0-135 16,2 9-385-16,5 4-153 0</inkml:trace>
  <inkml:trace contextRef="#ctx0" brushRef="#br0" timeOffset="12261.3">14001 7586 90 0,'0'0'641'0,"0"0"-344"0,0 0-117 15,0 0-27-15,0 0 3 16,-1 0-18-16,1 2-32 16,0-2 8-16,0 0-20 0,0 0-34 15,0 0-20-15,0 0 1 16,0 0-40-16,0 0-1 15,0 0-145-15,0 0-63 16,7 0-17-16,1-6-138 16,-1 2-254-16</inkml:trace>
  <inkml:trace contextRef="#ctx0" brushRef="#br0" timeOffset="12430.55">14001 7586 80 0,'74'-54'132'16,"-74"54"513"-16,0-1-375 15,0-1-89-15,0 2-21 16,0-1-35-16,0 1-13 0,1-3-41 16,4 0-49-16,1-2-22 15,4-1-83-15,11-4-106 0,-2 1-117 16,-1-1-352-16</inkml:trace>
  <inkml:trace contextRef="#ctx0" brushRef="#br0" timeOffset="12700.05">14215 7425 91 0,'0'0'186'16,"0"0"543"-16,0 0-535 16,0 0-80-16,0 0-22 15,0 0-47-15,0 0 52 16,19-35-97-16,-13 30 0 16,1 0-105-16,-1 0-124 15,2-2-74-15,1 2 56 16,0-2 29-16,0 0-30 0,-3 0 115 15,0 0 133-15,1 1 51 16,-4-1 241-16,2 1-25 16,-2-1-82-16,0-1-43 15,1-2-11-15,-1 1-77 0,2-1-11 16,0 2 2 0,0 1-45-16,6 0 0 0,-2 1-191 15,1 0-327-15</inkml:trace>
  <inkml:trace contextRef="#ctx0" brushRef="#br0" timeOffset="12831.53">14473 7136 143 0,'0'0'533'16,"0"0"-196"-16,0 0-204 16,0 0-75-16,0 0-58 15,0 0-79-15,0 0-167 16,66-71-307-16</inkml:trace>
  <inkml:trace contextRef="#ctx0" brushRef="#br0" timeOffset="12963.02">14661 6945 2 0,'0'0'206'16,"0"0"-78"-16,0 0-83 15,0 0-45-15,0 0-17 0,0 0-37 16</inkml:trace>
  <inkml:trace contextRef="#ctx0" brushRef="#br0" timeOffset="13132.26">14818 6822 327 0,'0'0'71'0,"0"0"163"15,0 0 18-15,0 0 20 16,0 0-8-16,0 0-20 16,0 0-37-16,52-59-60 15,-49 53-58-15,-2 2-33 16,1 1-4-16,-2 2-51 0,0-1-1 15,0 2-96-15,0 0-124 16,-12 0-126-16,-5 7-200 16,1-1-462-16</inkml:trace>
  <inkml:trace contextRef="#ctx0" brushRef="#br0" timeOffset="13686.84">13971 7488 629 0,'0'0'397'15,"0"0"-85"-15,0 0-86 16,0 0-73-16,0 0-5 0,0 0-25 15,0 0-44-15,0-41-69 16,3 33-10-16,-1-2-1 16,4-2 1-16,-1-4-70 15,-2-1-73-15,0-4-92 16,-2-11-108-16,-1 4-187 16,0 0-225-16</inkml:trace>
  <inkml:trace contextRef="#ctx0" brushRef="#br0" timeOffset="14103.44">13996 7191 358 0,'0'0'133'0,"0"0"-98"16,0 0 33-16,0 0 64 15,0 0 50-15,-6-82 13 16,4 64-14-16,2 1-75 0,0 2-32 16,0 0-16-16,0 2-39 0,0 0-3 15,0 2-16 1,0-2-67-16,0 3-122 0,0-2 42 15,0-1 1-15,0-1-146 16,0-2 36-16,0 0 222 16,0-1 34-16,-3-1 86 0,-1 0 51 15,-1 1 25-15,2 1 1 16,0-1-77-16,1-1-33 16,2-2-11-16,0 1-17 15,0 2-9-15,0 0-16 16,0 2-67-16,0 1 35 15,-2 2-10 1,-1-2 10-16,1 2 20 16,1-1 12-16,-1-1 32 15,2-2 38-15,0-1-34 16,0-1 17-16,0-3-38 16,0 0 1-16,2-5-16 15,1 1 1-15,0 1-2 16,-3 1-67-16,0-1-117 0,-2 7-153 15,-5 8-255-15</inkml:trace>
  <inkml:trace contextRef="#ctx0" brushRef="#br0" timeOffset="14219.3">13930 6360 349 0,'0'0'267'15,"0"0"-16"-15,0 0-92 16,0 0-13-16,0 0-43 16,0 0-20-1,0 0 33-15,0-47-48 16,0 47-68-16,-5 5-87 15,-1 7-311-15</inkml:trace>
  <inkml:trace contextRef="#ctx0" brushRef="#br0" timeOffset="14889.76">14000 7957 692 0,'0'0'763'0,"0"0"-536"15,0 0-53-15,0 0 1 16,0 0-45-16,0 0-33 15,0 0-94-15,27-4-3 16,-12 8-75-16,16 14-97 16,-4 1-96-1,1-4-651-15</inkml:trace>
  <inkml:trace contextRef="#ctx0" brushRef="#br0" timeOffset="15083.73">14474 8343 1410 0,'0'0'503'0,"0"0"-361"0,0 0-89 16,0 0-22-16,0 0 13 15,0 0 3-15,0 0-22 16,100 51-25-16,-76-23-89 16,3 1-132-16,7 12-88 15,-4-7-46-15,-6-6-475 0</inkml:trace>
  <inkml:trace contextRef="#ctx0" brushRef="#br0" timeOffset="15190.48">14755 8760 215 0,'0'0'517'15,"0"0"-370"-15,0 0-138 16,0 0-9-16,69 73-48 16,-44-55-57-1,-1-1-592-15</inkml:trace>
  <inkml:trace contextRef="#ctx0" brushRef="#br0" timeOffset="15368.83">15073 9124 1109 0,'0'0'293'16,"0"0"-71"-16,0 0-80 0,0 0-68 15,0 0-14-15,0 0-13 16,0 0-23-16,58 8-24 15,-42-8-188-15,-4 0-129 16,-2 0-625-16</inkml:trace>
  <inkml:trace contextRef="#ctx0" brushRef="#br0" timeOffset="16054.96">13646 8018 894 0,'0'0'620'15,"0"0"-457"-15,0 0-19 16,0 0 32-16,0 0-25 0,0 0-95 16,0 0-56-16,11 13-15 15,-5 3-67-15,3 34-38 16,-2-3-98-16,-1 2-379 0</inkml:trace>
  <inkml:trace contextRef="#ctx0" brushRef="#br0" timeOffset="16255.45">13752 8789 776 0,'0'0'216'0,"0"0"-2"16,0 0-40-16,0 0-6 16,0 0-3-16,96 57-81 15,-72-41-50-15,0 3-34 0,-5 5-6 16,-4 4-108-16,-3 3 25 15,-3 5-104-15,-2-1-72 16,1 18-235-16,-3-10 396 16,-2-3-196-16</inkml:trace>
  <inkml:trace contextRef="#ctx0" brushRef="#br0" timeOffset="16409.09">14131 9521 215 0,'0'0'257'0,"0"0"125"0,0 0-259 31,24 80-123-31,-21-49-169 0,-2-1-44 16</inkml:trace>
  <inkml:trace contextRef="#ctx0" brushRef="#br0" timeOffset="16609.58">14134 9941 147 0,'0'0'1052'0,"0"0"-832"15,0 0-51-15,0 0-93 16,0 0 49-16,0 0-46 16,0 78-54-16,0-63-25 15,2 0-23-15,-1-2-57 16,-1-1-115-1,0-4-22-15,0-3-505 0</inkml:trace>
  <inkml:trace contextRef="#ctx0" brushRef="#br0" timeOffset="17326.91">13415 8044 892 0,'0'0'623'0,"0"0"-425"0,0 0-104 15,0 0-18-15,0 0-41 16,0 0-35 0,0 0-10-16,-2 55-34 15,-9-1-70-15,-1-4-124 16,0-2-373-16</inkml:trace>
  <inkml:trace contextRef="#ctx0" brushRef="#br0" timeOffset="17496.18">13333 8917 591 0,'0'0'201'15,"0"0"-6"-15,0 0-3 16,0 0-51-16,36 95-69 15,-27-62-32-15,0 23-40 16,-5-6-106-16,-1-8-212 0</inkml:trace>
  <inkml:trace contextRef="#ctx0" brushRef="#br0" timeOffset="17658.91">13403 9657 538 0,'0'0'311'0,"0"0"-210"16,0 0-26-16,0 0-23 16,21 86-52-16,-15-54-25 15,-3-4-285-15,0-3-350 0</inkml:trace>
  <inkml:trace contextRef="#ctx0" brushRef="#br0" timeOffset="17796.91">13457 10209 324 0,'0'0'633'0,"0"0"-549"15,0 0-84-15,0 0-41 0,-15 88-216 16</inkml:trace>
  <inkml:trace contextRef="#ctx0" brushRef="#br0" timeOffset="18028.64">13363 10793 173 0,'0'0'202'0,"0"0"324"16,0 0-438-16,0 0-61 16,-33 82-26-16,33-64-2 15,0-5 1-15,0 0 0 16,0-2 31-16,0-4 8 15,0-1 37-15,3-3 34 16,-3-3-46 0,0 0 30-16,0-6-94 15,0-6-78-15,-5-7-1026 0</inkml:trace>
  <inkml:trace contextRef="#ctx0" brushRef="#br0" timeOffset="21220.78">13582 7479 185 0,'0'0'111'0,"0"0"-19"16,0 0 298-16,0 0-166 16,0 0-100-16,0 0-41 15,0 0 19-15,5 2-19 16,-4-2 14-16,-1 0-24 16,0 0-50-16,0 0 9 15,0 0-32 1,0 0-103-16,-1 0-174 15,-4-1-342-15</inkml:trace>
  <inkml:trace contextRef="#ctx0" brushRef="#br0" timeOffset="21405.64">13582 7479 540 0,'-36'-89'518'15,"35"81"-298"-15,-1 1-24 16,1-1-58-16,-1 1-58 15,1 3-32-15,-1 1-32 16,-2 0-16-16,1 2-97 16,-6-4-181-16,1 3-360 15,-2-4-105-15</inkml:trace>
  <inkml:trace contextRef="#ctx0" brushRef="#br0" timeOffset="21568.37">13411 7291 588 0,'0'0'304'16,"0"0"-182"-16,0 0 47 16,0 0-31-16,0 0-31 0,0-75-7 15,0 68-75-15,0 1-25 16,-3 2-68-16,-3 4-186 0,0 0-142 16,0 0-244-16</inkml:trace>
  <inkml:trace contextRef="#ctx0" brushRef="#br0" timeOffset="21706.37">13341 7077 697 0,'0'0'179'15,"0"0"-45"-15,0 0-22 16,0 0-66-16,0 0-21 16,0 0-25-16,0 0-113 15,-6-71-169 1,1 68-275-16</inkml:trace>
  <inkml:trace contextRef="#ctx0" brushRef="#br0" timeOffset="21869.1">13341 7077 747 0,'-33'-95'179'0,"33"88"-20"0,-2-1-44 0,1-2-54 15,-1 4-22 1,1 2-39-16,-4 4-78 0,2 0-298 15,0 0-308-15</inkml:trace>
  <inkml:trace contextRef="#ctx0" brushRef="#br0" timeOffset="22022.72">13333 7034 153 0,'0'0'150'0,"0"0"-53"15,0 0-29-15,0 0 20 16,0 0-3-16,0 0-26 16,0 0-38-16,69 108-21 0,-53-75-185 15</inkml:trace>
  <inkml:trace contextRef="#ctx0" brushRef="#br0" timeOffset="22138.59">13493 7356 46 0,'0'0'106'16,"0"0"-69"-16,0 0-37 15</inkml:trace>
  <inkml:trace contextRef="#ctx0" brushRef="#br0" timeOffset="22254.45">13493 7356 153 0,'50'80'105'0,"-48"-78"-70"0,1-2 11 15,0 1-20-15,1 1-13 16,1 1 52-16,5 3-65 16,-4-2-159-16</inkml:trace>
  <inkml:trace contextRef="#ctx0" brushRef="#br0" timeOffset="22423.71">13606 7511 778 0,'0'0'267'15,"0"0"-15"-15,0 0-66 0,0 0-66 16,0 0-53 0,0 0-67-16,0 0-13 0,0-3-174 31,-8 3-381-31,-2-1-327 0</inkml:trace>
  <inkml:trace contextRef="#ctx0" brushRef="#br0" timeOffset="29086.98">13427 6457 608 0,'0'0'588'16,"0"0"-380"-16,0 0-42 15,0 0-23-15,0 0 0 0,0 0-14 16,-6-7-8-16,6 7-76 16,0 0-16-16,0 0-14 15,0 0 6-15,0 0-8 16,0 0-13-16,0 0 0 16,0 0-4-16,0 0 4 15,0 0-16-15,0 0 7 0,6 9 9 16,3 1 0-16,3 5-3 15,-2-1 3-15,1-1 7 16,-2-1-6-16,-2-3-1 16,-2-3-1-16,-2-3 0 15,1-3-19-15,2 0 20 16,4-9 70 0,3-12 34-16,3-6-86 15,-1-7 7-15,3-5-13 16,-2 1-6-16,0 1 15 0,-2 4-21 15,-1 5-5-15,-2 4 5 16,-4 5 12-16,1 9 3 16,-5 2-15-16,0 5 0 15,-3 2-21-15,0 1 9 0,0 0-97 16,0 6 36-16,0 6-30 16,0 10-84-16,0-3-101 15,0-3-296-15</inkml:trace>
  <inkml:trace contextRef="#ctx0" brushRef="#br0" timeOffset="32031.81">13971 7789 111 0,'0'0'851'0,"0"0"-585"16,0 0-179-16,0 0-5 15,0 0-4-15,0 0 0 0,0 0-30 16,0 0-7-16,0 0-3 16,0 0-12-16,0 0-25 15,0 0 27-15,0 0-26 16,0 5-2-16,0 5 11 0,0 4 40 16,0-1-12-16,2 5-23 31,-2-1-10-31,0-2 19 0,0-3-25 15,0 0 0-15,1-7 1 16,1 0-1-16,1-4 12 16,3-1-5-16,3 0 33 15,7-3 108-15,7-11-58 16,2-4-28-16,9-6-46 16,4-4-4-16,-2-2 22 0,-1 3-34 15,-6 4-1-15,-7 4 1 16,-8 9 9-16,-8 4-8 15,-5 3-1-15,-1 3-56 16,0 0-2-16,0 0-71 16,-7 0-113-16,-13 13 89 15,2-2-105 1,1-1-521-16</inkml:trace>
  <inkml:trace contextRef="#ctx0" brushRef="#br0" timeOffset="36242.19">19165 8081 113 0,'0'0'176'0,"0"0"349"16,0 0-391-16,0 0 1 16,0 0 15-16,0 0-83 15,0 0 7-15,-10-13 3 16,7 13-38-16,-2 0-27 0,-2 0 8 15,1 0-19-15,-2 0 0 16,2 0 11-16,-1 0-5 16,-2 0 5-16,0 0-12 15,0 0 8-15,-1 0 38 16,-1 0-37-16,-1 0-3 0,0 0 13 31,2 4 8-31,1-1-11 0,-3 3-16 16,3-1 1-16,0 2 17 15,-3 0-18-15,2 0-1 16,-1 3 1-16,-1-2 8 16,2 0 3-16,-3 1-10 15,2 0 0-15,0 1 17 16,1 1-12-16,1-2-5 0,2 3-1 16,0-2 1-16,3 0 7 15,-2 1-8-15,3-2-11 16,0 3 11-16,2 0 11 15,-1 3 4-15,-1 0-5 16,0 4-8-16,0 0 27 16,0 1-29-1,-1 1 0-15,0 1 0 16,1-4 8-16,1 0 3 16,0-1-11-16,1-3-8 15,1-1 6-15,0 0 1 16,0-2 1-16,0 1 0 15,0 2 19-15,0-2-1 0,5 2-17 16,-2-1 0-16,1 1 19 0,-1-2-19 16,-2 1 0-16,1 0-1 15,1-2 0-15,0-1 9 16,1 2-9-16,1-3-9 16,-2 0 9-16,1 0-14 15,2 0 14-15,0 0 0 16,-1-1 8-16,1 0 8 0,-2 2-16 15,3 1 0-15,-1-3 1 16,0 2-1-16,0-2-1 16,2-2-25-16,2 0 26 15,-1-2 2-15,2-2 19 16,1 2 17-16,-3-2-22 16,1 0 12-1,0 1-16-15,1-1-12 16,-2-1 0-16,3 1 21 15,-2-2-20-15,2 0 0 16,3 0-1-16,-1 0 8 0,2 0 12 16,-1 0-20-16,3-2 1 15,-1-2 23-15,-1 0-17 16,0-1 9-16,-3 2-10 16,1 0 6-16,-1-2 17 0,-1 1-29 15,1 0 0-15,-2 0 10 16,0-2-3-16,0 1 2 15,0-2-3-15,1-2 1 16,-2 1 35-16,-1-2-42 16,3 2 0-1,-3-2 0-15,0 1 0 16,0-2 12-16,1 2-12 16,-1 1 0-16,-1-2 11 15,-2 0-11-15,3 2-8 16,-5-1 8-16,2-1 6 15,0 2-2-15,-1-1-4 16,0 1 0-16,0 0 6 0,-2-1-6 16,0 3 0-16,0-2-6 15,0-1 6-15,2 1 3 16,-4-2-3-16,1 0-21 16,-1-2 21-16,-1 3-1 0,0-2-1 15,0-1 2-15,0 1 0 16,0 1 28-1,0-3-28-15,0 3 1 16,0-4-1-16,0 2 17 16,0 1-12-16,0-2-5 15,0 0 0-15,0 1 11 16,0-2-10-16,0 3 4 16,0 1 8-16,0-1-4 15,-4 1 7-15,1-1-15 0,0 3 5 16,0-3 14-16,0 3-20 15,0-2 1-15,-2 2-1 16,2-1 0-16,-3 0-3 16,0 3-24-16,2-1 27 15,-2 0 7-15,0 0 9 16,-3 1-15-16,3 0 0 0,-2 0 12 16,1-1 8-16,-2 2-21 15,0 0-8-15,2 1 8 0,-3-1 1 16,2-1-1-1,-3 2-6-15,2 1 6 0,-4 0 5 16,1 2-5-16,-3 0-18 16,2 1 18-1,-2 0 6-15,1-2-6 16,1 1-17-16,-2-1 13 16,1-2 4-16,1 0 1 15,1 3-1-15,0-2-1 16,0 3 1-16,-1 0 0 15,-16 6-194-15,4 9-156 16,0-1-334-16</inkml:trace>
  <inkml:trace contextRef="#ctx0" brushRef="#br0" timeOffset="41254.24">19239 8144 320 0,'0'0'318'16,"0"0"-76"-16,0 0-97 15,0 0-24-15,0 0-9 16,0 0-11-16,0-6-31 16,0 1-45-16,0 1 23 0,0 0-16 15,0-2 1-15,0 0-5 16,0 0 4-16,0-2-12 15,0-5-20-15,0 1 0 16,0-2 43-16,0-3-43 0,0 0 1 16,0-3 6-16,0 0 7 15,0 0-9-15,0-3-5 16,0 0 0-16,0 2 10 16,0 1-9-16,0 4 0 0,0 2 0 15,0 1 9-15,0 1 5 16,0-2-15-16,0 1 0 15,0-3 10-15,0-2-4 16,0-1-4 0,0-3-2-16,2-4 0 15,0 1 18-15,1-2-10 16,-2 1-7-16,1 2 18 16,-2 2-19-16,0 0 0 15,0 0-2-15,0 0 2 16,0-2 24-16,0 1-24 15,0-3-1-15,0 3 1 0,0-3 11 16,3 0-11-16,3 1-1 16,-2 1 1-16,-1-1 7 15,-3 1-7-15,0 2-5 16,0 0 5-16,0 1 16 16,0 1 13-16,-3 1-15 0,2-1-3 31,1 1 20-31,0-1-29 0,0 1 4 15,0 0-4-15,5-4 4 16,-2 3 6-16,0-2-12 16,-1 3 0-16,-2 1 3 15,1 0-3-15,-1 1 1 16,0 1-2-16,0-2 2 16,0 0 13-16,0 1-14 0,3-4 0 15,2 2 1-15,0 0 9 16,-1-1-2-16,2 2-8 15,-3 1 0-15,-2 0 1 16,-1 2-1-16,0-1-1 16,0 3 1-16,0-2 12 15,0 4-2 1,2-2-10-16,-1 3 0 16,2 2 10-16,-1 1-10 15,-1 2 0-15,-1 3-1 16,0 2-1-16,0 0-9 0,0 0-72 15,0 2-28 1,0 6 38-16,-1 11-73 0,-2-2-23 16,0-3-241-16</inkml:trace>
  <inkml:trace contextRef="#ctx0" brushRef="#br0" timeOffset="42657.7">19061 8110 516 0,'0'0'151'16,"0"0"-50"-16,0 0 36 0,0 0-18 15,0 0-8-15,0 0-14 16,0 0-24-16,-59-42-44 0,46 31 48 15,-2 0-12-15,0-3-23 16,0 3 0-16,3-3 2 16,1 1 13-16,0-2-30 15,2 0-16 1,-3 0 15-16,0-4-19 16,-3 2-6-16,0-1-1 15,-2 1 0-15,-2-1-3 16,0 2 3-16,2 1-4 15,0 0 4-15,3 1 1 16,-1 0-1-16,2 2 0 16,0-1 1-16,-1-1 2 0,-1-1-3 15,-1 1-6-15,-4-4 6 16,1 0 5-16,-2-3-5 16,-1 1-1-16,4-2 1 15,-2 0 0-15,4 1 0 16,1 1-1-16,-1 0-6 15,2 2 7 1,-3 0 9-16,0-1-9 0,-1 4 0 16,0-1 5-1,2 4-5-15,1-1 0 0,1 3 2 16,5 2-2-16,3 2 8 16,0-1-8-16,1 1 0 15,0-1-1-15,-1 0 2 16,-1-1-2-16,-5-4-5 0,0 1 6 15,-3-1 11-15,-3-4-11 16,0 0-9-16,2-2 9 16,-1-2 12-16,2 1-5 15,-1-4-4-15,4 1 3 16,-1-3 16-16,1 2-15 16,1 0-6-16,-2 3 5 0,1 2 2 15,0 4 16-15,1 3-14 16,2 3 9-16,5 4 9 15,-1 3-28-15,1 1-12 16,1 0-83-16,2 13-13 16,1 21-144-16,0-5-249 0,4-1-342 15</inkml:trace>
  <inkml:trace contextRef="#ctx0" brushRef="#br0" timeOffset="43990.9">19135 8011 732 0,'0'0'147'0,"0"0"-60"16,0 0 7-16,0 0 79 15,0 0 1-15,0 0-79 16,0 0-21-16,-58-81-3 15,49 67-13-15,-1 1-31 16,-1-2-26-16,-1-1-1 16,-1 0 19-16,-2-4-19 0,0 0-5 15,-3-2 5-15,-1 0 1 0,1-1 6 16,-3-4-7-16,1 1 0 16,0-4 4-16,-3-2-3 15,4-2-1-15,-4-1-7 16,1-3 7-16,0-1 8 15,2 3-8 1,1 1 0-16,1 4 7 16,-1 5-6-16,1-1-1 15,3 2 0-15,0 1 2 16,3-2 9-16,1 0-11 16,-2 0-6-16,3-1 6 15,-5 1 9-15,1 1-7 16,-2-3-2-16,1 3 0 0,-4-1 10 15,0 1-10-15,-3 1-11 16,2 2 11-16,0 3 1 16,-1-2 6-16,3 5-7 15,2-2-3-15,0 2 3 16,2-2 2-16,1 1-1 16,1-2-1-16,-1-2 0 0,0 0 6 15,0-2-6-15,-3 1-2 16,-3 0 1-16,-1 2 1 0,-1 1-7 15,1 5 6-15,1-1 1 16,2 1 4-16,1 2-4 16,1-4-2-16,0 2 2 15,2-2 3 1,-4-1-3-16,1-1 0 16,-2 0 0-16,-3-3 3 15,2-1-3-15,-4 1-7 16,4 0 7-16,1 2 0 15,2 0 3-15,1 2-3 16,0 0 0-16,3 1 6 16,-1-1-6-16,-1 3-1 0,2-1-4 15,-3 0 5-15,0 2 4 16,-1-3-4-16,-3 1 0 16,2-3 6-16,-2-2-6 15,1-4-1-15,1-2-1 0,2-2 2 16,-1 0 0-16,2 2 0 31,-2-3-1-31,0 3 1 0,-4 3 7 16,0-2-6-16,-2 1-1 15,-1 2 0-15,0 1 7 16,4 1-7-16,0 4 0 16,2 2 0-16,5 4 2 15,2 3-1-15,1 2-1 16,3 5-8-16,1 0-4 0,1 6-48 15,4 27-115-15,0-3-80 16,6 2-381-16</inkml:trace>
  <inkml:trace contextRef="#ctx0" brushRef="#br0" timeOffset="45508.58">19411 8485 804 0,'0'0'297'0,"0"0"-135"15,0 0-38-15,0 0-19 16,0 0-12-16,0 0-65 16,0 0-5-16,39 3-16 15,-27 3 19-15,0 3-4 0,1 0-22 16,-1 3 1-16,3-2 27 16,-1 3-28-1,3 0 0-15,2 1 0 16,0 1 12-16,1 2-4 15,0 1-8-15,1 1 0 16,1 1 3-16,1 2-2 16,2-1-1-16,2 2 0 15,0-2 6-15,1 0 3 16,0-1-9-16,1-2 0 0,-4-1 7 16,-1 0-6-16,0-2 1 15,-3 1-2-15,-3-3 2 16,1 1 46-16,2 2-25 15,-1-2-7-15,2 2 3 16,1 1-8-16,0 1 11 16,-1 1-15-16,1-1-6 0,-7 1 15 15,1 0-16-15,-5 2-23 16,-1 0 23-16,-3-1 7 16,0 2-7-16,-1-1-21 15,2-1 21-15,1-1 18 0,2 1-8 16,3-1-1-16,-1-2-9 31,-1-2 11-31,-1 0 2 0,-4-3-13 16,-1-2 0-16,-4-3-10 15,-2-2 10-15,1 0-6 16,-2-5-6-16,0 3 12 16,0-3 26-16,0 0 13 15,1 0 28-15,-1 0 28 16,0 0-28-16,0 0-26 0,0 0-41 15,0 0-10-15,0 0-85 16,-10-8-281-16,-5-3-1094 0</inkml:trace>
  <inkml:trace contextRef="#ctx0" brushRef="#br0" timeOffset="49883.57">15114 1648 846 0,'0'0'396'16,"0"0"-144"-16,0 0-83 0,0 0 9 16,0 0 12-16,0 0-31 15,0 0-77-15,-50-52 18 16,39 50-15-16,-4 2-48 15,-3 0-18-15,-2 10-10 16,-6 9 30-16,3 7-18 16,1 8-2-1,2 6 18-15,4 3-11 16,6 5-10-16,9 3-11 0,1-2-4 16,16 0 10-16,15-5-1 15,11-7-16-15,12-7 12 16,5-9 5-16,6-11-11 15,0-8-87-15,-3-2-98 16,2-33-145-16,-17-2-171 0,-15-3-428 16</inkml:trace>
  <inkml:trace contextRef="#ctx0" brushRef="#br0" timeOffset="50130.92">15273 1238 1332 0,'0'0'347'0,"0"0"-65"16,0 0-4-16,0 0-82 15,0 0-51-15,0 0-21 16,0 0-111-16,0-11-13 0,0 48-7 16,0 29 7-1,9 25 25-15,11 15-19 0,7-6-4 16,1-20 32-16,-5-24-34 0,2-14-1 15,1-5-79-15,24 20-83 16,-6-10-340-16,-2-4-209 16</inkml:trace>
  <inkml:trace contextRef="#ctx0" brushRef="#br0" timeOffset="51264.92">16005 1755 557 0,'0'0'618'16,"0"0"-480"-16,-34-85-29 16,10 48 77-16,-4 4-67 15,-4 4 5-15,-1 11 16 16,-3 10-41-16,0 8-27 0,0 8-64 15,1 18-8-15,7 11 15 16,8 5-15-16,9 7-8 0,8 1 8 16,3-1 3-16,4-4 22 15,14-7-25-15,0-8-26 16,4-9 25-16,1-11-42 16,0-10 43-16,-2 0 3 15,2-20 32-15,-1-11 8 16,-2-7-43-1,-4-6 9-15,-4-2 13 16,-3-1-10-16,-6 8 0 16,-3 9 44-16,0 16 52 15,0 14-41-15,0 3-67 16,0 26-31-16,0 11 31 16,0 6 10-16,3 3-1 15,7-5-9-15,5-7-33 0,0-7-6 16,1-11-36-16,2-13-5 15,3-6 30-15,1-10 49 16,4-19-38-16,1-12-12 16,3-21 18-16,-2-14 13 15,-4 1-2-15,-6 10 22 0,-9 16 19 32,-6 22 65-32,-2 5 56 0,-1 8-23 15,0 10-52-15,0 4-50 16,0 0-15-16,-3 13 0 15,-6 5 19-15,-1 6-17 16,2 2 40-16,4-1-42 16,4 1-6-16,0 2 6 15,10-1 14-15,14 1-14 0,8-1-1 16,3-1-32-16,4-1-5 16,1 0 8-16,-5-5-40 15,-9 2 14-15,-9-2 26 16,-12 0 10-16,-5-1-37 15,-20-1 57-15,-16 1 23 16,-10-1 37-16,-6-5 5 0,2-1-29 16,8-5-15-16,10-3 10 15,16-4-31-15,16 0-31 16,4-11-137-16,32-14-148 0,14-7 17 16,38-34-41-16,3-4-249 15,-10 4 190-15,-11 8 399 16,-43 33 229-1,-4 5 317-15,-6 1-141 16,0-2-74-16,-4 3-81 16,-5 4-52-16,-7 6 3 15,-1 2-57-15,0 6-48 16,-9 0-66-16,-9 0-21 16,-5 6 12-16,-3 8-21 15,-2 7 0-15,2 3 6 0,6 3-6 16,9 1-13-16,11 1-16 15,0 3 25-15,25-2-4 16,11-3 4-16,9-1-14 16,3-5 10-16,-5-3-20 15,-4-4 9-15,-11-2 10 16,-8-4 9 0,-11 1-11-16,-9 1-9 15,-5 2 20-15,-22 2 13 0,-10 2 58 16,-11 1-12-1,-1-2-41-15,1 0-17 0,8-5-2 16,10-5-13-16,27-5-200 16,3-10-275-16,12-9-428 0</inkml:trace>
  <inkml:trace contextRef="#ctx0" brushRef="#br0" timeOffset="51449.79">17036 1539 1914 0,'0'0'368'0,"0"0"-221"16,0 0-45-16,0 0-68 0,0 0-19 16,0 0 31-16,28 100-23 15,-13-53-11-15,-1 0-12 16,-1-1-58-16,-1-6-199 16,0-4-21-16,-2-11-243 15,-2-13-195-15</inkml:trace>
  <inkml:trace contextRef="#ctx0" brushRef="#br0" timeOffset="51603.41">16899 1308 1669 0,'0'0'524'0,"0"0"-351"16,0 0-84-16,0 0-89 15,0 0-96-15,0 0-32 0,0 0-60 16,91 84-337-16,-48-51-906 0</inkml:trace>
  <inkml:trace contextRef="#ctx0" brushRef="#br0" timeOffset="51951.01">17600 1317 1425 0,'0'0'385'15,"0"0"-180"-15,75-98-8 16,-50 56 16-16,-9 5 8 15,-4 2-94-15,-9 1 4 16,-3 7-80-16,0 3-39 0,-19 6-12 16,-9 10-11-16,-11 6 11 15,-10 2 0-15,-5 18 0 0,2 16 5 16,-1 24-5 0,15 32-14-16,12 31-5 0,20 12 19 15,8 1 19-15,25-18-19 16,7-21-1-16,-1-21 0 15,-3-19 1-15,-5-14 1 16,0-1-1 0,5 5 0-16,3 5 26 15,1 6-26-15,-2-1 0 16,-6-4 2-16,-3 1-2 16,-4-5-21-16,-7-2-118 15,-10 8-141-15,-2-13-271 16,0-12-256-16</inkml:trace>
  <inkml:trace contextRef="#ctx0" brushRef="#br0" timeOffset="52173.64">17367 2001 1458 0,'0'0'322'16,"0"0"-130"-16,0 0 93 15,0 0-118-15,0 0-58 16,88-71-74-16,-33 61-24 16,9 2-11-16,32-2-27 15,-18 3-323-15,-12-1-311 0</inkml:trace>
  <inkml:trace contextRef="#ctx0" brushRef="#br0" timeOffset="52336.36">17976 1752 1033 0,'0'0'833'15,"0"0"-472"-15,0 0-32 16,0 0-115-16,0 0-74 16,0 0-89-16,0 0-51 15,16-4-8-15,-4 41 5 0,3 6-6 16,3 9-30-16,0-2-43 16,1-3-115-16,-3 3-137 15,-6-13-46-15,-4-16-395 0</inkml:trace>
  <inkml:trace contextRef="#ctx0" brushRef="#br0" timeOffset="52489.98">17963 1532 1512 0,'0'0'579'16,"0"0"-343"-16,0 0 31 15,0 0-67-15,0 0-143 16,0 0-57-16,0 0-123 15,40 32 74-15,-13 18-207 0,0-1-485 0</inkml:trace>
  <inkml:trace contextRef="#ctx0" brushRef="#br0" timeOffset="52721.71">18504 1789 1228 0,'0'0'574'0,"0"0"-295"15,18-76 3-15,-18 46-84 16,0 5-49-16,-7 5-18 0,-13 12-52 16,-10 8-68-16,-8 1-5 15,-3 25 10-15,2 11-16 16,6 8-21 0,11 10-38-16,15 1-31 15,7 1-67-15,40 12-128 16,5-18-194-16,4-14-71 0</inkml:trace>
  <inkml:trace contextRef="#ctx0" brushRef="#br0" timeOffset="53075.82">18780 1761 1326 0,'0'0'632'0,"0"0"-309"16,0 0-53-16,-110-65-92 15,72 65-109-15,7 10-69 16,7 17-2-16,11 9-9 15,10 3 10-15,3 3-9 16,7-5-52 0,17-8-3-16,3-7-35 15,3-14 48-15,-2-8 33 16,-1-6 19-16,-2-21 37 0,-5-9-31 16,-7-7-5-1,-5-2 74-15,-6 2 30 0,-2 5 16 16,0 12-30-16,0 9-38 15,0 10 12-15,0 7-65 0,0 1-26 16,6 20 0-16,8 9 26 16,7 8 0-16,10 3-26 15,7-2-44-15,8-2 22 16,0-7-17-16,0-8-46 16,8-12-158-16,-11-7-391 15,-10-3 254-15</inkml:trace>
  <inkml:trace contextRef="#ctx0" brushRef="#br0" timeOffset="53276.31">19015 1198 78 0,'0'0'1695'16,"-41"-121"-1098"-16,31 102-336 16,1 5-58-16,4 6-61 0,2 8-69 15,3 2-73-15,0 42-27 16,18 34 27-16,18 33 24 0,13 17 3 15,5-2-27-15,-3-18-10 16,-14-33-25-16,-12-17-13 16,-10-18-67-16,3 4-158 15,-3-9-256-15,-3-6-197 0</inkml:trace>
  <inkml:trace contextRef="#ctx0" brushRef="#br0" timeOffset="53570.53">18898 1580 1562 0,'0'0'272'16,"0"0"33"-16,34-76-96 16,2 56-100-16,9 13-55 15,13 7-15-15,21 11-7 16,-6 15-20-16,3 9-6 0,-3 6-12 15,-19 2-10-15,-3 4-152 0,-14 0-32 16,-16-5 22 0,-9-9 51-16,-9-5 84 0,-3-6 29 15,0-5 14-15,0-6 0 16,0-10-1-16,0-1-154 16,0 0-226-16</inkml:trace>
  <inkml:trace contextRef="#ctx0" brushRef="#br0" timeOffset="53708.53">19473 1382 1920 0,'0'0'396'16,"0"0"-262"-16,0 0-134 0,0 0-5 15,0 0-13-15,25 95-244 16,-4-58-394-16</inkml:trace>
  <inkml:trace contextRef="#ctx0" brushRef="#br0" timeOffset="54009.25">19719 1652 1179 0,'0'0'882'0,"0"0"-649"0,0 0 14 16,0 0-119-16,0 0-46 15,0 0-70-15,0 0-2 16,-53 58-9-16,43-19-1 15,7 6-20-15,3-1-60 16,0-2-115 0,9-8-17-16,10-8 30 15,4-10 21-15,2-12 89 16,-1-4-33-16,-3-16 105 16,-5-15 98-16,-8-11 145 15,-8-9-36-15,0-6-29 16,-21-4-35-16,-4 8-5 15,-7 11-63-15,1 14-75 0,-10 26-58 16,9 2-447-16,6 12-208 0</inkml:trace>
  <inkml:trace contextRef="#ctx0" brushRef="#br0" timeOffset="54425.85">19830 1537 1872 0,'0'0'522'16,"0"0"-332"-16,0 0-76 15,0 0-94-15,0 0-20 16,0 0-9-16,0 0-5 16,75 79 14-16,-54-30-20 0,-3 2 15 15,-5-4-96-15,-5-8-2 16,-4-9-18-16,-2-11-17 15,0-7-8-15,-2-11 107 16,2-1 39-16,3-13 85 16,2-15-3-16,5-7 1 15,4-11 7 1,4-1 25-16,-4-2 16 16,0 7-38-16,-2 11 33 15,-6 13-66-15,-1 11-32 16,-3 7-28-16,1 9-44 15,1 18 36-15,5 10 7 0,3 5-1 16,1 3 2-16,3-1 1 16,-1-7-1-16,-3-6-42 0,0-6-16 15,-2-6 4-15,-3-6-87 16,-3-8-163-16,-2-4-302 16,-2-1-826-16</inkml:trace>
  <inkml:trace contextRef="#ctx0" brushRef="#br0" timeOffset="54610.74">20356 1407 1714 0,'0'0'651'16,"0"0"-474"-16,0 0-97 16,0 0 34-16,0 0-77 15,0 0-37 1,0 0-16-16,9 17-142 15,-14-3-400-15,-5-3-913 0</inkml:trace>
  <inkml:trace contextRef="#ctx0" brushRef="#br0" timeOffset="67958.89">20418 9172 810 0,'0'0'383'16,"0"0"-76"-16,0 0-131 0,0 0 4 15,0 0 23-15,0-1-51 16,0-1-16-16,0 1-57 16,0-1-35-16,0 2 17 15,0 0-36-15,0 0-5 16,0 0-20-16,0 0 1 16,0 0 21-16,0 0-22 0,0 0-12 15,-1 0 2-15,-2-1 10 16,-3 1 2-16,-6-3 1 15,0 2 3-15,-4-3 17 16,1 2-23-16,-3-2-6 16,0 2 6-16,-2-2 9 0,1 2-9 31,0-2-2-31,-2 4 2 16,-1 0 0-16,0 0 0 0,0 0-9 15,-3 2 7-15,0 6 2 16,-1 0 0-16,-1 4-8 15,0 0-1-15,5 0 0 16,0-1 9-16,4 1-6 16,0-2-6-16,3-1 12 0,-3 1 10 15,1-1-10-15,0 0 0 16,-1 2 0-16,1-2 1 16,3 2-1-16,-2 1-9 15,3 2 2-15,1 2-11 16,2 2 12-16,-2 2-4 15,3-1 7 1,0 4 1-16,1 1 2 16,-2 0-6-16,2 0 6 15,-1 0 9-15,1 0-9 16,0-3-9-16,2-2-4 16,2 2 12-16,0-3-5 15,1 2-2-15,3-2 8 16,0 3 6-16,0 1 1 0,0 0-7 15,0-1-11-15,0 2 11 0,7 0 10 16,-1-2-10-16,1 1 0 16,1-1 2-16,2 1-2 15,-1-3-5-15,2-1 5 16,2 0 0-16,2 0-6 16,1-3 6-1,-1 0-7-15,3-2 7 16,1 1 0-16,-1-2-16 15,3-1-9-15,1-1 25 16,0-3-15-16,3 1 15 16,0-4-10-16,0 0 9 15,4 0 1-15,-1-2 12 16,-1 2-12-16,2-3 0 0,-1 0 3 16,-1-1 2-16,-4 2-5 15,-2-2 0-15,-1 0 9 16,1 0-5-16,1 0-4 15,2 0 0-15,1-6-6 0,2-2 6 16,0 0-12-16,-2-4-12 16,0 1 24-16,-2-3 0 0,-1-2-3 15,-1-1 3-15,-1 0 3 16,-2-1-2-16,-3 0-1 16,-1 2 0-16,2-1 0 15,-2 0 8-15,0-2-8 16,-1 3-8-16,-1-1 8 15,1-1 9 1,-4-1-9-16,1 0-9 16,-3-2 9-16,0 2 7 15,-4-2-7-15,0 0-17 16,0-2 17-16,-1-1 21 16,1 0-9-16,-2 0-12 15,2 1 0-15,0-2 20 16,-3 1-19-16,0-2 9 0,0 0 4 15,0-1 14-15,0 3-13 16,-7 1-5-16,-2-1 4 0,0 4 24 16,-1-3-20-1,-3 4-12-15,0 0-5 0,1-1 10 16,-3 2 6-16,2 0-17 31,-2 4-4-31,-2-1-8 0,-2 3 12 16,0 0 0-16,-5 2-1 15,-3 2 1-15,-3-2 26 16,-1 4-26-16,-4 0 0 16,4 2 0-16,0 3 0 15,1 1 2-15,2 0-2 16,2 0 0-16,5 0-12 0,0 9-27 16,1 5-118-16,-6 14-141 15,7-5-81-15,3 1-623 0</inkml:trace>
  <inkml:trace contextRef="#ctx0" brushRef="#br0" timeOffset="74058.32">20042 10353 224 0,'0'0'1039'0,"0"0"-749"16,0 0-82 0,0 0 63-16,0 0-31 15,0 0-68-15,-1-6-23 16,1 6-38-16,0 0-9 16,0 0-35-16,0 0-40 15,0 0 1-15,0 3-28 16,0 4-18-16,0 4 18 15,0 5-7-15,0 0 7 0,3-3-63 16,7-1-10-16,2-4 19 16,2-4-14-16,-1-4 7 0,2 0 44 15,-3-13 17-15,-2-8 5 16,-2-6-5-16,-4-2 0 16,-2 1 21-16,-2 4-8 15,0 5 42 1,0 8 23-16,-3 8-2 15,0 1-12-15,1 2-64 16,1 2-22-16,-2 16 22 16,3 3 0-16,0 10-1 15,0 0-5-15,3 5 6 16,9-3-1-16,4 1-18 16,-1-1-14-16,1-3 22 0,-2-2-17 15,-2-3 10-15,-3-1 0 16,-5-5 18-16,-4 0-9 15,0-2 9-15,-1 0-13 16,-10-3 13-16,-4-3 4 16,0-2-4-16,-1-3 0 0,2 0-15 15,0-6 3-15,3 0-110 16,11-4-104-16,0-9-131 16,0-4-561-16</inkml:trace>
  <inkml:trace contextRef="#ctx0" brushRef="#br0" timeOffset="74343.42">20379 10391 1230 0,'0'0'572'0,"0"0"-279"0,0 0-10 16,0 0-17-16,0 0-112 16,0 0-69-16,0 0-39 15,16-13-14-15,-3 9-2 16,0 0-30-16,7 0-20 16,-2-2 13-16,-1 2-87 15,0 1-72 1,-1 3-114-16,-4 0-238 15,-3 0-80-15</inkml:trace>
  <inkml:trace contextRef="#ctx0" brushRef="#br0" timeOffset="74506.14">20401 10493 788 0,'0'0'318'16,"0"0"-94"-16,0 0-7 0,0 0 48 15,0 0 38-15,0 0-87 16,0 0-96-16,108 7-78 15,-72-17-32-15,0-1-10 16,7-8-125-16,-12 2-427 16,-5-1-669-16</inkml:trace>
  <inkml:trace contextRef="#ctx0" brushRef="#br0" timeOffset="74806.86">20857 10271 760 0,'0'0'762'15,"0"0"-529"1,0 0-125-16,0 0-5 16,0 0 4-16,0 0-12 15,0 0-61-15,-39 87-34 16,39-64 18-16,0-1-18 16,5-7 10-16,12-5-10 15,5-6 0-15,3-4 0 16,3-1-11-16,-3-18-3 15,-4-7 14-15,-7-7 48 0,-8-3 81 16,-6-3 27-16,0 3-22 16,-14 5-2-16,-3 5-52 15,-5 10-32-15,-1 12-48 16,-15 8-121-16,3 16-214 16,5 3-635-16</inkml:trace>
  <inkml:trace contextRef="#ctx0" brushRef="#br0" timeOffset="76263.63">18509 8663 474 0,'0'0'745'0,"0"0"-489"15,0 0-49-15,0 0 31 16,0 0 10-16,0 0-70 16,0 0-55-16,-5-6-40 15,5 6-37 1,0 0-6-16,0 0-40 16,0 0-29-16,3 12 16 0,3 10 13 15,5 6 3-15,0 7-3 16,2 4 0-16,1-3 12 15,0-3-12-15,2-5-1 16,-2-8 1-16,0-6-1 16,0-10-13-16,2-4 14 0,1-4 21 15,4-19 40-15,2-10-35 16,0-11-20-16,-1-6 9 16,-1 0 6-16,-4 1-12 15,-1 6-9-15,-3 7 0 16,-1 9 12-16,-4 11-12 15,-2 9-9 1,-2 7-58-16,1 7-191 16,2 34 41-16,-3-1-126 15,1-2-390-15</inkml:trace>
  <inkml:trace contextRef="#ctx0" brushRef="#br0" timeOffset="81422.78">20183 11118 1523 0,'0'0'365'0,"0"0"-271"16,0 0-74-16,0 0-9 15,0 0 29-15,0 0 6 16,0 0-18-16,-3 96 4 15,14-71-18-15,4-4-14 16,5-6 11-16,-1-8-1 16,4-7 31-1,-1 0-23-15,-2-10-17 16,-3-12 29-16,-5-9-18 16,-1-4 14-16,-7-3 35 15,-2-1 10-15,-2 7 23 0,0 7-43 16,0 9 19-16,0 10-2 15,0 6-30-15,0 0-38 16,0 11-15-16,0 10 15 0,0 6 13 16,3 1-13-16,11 1 0 15,4-1 8-15,8 0 7 16,2-3-12-16,0-1-3 16,1-1 0-16,-3 2 16 15,-6-1-16-15,-5 0-6 16,-8 0 6-1,-5 0 1-15,-2-3-1 16,-9-1-3-16,-13-4 3 16,-7-5 13-16,-2-4-13 15,0-6-7-15,5-1-67 16,13-24-124-16,7-3-281 16,6-8-460-16</inkml:trace>
  <inkml:trace contextRef="#ctx0" brushRef="#br0" timeOffset="81623.27">20699 11080 211 0,'0'0'1334'15,"0"0"-959"-15,0 0-31 16,0 0-106 0,0 0-62-16,0 0-88 15,86-81-49-15,-53 73-29 16,1 2-10-16,-1 3-94 15,-6 3-83-15,-6 0-162 16,-12 9-56-16,-8 3-215 16,-1 3-174-16</inkml:trace>
  <inkml:trace contextRef="#ctx0" brushRef="#br0" timeOffset="81776.89">20743 11184 416 0,'0'0'652'15,"0"0"-393"-15,0 0-5 16,0 0-12-16,0 0 53 15,0 0-94-15,117 39-93 16,-68-39-67-16,0-2-41 0,11-13-22 16,-11 1-333-16,-10-4-571 0</inkml:trace>
  <inkml:trace contextRef="#ctx0" brushRef="#br0" timeOffset="81993">21212 10759 1523 0,'0'0'646'0,"0"0"-417"16,0 0-21-16,0 0-93 16,0 0-100-16,0 0 32 15,-12 75-30-15,11-26-10 0,1 10 2 16,0 2-9-16,13 18-131 15,4-15-237-15,2-16-559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7T12:21:31.4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147 2588 561 0,'0'0'601'0,"0"0"-440"16,0 0-38-16,0 0 4 16,0 0-22-16,0 0 26 15,0 0-39-15,0 0-29 0,0 0-35 16,0 0-7-16,0 0-21 16,0 0 0-16,0 0-23 15,0 0 15-15,0 0-14 0,0 0 3 16,0 0 19-16,0 1 19 15,0-1 2-15,0 0 1 16,5 0 7 0,7 0 31-1,7 0 43-15,3-1-33 0,5-5-24 16,-1-1-12-16,1 1-9 16,-2-2-15-16,2 1-8 15,-2-1 30-15,0 3-31 16,-2-1 14-16,4 0-3 15,-2 1 3-15,-1 0 1 0,-3-2-10 16,1 1-6-16,-1-2 39 16,3-1-11-16,-3 0-12 15,6 0 4-15,0-1-4 16,-2 0 6-16,0 0-11 16,-2 1-11-16,-1 3 18 15,-1 0-18 1,-3 2 0-16,0 1 0 15,-2 0 0-15,2 0 6 0,1 2-6 16,-2-1-2 0,2 0 2-16,-2 2 1 0,2-2-1 15,-1 2 0-15,0-1 0 16,1-2 6-16,2 1-6 16,-1 0 0-16,2-1 5 0,2-2-5 15,-3 3 0-15,7-3 0 16,-1 1 0-16,1-2 5 15,-1 2-5-15,0-2 0 16,-3 2 1-16,-3 2 0 16,0-1-1-16,-2-1-1 15,-1 1 1 1,1 0 16-16,1 0-16 16,2 0-6-16,2 0 6 15,1 1 8-15,-2 2-7 16,-1 0-1-16,-1 0 0 15,-6 0 4-15,1 0-4 16,-5 0-13-16,2 0 13 16,-7 0 5-16,3 0-5 0,-4 0-9 15,-1 0-17-15,0 0 25 16,-1 0-41-16,-1 0-31 0,-2 0-38 16,0 0-223-1,-6 0-420-15</inkml:trace>
  <inkml:trace contextRef="#ctx0" brushRef="#br0" timeOffset="1356.54">437 2819 227 0,'0'0'140'0,"0"0"-101"15,0 0-19-15,0 0 260 16,0 0 6-16,0 0-126 16,0 0-56-16,-42 1 104 15,37-5-82-15,1 3-59 16,-2-1 0-16,3 2-35 16,0 0-20-16,0 0-11 0,-3 0 9 15,3 0-1-15,0 0-9 16,3 0 0-16,-3 0 12 15,3 0-6-15,0 0 13 0,0 0 16 16,0 0-2 0,0 0 8-16,0 0-35 0,6 0-6 31,-3 0 16-31,5 0 15 16,1-4 12-16,4 2 12 0,5-3 7 15,4-2 3-15,2-1-26 16,3-2-12-16,-2 0-3 15,-2 0 4-15,5-1-18 16,-1 4 8-16,-2-2-17 16,-1 2 24-16,3 1-25 0,-6 2-1 15,4-2 1-15,-1 1 8 16,3-2-8-16,0 1-2 16,-3-1 2-16,6 0 3 15,-5 1-3-15,0-2 0 16,-4 2 0-16,3-1 3 15,0 3 6-15,1-2-9 0,-1-2 0 16,1 2 1-16,-2-1-1 16,-1 0-7-16,-1 0 7 15,0 2 1-15,-3-1 9 0,-3 2-10 16,-2-1 0-16,-2 1 0 16,2 0 6-16,1 0-6 15,0 0 2 1,0 0 5-16,4-1 5 15,-3 2-12-15,-2 0-6 16,2 2 6-16,-4-1 0 16,2 2 0-16,-4 0-1 15,6-1 1-15,-3-1 5 16,0 0-5-16,4-1 0 16,-1 0 6-16,0-1-5 0,-3-1 7 15,0 2-2-15,-3 0-4 16,0 0 28-16,-3 0-30 15,1 0 0-15,1 1 6 16,-1-2-5-16,2 2-1 16,0 0-29-16,0 0-70 15,0 2-15 1,4 0-149-16,-5 0-248 16,-4 0-500-16</inkml:trace>
  <inkml:trace contextRef="#ctx0" brushRef="#br0" timeOffset="2991.66">1105 2884 377 0,'0'0'1073'0,"0"0"-799"16,0 0-36-1,0 0 0-15,0 0-93 16,0 0-51-16,0 0 1 15,0-11-43-15,0 11-34 16,0 0 11-16,0 0-29 16,0 1-12-16,0 7-13 0,5 2 10 15,1 6 7-15,1 3 16 16,2 6-8-16,3 3 25 0,4 6 15 16,1 3-20-16,7 3-11 15,4 4-9-15,2 3 42 16,3 3-41-16,-5-5 7 15,0-1-2-15,-4-6 4 16,-7-8-10-16,-3-6-14 16,-3-3-27-16,-5-9 40 0,0-1-65 15,1-4-57-15,-5-1-81 16,-2-3-93-16,0 0-179 16,-6-3-314-16</inkml:trace>
  <inkml:trace contextRef="#ctx0" brushRef="#br0" timeOffset="3323.63">1190 3534 1005 0,'0'0'671'15,"0"0"-448"-15,0 0 53 16,0 0-64-16,0 0-50 16,0 0-87-16,0 0-49 15,-3-7 7-15,12 7-13 16,6 0-9-16,3 0-11 16,7 3 1-1,-2 5 12-15,4-1-7 16,-2 0-6-16,2-2-2 15,-2 1-34-15,0-2-50 16,-2-3-181-16,4-1-126 16,-5 0-125-16,-7-9-398 0</inkml:trace>
  <inkml:trace contextRef="#ctx0" brushRef="#br0" timeOffset="3561.87">1492 3288 2 0,'0'0'1369'0,"0"0"-1014"0,0 0-52 16,0 0-41-16,0 0-107 0,0 0-68 15,0 0-15-15,-8-12-72 16,8 17 0-16,0 10-23 16,-4 9 23-16,-1 8 23 15,-4 10-23-15,-1 3 1 16,-2 4 17-16,-3 3-18 15,-3 22-115 1,6-14-191-16,5-9-406 0</inkml:trace>
  <inkml:trace contextRef="#ctx0" brushRef="#br0" timeOffset="5713.79">1493 4285 152 0,'0'0'899'0,"0"0"-569"16,0 0-118-1,0 0 60-15,0 0-22 16,0 0-39-16,0 0-30 16,-16-49-68-16,16 47-11 15,0 2-13-15,0 0-21 16,0 0-12-16,0 0-18 15,0 0-37-15,1 0 0 16,2 2-1-16,6 14-30 0,6 3 30 16,3 6 34-16,4 5-19 15,4 1-7-15,-1 3-7 16,0-2 24-16,1 2-25 16,1-1-1-16,-2 0 1 15,2 1 11-15,-2-2-6 16,-4-1-5-1,-6-2-27-15,1-2 26 16,-7-3-62-16,-1-2-7 16,-5-6-45-16,-2-3-100 0,-1-5-130 15,-12-6-227 1,-4-2-610-16</inkml:trace>
  <inkml:trace contextRef="#ctx0" brushRef="#br0" timeOffset="6215.01">1867 4209 1399 0,'0'0'533'0,"0"0"-371"0,0 0-4 16,0 0-25-16,0 0-60 15,0 0-73-15,0 0-19 16,0 10 10-16,0 10 9 15,-1 7 1-15,-9 5 8 16,-7 6 1-16,-1 4 7 16,-7-1-17-1,1 0 0-15,-3-3 10 16,6-5-8-16,4-7-1 16,6-10-1-16,5-7 1 0,3-7 11 15,3-2-6-15,0 0-6 16,0 0 80-16,3-2 1 15,0-6-41-15,3 3-12 16,2-1 4-16,0 2 21 0,0 2-47 16,1 2-6-16,7 0-6 15,2 0 6-15,3 0 1 16,9 9-1-16,0 3 0 16,1 2 6-16,3 1-6 15,-1 1-1-15,-3 0-7 16,-2 2-8-1,-7-3-21-15,-3-1 29 16,-3-2 5-16,-6-6-13 16,-3-1 13-16,-3-4-85 15,-3-1-64-15,0 0-206 16,0-10-370-16</inkml:trace>
  <inkml:trace contextRef="#ctx0" brushRef="#br0" timeOffset="8689.83">2403 4367 388 0,'0'0'1165'16,"0"0"-636"-16,0 0-371 0,0 0 42 15,0 0-15 1,0 0-30-16,0 0-74 16,-12 3-29-16,15-3-13 15,9 0-6-15,7-6 23 16,7-6-18-16,5-6-17 16,5-3 17-16,1 0-26 15,1 0-12-15,-1 2-16 16,-4 1-37-16,-5 4-26 15,-7 5-61-15,-6 7-142 0,-15 2-363 16,-9 10-151-16,-9 5-252 0</inkml:trace>
  <inkml:trace contextRef="#ctx0" brushRef="#br0" timeOffset="8890.34">2482 4528 506 0,'0'0'786'0,"0"0"-410"15,0 0-168-15,0 0 102 16,0 0-47-16,79-17-89 16,-53 7-73-16,-1-1-16 0,5-1-59 15,-5 1-19-15,5 1-7 32,-4 1-16-32,2-3-107 0,6-7-156 15,-7 1-327-15,-3-2-473 16</inkml:trace>
  <inkml:trace contextRef="#ctx0" brushRef="#br0" timeOffset="9175.41">2855 3935 1235 0,'0'0'661'15,"0"0"-469"-15,0 0 31 16,0 0-22 0,0 0-76-16,0 0-52 15,0 0-55-15,6 18 2 16,8 2 38-16,5 8 5 0,5-1-17 16,1 5-30-1,2 0-16-15,3 2 24 0,0 0-24 16,0-1-3-16,-2 0-67 15,-1-3-66-15,1-4-228 0,-6-9-375 16,-5-7-757-16</inkml:trace>
  <inkml:trace contextRef="#ctx0" brushRef="#br0" timeOffset="9391.62">3361 4198 854 0,'0'0'1192'0,"0"0"-888"16,0 0-144-16,0 0 23 15,0 0-77-15,91-17-55 16,-67 25-39-16,-6 12-1 0,0 5-11 16,-6 2-30-16,-4 4-64 15,-8 9-145-15,0-9-344 16,-3-8-252-16</inkml:trace>
  <inkml:trace contextRef="#ctx0" brushRef="#br0" timeOffset="9808.2">3561 3766 1885 0,'0'0'473'16,"0"0"-222"-16,0 0-50 16,0 0-80-16,0 0-67 15,0 0-39-15,0 0-2 16,65-7-12-16,-33 10 18 15,-1 8-14-15,-4 7-5 0,-9 7-13 0,-6 4-2 16,-11 5 15-16,-1 4-14 16,-7 2 14-16,-11-2 24 15,-3-3 0-15,3-5-3 16,6-8-15-16,11-6-5 16,1-4-1-16,13-5-26 15,14-7-6 1,12 0 8-16,3-8-75 15,4-13-130-15,5-19-238 16,-8 4-211-16,-15 2-776 0</inkml:trace>
  <inkml:trace contextRef="#ctx0" brushRef="#br0" timeOffset="10008.7">4135 3943 1340 0,'0'0'553'0,"0"0"-336"16,0 0 75-16,0 0-86 16,82 59-124-16,-68-33-18 15,1 1-16-15,-9 6-33 0,-6 2-15 16,0 2-9-16,-8-1-15 0,-22 4-134 16,2-8-330-16,4-11-302 15</inkml:trace>
  <inkml:trace contextRef="#ctx0" brushRef="#br0" timeOffset="10519.33">4305 3570 1547 0,'0'0'485'15,"0"0"-283"-15,0 0 23 16,0 0-1-16,0 0-104 0,0 0-82 16,0 0-22-16,91-38-2 31,-46 33 5-31,4 4-19 0,-7 1-7 15,-9 0-1 1,-8 9 5-16,-14 6-16 0,-7 3-1 16,-4 3 20-16,-7 4 27 15,-7-1 7-15,0 1-14 16,6 0 17-16,5 1-31 16,3 1-6-16,21-1-9 15,7 3-19-15,11-2-17 0,1 1-42 16,2-3 16-1,-6-1-17-15,-8-3 48 0,-7 0 31 16,-8 0-3 0,-11 2 0-16,-2 0 12 0,-19 0 33 15,-13 4 50 1,-8-2 10-16,-6-2-40 0,-2 4-24 16,9-5-29-1,5-2-36-15,16-14-177 0,10-3-544 0,8-3-796 0</inkml:trace>
  <inkml:trace contextRef="#ctx0" brushRef="#br0" timeOffset="10735.44">5054 3906 833 0,'0'0'1312'16,"0"0"-1086"-16,0 0-159 15,0 0-39-15,0 0-5 16,0 0 3-16,0 79-20 16,0-47 20-16,0 2-26 15,-9-4-35-15,0-4-172 0,-1-5-117 16,7-8-314-16,0-8-573 0</inkml:trace>
  <inkml:trace contextRef="#ctx0" brushRef="#br0" timeOffset="10967.18">5320 3779 1767 0,'0'0'329'16,"0"0"-153"-1,0 0-15-15,0 0-51 16,0 0-54-16,0 0-56 16,0 0-48-16,34 0-172 15,-9 0-427-15,-3-9-596 16,0-2 841-16</inkml:trace>
  <inkml:trace contextRef="#ctx0" brushRef="#br0" timeOffset="11120.8">5614 3680 1382 0,'0'0'298'16,"0"0"-154"-16,0 0-74 15,0 0-70-15,0 0-258 16,80-26-687 0,-66 24 397-16</inkml:trace>
  <inkml:trace contextRef="#ctx0" brushRef="#br0" timeOffset="11252.28">5915 3609 1185 0,'0'0'689'0,"0"0"-583"16,0 0-106-16,0 0-85 16,0 0-586-16,0 0-452 0</inkml:trace>
  <inkml:trace contextRef="#ctx0" brushRef="#br0" timeOffset="11383.77">6179 3566 1543 0,'0'0'684'0,"0"0"-530"16,0 0-95-16,0 0-59 16,0 0-559-16,0 0-812 0</inkml:trace>
  <inkml:trace contextRef="#ctx0" brushRef="#br0" timeOffset="13727.09">6707 3498 400 0,'0'0'541'0,"0"0"-45"16,0 0-355-16,0 0 27 15,0 0 85-15,0 0-18 0,0 0-106 16,-25 5-46-16,19-5 46 16,0-4-42-16,-3-3-22 15,0-4-17-15,2-3-21 16,-2-5 28-16,3-5-32 15,3-4-10-15,3-3 3 0,0 0-4 32,0 0-11-32,6 7 9 15,4 9-9-15,-1 3 17 16,2 8-18-16,0 2 0 0,3 2 0 16,5 5 11-16,1 13-11 15,4 2 0-15,-2 7 0 16,3 1 7-16,-5 3-7 15,1 1-37-15,-5 1 2 0,-4 0 13 16,-3-1-12-16,-3-2 8 16,0-5 2-16,-2-3 24 15,-1-6-43-15,0-5-9 16,-3-7-17-16,0-4 26 16,0 0 28-16,0-11 9 15,0-9-35 1,0-14 30-16,0-5 2 15,0-9-2-15,0-6 11 16,0-5 14-16,0 2 9 16,5 5 24-16,4 13 38 15,-2 14-30-15,4 13 7 16,-2 12-49-16,2 0-13 0,3 7 7 16,5 13 7-16,1 6-14 0,2 3 1 15,-1 2 27 1,-1 0-10-16,-1 0-12 0,-3-2-5 15,-4-2 12-15,-1-4-4 16,0-1-9-16,-3-2-5 16,3-2 4-16,-1-3-69 15,3-4-179-15,-2-5-481 0,4-6-588 0</inkml:trace>
  <inkml:trace contextRef="#ctx0" brushRef="#br0" timeOffset="13927.57">7334 3313 995 0,'0'0'940'0,"0"0"-636"16,0 0-13-16,0 0-53 16,0 0-123-16,0 0-49 0,85-61-30 15,-60 57-19-15,-2 1-17 16,2 2-33-16,-1-1-82 15,12-6-100-15,-6-2-382 16,-5-2-264-16</inkml:trace>
  <inkml:trace contextRef="#ctx0" brushRef="#br0" timeOffset="14159.32">7709 2932 915 0,'0'0'633'0,"0"0"-320"16,0 0 4-16,0 0-95 16,0 0-41-16,0 0-72 15,0 0-84-15,4 37 48 16,11-8 32-16,4 8-53 16,7 2-13-16,4 6-12 0,1-1-9 15,0 0-18-15,-2 1-25 16,-3 10-131-16,-6-11-428 15,-10-11-1009-15</inkml:trace>
  <inkml:trace contextRef="#ctx0" brushRef="#br0" timeOffset="15208.59">6927 3863 54 0,'0'0'1397'0,"0"0"-1001"0,0 0-129 15,0 0-26-15,0 0-59 16,0 0-26-16,0 0-59 16,48-40-17-16,-28 28-21 0,3-3 6 15,2 1-46-15,-1-2-13 16,3-1 2-16,4 0 1 15,-1 2-9-15,-3 0-41 16,-6 4-74-16,-11 5-132 16,-5 3-540-16,-5 3-722 0</inkml:trace>
  <inkml:trace contextRef="#ctx0" brushRef="#br0" timeOffset="15478.09">6907 4020 337 0,'0'0'264'0,"0"0"410"16,0 0-480-16,0 0-25 15,0 0 48-15,0 0-19 16,0 0-11-16,76-3-12 15,-59-4-41 1,2-2-30-16,2-3-30 16,2-2-42-16,2-2-22 15,2-1-4-15,-2-1-6 16,8-10-45-16,-6 8-228 16,-11 1-452-16</inkml:trace>
  <inkml:trace contextRef="#ctx0" brushRef="#br0" timeOffset="20976.04">3173 4523 84 0,'0'0'611'16,"0"0"-279"-16,0 0-80 15,0 0-78-15,0 0-8 16,0 0 13-16,3-26-15 16,0 21 55-16,-3 3-56 15,0 0-22-15,0 2-6 0,0 0-37 32,0 0-31-32,0 0-37 0,0 0-29 15,0 6 14-15,0 9-15 16,6 4 9-16,1 6 1 15,2 6 7-15,2-1-5 16,2 4-12-16,2 0 0 16,0 4 30-16,0 1-23 15,0 0-6-15,-2 1 0 0,2 3 9 16,-3-4 3-16,0 0-13 16,-2-5 0-16,-2-4 3 15,1-5-2-15,1-6 0 16,-4-5 0-16,0-7-1 15,-1-3-2-15,-2-2-38 16,0-2-11-16,0 0-3 0,-3-6-23 16,0-6-81-16,0-14-370 15,0 4-109-15,-3 3-483 0</inkml:trace>
  <inkml:trace contextRef="#ctx0" brushRef="#br0" timeOffset="21345.78">3215 5094 107 0,'0'0'1241'15,"0"0"-896"-15,0 0-135 16,0 0 17-16,0 0-24 16,0 0-85-16,0 0-31 15,16 37 23-15,-5-27-48 16,2 0-20 0,-1-2-6-16,7-1 0 15,-2-1-9-15,4-2-6 16,2-2-20-16,0-2 32 15,1 0-23-15,-2 0-10 0,-3 0-36 16,-5 0-41-16,-5 0-63 16,0 0-70-1,-8 0-169-15,-1-12 4 0,-5 2-606 16,-6-1 415-16</inkml:trace>
  <inkml:trace contextRef="#ctx0" brushRef="#br0" timeOffset="21593.13">3443 4950 378 0,'0'0'263'0,"0"0"451"16,0 0-455-16,0 0-8 15,0 0 26-15,0 0-70 16,0 0-83-16,0-4-41 16,0 18-60-16,0 5 44 15,0 7 33-15,0 5-47 16,0 1-15-1,-3 4-16-15,1-4-5 16,-1-1 9-16,1-3-26 16,0-3-1-16,2-6-30 15,0-6-105-15,0-6-180 16,0-6-462-16</inkml:trace>
  <inkml:trace contextRef="#ctx0" brushRef="#br0" timeOffset="28077.66">3847 4353 133 0,'0'0'56'0,"0"0"-36"16,0 0-7-16,0 0 10 16,0 0 21-16,0 0-44 0,0-5-41 15,0 5 28-15,0 0 13 16,0 0 5-16,0 0-3 16,0 0-2-16,0 0 0 15,0 0 1-15,0 0-1 16,0-2-35-16,0 1 16 15,0-2 19 1,0 3 16-16,0-1-16 16,0-4-120-16,0 3 35 15</inkml:trace>
  <inkml:trace contextRef="#ctx0" brushRef="#br0" timeOffset="31232.13">3855 4242 10 0,'0'0'25'0,"0"0"-1"15,0 0-1-15,0 0-23 16,0 0 0-16,0 0 0 0,0 0 6 16,0 0 16-16,0 0 21 15,0 0 21-15,0 0-64 16,0 0-1-16,0 0 1 15,0 0 10-15,0 0-9 0,0 0 26 16,0 0 114-16,0 0 7 31,0 0-34-31,0 0-8 0,0 0 0 16,0 0-50 0,0 0-21-16,0 0 47 0,0 0-27 15,0 0-1-15,0 0 4 16,0 0 2-16,0 0-2 15,0 0 2-15,0 0-1 16,0 0-12-16,0 0-9 0,0 0 15 16,0 0-12-16,0 0-9 15,0 0-11-15,0 0-1 16,0 0 5-16,0 0-3 16,0 0-6-16,0 0 20 15,0 0 4-15,0 0 7 16,0 0-8-1,0 0-5-15,0 0-6 16,0 0-16-16,0 0-11 16,0 0 24-16,0 0-6 15,0 0 0-15,0 0 3 16,0 0 4-16,0 0 11 0,0 0-10 16,0 0-8-16,0 0 10 15,0 0-17-15,0 0 0 0,0 0-11 16,0 0-1-16,0 2 24 15,3 4-24-15,3 1 1 16,1 2 23-16,-1-2-23 16,0 4 11-16,2 0-3 15,-1 1-9-15,-1 0 22 16,0 1-16 0,0 1-6-16,0 1 19 15,0 2-7-15,-2 0-2 16,1-1-10-16,1 2 1 15,0-2 26-15,0-2-27 16,-2 1-1-16,2-1 1 16,0 2 9-16,-1 1-9 15,-1-2 11-15,1 2-5 0,2 0 31 16,-1-1-36-16,0 0 14 16,0-2-13-16,2-1 20 15,0 1-13-15,1 2-9 0,-1-5 0 16,2 3 20-1,2 0-20-15,-3-2 0 0,0 1 1 16,-3-1 12-16,-3 1-7 0,3 0-6 16,-3 3 0-16,3-2 12 15,1-1-11-15,-1 1-1 16,0 2 0-16,2-5 12 16,-2 1-12-16,1-2 0 15,1 0 0-15,-1-3 6 16,-2 0-6-1,2-1-1-15,-3-2 1 16,-1-2 11-16,2 1-11 16,-2-2-50-16,0 1-69 15,0-2-75-15,-3 0-164 16,0 0-242-16,-3-2-313 16,-6-2 603-16</inkml:trace>
  <inkml:trace contextRef="#ctx0" brushRef="#br0" timeOffset="31617.48">4025 4922 111 0,'0'0'658'15,"0"0"-280"-15,0 0-178 16,0 0-1-16,0 0 5 16,0 0 19-16,0 0-56 15,0 0-62-15,0 0-9 0,1 0-21 16,7 0-12-16,-1 0-11 16,1 0-30-16,5 2-20 15,-1 2 21-15,1-2-13 16,-2 2-4-16,4-2-6 15,-3 4 0-15,-2-4 9 16,-1 0-9-16,2 0 0 0,-2 0 1 16,1-1-1-16,-4 1-25 0,0-2-58 15,0 0-90-15,-3 0-108 16,0 0-115-16,-3-2-535 16,0-7 380-16</inkml:trace>
  <inkml:trace contextRef="#ctx0" brushRef="#br0" timeOffset="31886.96">4216 4635 1253 0,'0'0'340'0,"0"0"-218"16,0 0-20-16,0 0 128 15,0 0-66-15,0 0-80 16,-2 93-20-16,1-66-10 16,-1 3-2-16,1-2-23 15,1-3-21-15,0 0 10 16,0-6-18 0,0-4-147-16,3-9-343 15,6-6-275-15,0 0-303 0</inkml:trace>
  <inkml:trace contextRef="#ctx0" brushRef="#br0" timeOffset="32557.41">4626 4242 1100 0,'0'0'251'0,"0"0"-180"15,0 0 70-15,0 0 33 16,0 0-29-16,0 0-30 16,0 0-29-16,63 83 1 15,-50-62 1-15,-1 3-15 16,-3 2-14 0,1 3 27-16,-2 3-29 15,1-3-16-15,3 2 8 16,-2-1-17-16,1-3-1 15,5-1-30-15,-1-3 0 16,3-1 25-16,0-2-24 16,0 0 4-16,-2-2-6 0,1-1 9 15,-1-1-8-15,-4 1-1 0,0-3-3 16,0-2-3-16,-3-2-32 16,-3-1-24-16,4-3-15 15,-7-1-17-15,0-4-63 16,-1 0-88-16,-2-1-46 15,0 0-341-15,-11 0-111 16,-1 0 410-16</inkml:trace>
  <inkml:trace contextRef="#ctx0" brushRef="#br0" timeOffset="32873.76">4750 4792 436 0,'0'0'1337'15,"0"0"-1022"-15,0 0-116 0,0 0-27 16,0 0-53 0,0 0-75-16,0 0-36 0,13 11 4 15,-4-4-1-15,2 1-11 16,-1 0 0-16,4 0 11 0,-2-4-10 15,1 0-1-15,4-1 1 16,-1 0-1-16,-1-3-12 16,4 0-95-16,-1 0-44 15,-3 0-86-15,0 0-83 16,0-14-202 0,-6 0-380-16,-2 0 586 0</inkml:trace>
  <inkml:trace contextRef="#ctx0" brushRef="#br0" timeOffset="33121.11">4984 4589 97 0,'0'0'894'16,"0"0"-284"-16,0 0-332 15,0 0-10-15,0 0-45 16,0 0-65-16,0 0-84 0,-3 7-41 15,3 7 9-15,0 5 32 16,0 5-8 0,-3 1-45-16,0 0-12 15,-1 0-2-15,1 1 4 16,-2-2-11-16,-1-1-26 16,0-1-147-16,0-7-374 15,1-5-758-15</inkml:trace>
  <inkml:trace contextRef="#ctx0" brushRef="#br0" timeOffset="36983.69">5375 3576 818 0,'0'0'645'0,"0"0"-365"16,0 0-52-1,0 0 1-15,0 0-17 0,0 0-23 16,0 0-64-16,-7-34-54 0,7 34-30 15,0 0 15-15,0 0-41 16,0 0-15-16,1 15-9 16,8 10 9-16,3 12 21 15,4 12-6-15,2 10-14 16,0 4 34-16,3 0-35 16,0 0 0-16,1-4 0 0,-2-4 13 15,4-6-12-15,-5-5-1 16,3-6 1-16,-4-4-11 15,-3-6-4-15,0-5 1 16,-4-3-22-16,-1-7-2 16,-4-1-44-16,0-2-106 15,-6-4-134 1,0-4-227-16,0-2-448 16,0 0 383-16</inkml:trace>
  <inkml:trace contextRef="#ctx0" brushRef="#br0" timeOffset="37331.26">5432 4256 624 0,'0'0'753'0,"0"0"-403"0,0 0-259 16,0 0-53-16,0 0 104 16,0 0-19-16,91 65-73 15,-50-48-26-15,-2-4-24 16,-3-5-40-16,-3-4-178 15,-8-4-99 1,-4 0-51-16,-6-4 58 16,-3-13 106-16,-3-6 204 15,-3-7 84-15,0-5 159 16,0-2-10-16,0 2-28 16,-3 7-12-16,-2 11 91 15,-1 10-8-15,0 7-117 16,0 6-115-16,0 19-1 0,0 7 2 15,0 9-24-15,0 1-12 16,0-1-9-16,0-2-80 16,2-4-193-16,4-9-211 0,0-12-251 15</inkml:trace>
  <inkml:trace contextRef="#ctx0" brushRef="#br0" timeOffset="37685.37">5918 3434 599 0,'0'0'653'16,"0"0"-302"-16,0 0-130 15,0 0-47-15,0 0-33 16,0 0-20-16,0 0 2 16,2 61 24-16,8-24-31 0,2 7-22 15,3 5-17-15,4 4-30 16,4 4-31-16,-2 0 21 0,1 2-36 16,2-3 1-16,-5-4-2 15,-2-5-6-15,-1-8-15 16,-4-5-72-16,0-4-118 15,4-1-147 1,-5-6-414-16,2-6-433 0</inkml:trace>
  <inkml:trace contextRef="#ctx0" brushRef="#br0" timeOffset="37901.48">6081 4263 1393 0,'0'0'400'15,"0"0"-288"-15,0 0-49 0,0 0 29 16,83 26-47 0,-59-16-45-1,0 0-7-15,-1-6-153 0,-6-2-171 16,-6-2-571-16</inkml:trace>
  <inkml:trace contextRef="#ctx0" brushRef="#br0" timeOffset="38086.35">6270 4073 1378 0,'0'0'601'15,"0"0"-499"-15,0 0-53 16,0 0 81-16,0 0 22 15,0 0-91-15,6 94-44 16,-6-62-3-16,0 3-14 16,-16 7-112-16,2-9-401 0,0-8-752 0</inkml:trace>
  <inkml:trace contextRef="#ctx0" brushRef="#br0" timeOffset="45187.95">3516 5509 108 0,'0'0'75'0,"0"0"140"16,0 0 298-16,0 0-364 15,0 0-87-15,0 0 10 16,0 0-14-16,0 1-16 16,0-1-3-16,0 0 0 15,0 0-8-15,0 0-31 16,0 0-10 0,0 0-22-16,0 0-52 15,0 0 27-15,0 0 30 16,0 0 27-16,0 0 23 15,0 0 6-15,0 0 1 16,0 0 11-16,0 0-9 16,0 0-16-16,0 0-15 15,0 0-1-15,0 0 12 0,0 0-11 16,0 1 11-16,0 2 23 0,0 0 4 16,2 0-1-16,2 0-10 15,2-1-1-15,0 1 21 16,0 0-24-16,0-2-8 15,6 2 8-15,-2-2-5 16,2-1 2-16,3 0-7 0,3 0-12 16,3 0 24-16,1 0-25 15,1-1 0-15,1-2-1 16,-2 2 12-16,0 0-11 16,-4 1-1-16,2 0 0 15,-1 0 5-15,-1 0-5 16,1 0-1-1,1 0 1-15,4-2-1 16,-2-2 1-16,2 0-9 16,-3 0 9-16,4-1 5 15,-1 1-5-15,0 0 0 16,-3 1-5-16,0-1 5 16,-1 3 0-16,-3-2 0 15,5 2 0-15,-1-2-10 0,2 1 10 16,2-2-19-16,2 1-14 0,0-1 5 15,-2 0 12-15,3-1 6 16,-5 0 10-16,4 3 7 16,-5-2-5-16,2 2-2 15,-2-2 13-15,-1 0 5 16,3 1-9 0,3-3-2-16,3 1-5 15,1-2 23-15,0 0-23 16,4 0 4-16,-4 1 1 15,5-1 3-15,-5 2-3 16,-1-1-7-16,-2 4 0 16,-4-3 0-16,0 2 0 15,-3 0 1-15,1-1 0 0,2 0 4 16,1-2-4-16,1 0-1 16,1-2 1-16,3-1 8 15,-2 2-9-15,2-1-1 16,-3 1 1-16,-2 0 0 0,-1 0 7 15,-5-1-7-15,2 2-1 16,0 0 1-16,0-1 1 0,1 1 5 16,-1-1-6-1,2 1 1-15,-1 0 10 0,0-1-11 16,-1-2 0-16,2 0 5 16,-1 1 3-16,0 0 6 15,-2-1 2-15,2 1 0 16,-3 2 4-1,0 0-20-15,-2-2 1 16,0 2 12-16,-1 1-12 16,-1-1 0-16,0 1 0 15,-1-2-1-15,0 1 11 16,0 0-11-16,2-1 0 16,2-1 0-16,0-1 0 15,6 1 0-15,-6-3-1 0,4 3 1 16,-4-3-3-16,-3 1 3 15,1 1 0-15,-4 1 10 16,-1 0-10-16,1 1 0 16,0-2 0-16,1-1 0 15,-1 2 4-15,2-2-4 0,0-1-7 32,-3 1 7-32,2 2 2 0,-2-1-1 15,-2 1-1-15,-2 2 0 16,0 0-1-16,1-1 1 15,0-2-3-15,2-2-23 16,0-1 24-16,1-1-4 16,2-1-4-16,-1 1 10 15,-3 2 10-15,1 1-10 0,-2 3-9 16,-2 0 9-16,2-2 0 16,-1 3 1-16,-1-2-1 15,0 0 0-15,0-2 5 16,4 0-5-16,-2 0-19 15,-1 0-19-15,-1 0 19 16,0 3-10 0,-2-3 4-16,-1 3 25 15,0 0 6-15,-1 1-6 16,1-3-14-16,3-1 14 16,-1 0 7-16,2-2-6 0,-1 0-1 15,1-1 0-15,1 1 12 16,-2-1-12-16,1 3 0 15,-4-1 9-15,0 5 12 0,-1-1-5 16,1 0-5-16,0 0 3 16,1-1 19-16,1-1-20 15,2 1-12-15,-1-1 7 16,0-1 6-16,2 2-8 16,-2-1-6-16,-1 1 0 15,-2 2 13-15,0-2-12 0,0 0 1 16,0 1-1-16,0-1 8 15,2-2 0-15,-2-1-9 16,4-2 0-16,-1 1 8 16,-1 0-2-16,1 1-5 15,-3 3 0-15,1 0 9 16,-2 1-3 0,-2 0-7-16,1 1 0 15,-1 0 0-15,0-1 15 16,0 0-8-16,0 0-6 15,3-3 9-15,0 2-9 0,0-2-1 16,0-1-9-16,-3 2 9 16,3 0 0-16,0 1-1 15,-3 2-4-15,0 2 4 0,0-2-4 16,0 2-17-16,0 0 22 16,0 0 10-16,0-1 6 15,-3-1-15-15,0 2 0 16,0-2 0-16,-2 0 8 15,0 0-9-15,-1 0-36 16,0-1 25 0,-2 2 10-16,-2-2 1 15,4-2 19-15,1 2-8 16,-1-1 13-16,2 0-19 16,-1 2-4-16,0 0 14 15,2-2-6-15,-2 3-9 16,-1-1-1-16,0 2 1 15,0-1-1-15,-4 2-18 0,-1-1 10 16,2 1 9-16,-1-1 1 16,1-1-1-16,3-1 0 0,-2 0 0 15,0 0 14 1,0-1-14-16,0-1 0 0,-2 2 13 16,1 0-12-16,-1 2-1 15,-5 0 0-15,4-1 2 0,-2 2 9 16,-2 1-11-16,4-1 0 15,-2 0 0-15,0 2 4 16,-2-1-4-16,3 2 0 16,-3 0 0-16,-3 0-3 15,2 0 3-15,-4 0-1 16,-1 5-7 0,1-1 2-16,0 0 3 15,-1-1-17-15,-1 2-2 16,1-3 21-16,-3 0-7 15,-1 4-4-15,-2-4 2 16,3 2 10-16,-2 0 0 16,1 2-3-16,1-1 3 15,4-1 6-15,0 0-6 0,1 0-10 16,2 3 10-16,1-3 0 16,1 3 1-16,-3 0-1 0,3 0-2 15,-1 0 2-15,-2 1 0 16,4 0-6-16,-3 0 6 15,0-1 6-15,-1 0-6 16,0 1-12 0,0 0 12-16,-1 1 0 15,-2-1 0-15,0 0-7 16,-1 1 7-16,4 0 7 16,-3-1-7-16,3 1-6 15,0-1 6-15,2 0 5 16,-1-2-5-16,-2 2-1 15,1-1 1-15,-1 0 0 0,-2 1 2 16,0 0-2-16,0 0 0 16,2-1 2-16,2 3-2 15,-1-4-1-15,3 0-6 16,1 2 7-16,-3-2 0 16,2 1-7-16,-3-1 7 0,-4 0 4 31,-2 1-3-31,-1 0 0 0,-1-1-1 15,1-1 18-15,-2 0-7 16,5-1-11-16,-2 0 0 16,4 0 3-16,-2 1-3 15,4 1-1-15,0-2-2 16,-3 4 3-16,3 1 0 16,-4 1-7-16,0 0 7 0,-2-1 1 15,3 2-1-15,-3-1 0 16,0 0-13-16,-1 0-34 15,4 1 6-15,-3-3 12 16,-1 3 8-16,-1-1 15 16,1 1 5-16,1-1-1 15,-3 1 2-15,3-1 0 0,2-1 6 16,1 0-6-16,-3-1 0 16,6 0 0-16,2-2 1 15,-2 0-1-15,3-3-1 16,-1 3 1-16,-2-2 8 15,4 0-8-15,-3 2 0 0,-3 0 0 32,-2 0 1-32,-4 2 0 15,1 2-1-15,-1-1 0 0,-2-1 2 16,4 0-2-16,-1-1 0 16,7-1 26-16,-3 1-9 15,3-3-9-15,2 2-8 16,-2-1 0-16,4 0 28 15,-2 0-28-15,-2 3 1 0,2-4 12 16,-1 4-4-16,-5 0-3 16,4-1-6-16,-3 0 0 15,2 0 28-15,-2-1-26 16,1 0-1-16,1 1 11 16,0 0-2-16,4 0-9 15,-3 0-1 1,3 2 0-16,0-2 8 15,2 0-8-15,-2-1-9 16,3 2 9-16,0-1 6 16,-3 0-6-16,4 1-1 0,-2-2 1 15,3 1 0-15,-1 0 0 16,-2 0-1-16,4-1 1 16,-3 0 6-16,0 0-6 0,3-1-1 15,0 1 1-15,0 0 5 16,0 1-5-16,0 0-8 15,-4 2 8-15,1 2 5 16,-1 1-4-16,-1-1-1 16,3 1 0-16,-2 0 1 15,-2 0-1-15,2-3 1 0,4 3 6 16,-3-3 8-16,0 3-2 16,6-2-12-16,-3 0 0 15,4-1 14-15,0 0-15 16,2-2-1-16,1 0 0 15,2-2 1-15,0 0-11 16,-1 0 11 0,1 4 2-16,-2-1 22 15,1 4-18-15,1 1 0 16,0 1-4-16,0 1 12 16,0 1-6-16,0 0-8 15,0 1 0-15,1 0 8 0,5 1-7 16,0 0-1-16,-2-1 0 15,1-1 1-15,1 1 9 0,0-1-10 16,3 0 0-16,-3-3 2 16,3 2-1-16,0 0 14 15,1-3-14-15,5-2 24 16,0 0 11-16,0-1-20 16,1 0-10-16,1-1 16 15,-1 3-21 1,-1-3 1-16,1 3-2 15,-2 1 6-15,2-1 3 16,-1 0-9-16,0 0-1 16,3-1-5-16,0-3 6 15,4-2-9-15,-2-2-3 16,1 0 9-16,-1-3 3 16,0 2 0-16,-1-2 2 0,-2 0 13 15,4 0-6-15,-4 0 2 16,0 0-4-16,-1 0-6 0,1 1 10 15,-1 0-11-15,4 1 0 16,-1 0 0-16,3-1 0 16,-2 1-11-16,2 1-5 31,-1-1 12-31,-6-2-7 0,6 0 11 16,-6 0 0-16,4 0 8 15,2 0 16-15,2 0-6 16,0-2-8-16,1-4-9 15,-2-2-1-15,0 2-29 16,-3-1-161-16,3-5-68 16,-5-1-581-16,-3 1-136 0</inkml:trace>
  <inkml:trace contextRef="#ctx0" brushRef="#br0" timeOffset="58633.54">1108 1150 230 0,'0'0'672'0,"0"0"-360"15,0 0-110-15,0 0-39 16,0 0-19-16,0 0-5 16,0-4-10-16,2 2-30 15,2-4-27-15,4-2-27 16,2-3 20-16,2-3-21 0,6-5-14 16,7-2-11-16,6-5 12 15,7-3-9-15,5-4 1 16,6-2-9-16,1 0 24 15,-1 1-38-15,-6 5 6 0,-6 2-4 16,-11 6 14-16,-7 7-10 16,-10 5-6-16,-6 5 0 15,-3 4 0-15,0 0-64 0,0 0-62 16,0 0-58-16,-6 8-67 16,2 3 0-16,1-3-146 0</inkml:trace>
  <inkml:trace contextRef="#ctx0" brushRef="#br0" timeOffset="59018.91">1329 773 1043 0,'0'0'352'16,"0"0"-152"-16,0 0-35 0,0 0-34 16,0 0-26-16,0 0-13 15,0 0-33-15,16-9-27 16,-1 8 20-16,6-1 4 16,7-1-31-16,1 0-13 15,-1-1 15 1,-1 1-13-16,-3 1-6 15,-2 0-1-15,-4 2 17 16,-9 0-5-16,0 0-17 16,-1 0-2-16,-1 0 25 15,2 0-25-15,0 8-7 16,1 4 0-16,2 6 7 16,-1 2 15-16,-1 8-15 0,2 3-51 15,4 16-140-15,-5-4-111 16,-2-9-296-16</inkml:trace>
  <inkml:trace contextRef="#ctx0" brushRef="#br0" timeOffset="59535.73">1806 454 1128 0,'0'0'334'16,"0"0"-82"-16,0 0 10 0,0 0-15 16,0 0-99-16,0 0-75 31,0 0-36-31,-3-9-37 0,11 22-18 15,7 9 5-15,7 7 13 16,5 8 32-16,1 6-23 16,-1 3-9-16,0-1 10 15,-6-4-2-15,-3-6-2 16,-5-5-6-16,-4-5-25 16,0-6-1-16,-6-5-57 0,0-3-65 15,-3-3-62-15,0-7-45 16,0-1-72-16,0-5-8 15,0-9-360-15</inkml:trace>
  <inkml:trace contextRef="#ctx0" brushRef="#br0" timeOffset="59920.72">2045 513 674 0,'0'0'332'16,"0"0"-145"-16,0 0 5 15,0 0 9-15,0 0-32 16,0 0-43-16,0 0-72 0,7-8-54 16,-7 14-44-16,0 9 41 0,-10 8 3 15,-2 2 21-15,-4 4-8 16,-1 1 32-16,-2-5-23 16,7-3-9-16,4-8-12 15,3-4-1-15,5-5-6 16,0 0-38-16,4-2 44 15,8-1 2-15,7 0 86 0,2 2-20 16,2-2-27-16,0 0 0 16,3 0 2-16,-5 0-31 15,4 1-9-15,-1 3 15 16,1 0-18-16,-2 1 6 16,2 1-6-16,-4 2 0 15,0 0-9 1,-6 1-51-16,-6-4-77 15,-6 6-65-15,-3-3-63 16,0-3-377-16</inkml:trace>
  <inkml:trace contextRef="#ctx0" brushRef="#br0" timeOffset="60205.82">2172 320 1239 0,'0'0'293'0,"0"0"-78"15,0 0-1-15,0 0-122 16,0 0-92-16,0 0-7 15,0 0-8-15,34 8-4 16,-20 8-44-16,-2-1-48 16,1 3-50-16,-1-3-125 0,-3-5-346 0</inkml:trace>
  <inkml:trace contextRef="#ctx0" brushRef="#br0" timeOffset="60352.92">2172 320 986 0,'98'-55'272'15,"-98"53"-61"1,0 2-76 0,5 0-61-16,5 4-62 0,2 10-12 15,0 7 0-15,-3 3 0 16,-4 9-99-16,-1-5-188 16,-4-4-683-16</inkml:trace>
  <inkml:trace contextRef="#ctx0" brushRef="#br0" timeOffset="60807.26">1390 549 1114 0,'0'0'290'0,"0"0"-129"16,0 0-30-16,0 0-115 16,0 0-16-16,0 0-60 15,0 0 60-15,30 20-22 16,-14-8 22-16,1-2-147 15,-1 0 43 1,1-3-135-16,-4-2-79 16,-7-5-62-16</inkml:trace>
  <inkml:trace contextRef="#ctx0" brushRef="#br0" timeOffset="60969.99">1368 438 1073 0,'0'0'198'16,"0"0"53"-16,0 0-56 0,0 0-161 15,0 0-34-15,0 0 0 16,0 0 45-16,68 39 10 16,-42-11-28-16,17 13-27 15,-9-4-78-15,-4-7-309 0</inkml:trace>
  <inkml:trace contextRef="#ctx0" brushRef="#br0" timeOffset="61771.58">1881 995 825 0,'0'0'396'15,"0"0"-195"-15,0 0-42 32,0 0-5-32,0 0 30 0,0 0-27 15,0 0-30 1,3 0-19-16,5-1-15 0,2-5-19 16,3 0-38-16,2-3-24 15,6-1 28-15,3-1-9 16,4-3-17-16,4-3-4 15,2 0-1-15,2-1 6 16,4-1-15-16,-4 3 0 0,1-2 10 16,-4 2-10-16,-3 1 0 15,-8 5 0-15,-2 1-14 0,-10 3-44 16,-4 5-80-16,-3 1-93 16,-3 0-74-16,0 2-4 15,0 8-78-15,-6 2-410 0</inkml:trace>
  <inkml:trace contextRef="#ctx0" brushRef="#br0" timeOffset="62141.32">1869 1198 732 0,'0'0'407'16,"0"0"-206"-16,0 0-3 16,0 0-16-16,0 0-78 15,81-52-8-15,-53 36 7 16,8-2-6-16,2-3-25 15,0-1-20-15,2-3-17 16,-4 2-1-16,1 2-23 16,-3 3-11-16,-5-1 0 15,-8 5 6-15,-5 2 0 16,-4 2-6-16,-4 3-69 0,-3 3-8 16,-2 2-104-16,-1 2-79 15,1 0-225-15,-3 0-223 0</inkml:trace>
  <inkml:trace contextRef="#ctx0" brushRef="#br0" timeOffset="81990.36">18827 8488 218 0,'0'0'989'0,"0"0"-734"16,0 0-96-16,0 0 16 16,0 0-4-16,0 0-1 15,25-37-26-15,-24 35-16 16,-1-2-19-16,0 4-33 16,0-1 12-16,0 1-51 0,0 0-15 15,0 0-5-15,0 0 2 16,0 0-19-16,0 0 0 15,0 0-6-15,-1 0-3 16,-7-1 8-16,-1-1 1 16,-3-1 0-16,-1 0 9 15,-2-1-8 1,3 1-1-16,1 0 0 16,1 0 13-16,3 1-13 15,1 0-1-15,1-2 1 16,0 2 5-16,0 0-5 15,-1-1 0-15,-2 2 0 16,1-2 0-16,-3 1 0 16,1 1-2-16,-4 0-4 0,0 1 6 15,1 0 0-15,-1 0 0 0,2 0 0 16,2 0 5-16,2 0-5 16,1 0-1-16,-1 0-3 15,-1 0 2-15,-5 0 2 16,2 1-1-16,-2 5 1 15,1-2-3-15,1 2 3 0,-2-2-2 16,3 2 2-16,-1 0 0 16,1 0 0-16,1 1-2 15,0-1 2-15,0 0 0 16,-2 0 0-16,1 3-1 16,-3 0 1-16,1 1 1 15,-1-2-1 1,2 0-1-16,0 1 1 15,2-1 4-15,-1-1-4 16,2 0-6-16,-1 2 5 16,-1 1 1-16,1 1 0 15,-3 3 0-15,0 1 0 0,0 2-2 16,2 1 2-16,-2-3 0 16,4 1 0-16,2 0-7 0,0-2 7 15,1 2-2-15,0 0 2 16,1-1 7-16,-1 1-7 15,-1-1-1-15,1-1 1 16,-3 2 3-16,2-4-2 16,0 3-1-16,1-2 0 15,1-3 17 1,1 3-17-16,0-3-1 16,3 1 1-16,0-1 1 15,0 0-1-15,0 0-7 16,0-1 7-16,0 0 14 15,0 1-14-15,0-2 0 16,4 1 0-16,-1 0 5 16,0-2-5-16,0 1-6 0,0 0 6 15,0-1-3-15,2 1 3 16,1 2 0-16,2-1 0 16,0 3 5-16,0-1-5 15,-2 0 0-15,2 1 0 16,-2-2 9-16,2 1-9 0,-2 0-1 31,3-1-5-31,0-2 5 0,0 1-10 16,-2-1 11-16,4-2 0 15,-2 0 12-15,0 0-12 16,1-1-1-16,0 1 1 16,1-2 6-16,2 2-6 15,1-2-6-15,0-1 6 16,2 0-11-16,0-3 25 0,-3 3-15 15,4-3 2-15,-5 1 10 16,-2-1-11-16,2 1 0 16,-3 0 0-16,0 2 2 15,1-1-2-15,-2-1-1 16,1 0-13-16,0-1 13 16,-2 2 1-16,2-2 0 0,2 0-4 15,1 0 4-15,0 0 0 16,-1 0-6-16,1 0 6 15,-2 0 0-15,1-2 0 0,-2 1-8 16,0 0 5 0,1-1-6-16,0 1 9 0,-1-1-8 15,2 0 7 1,0-2 1-16,1 1 0 16,1 0 0-16,-2-1 0 15,-1 1 0-15,0 0 0 16,0 0-1-16,-3 0-3 15,2 0 4-15,-2-1 1 16,1 2-1-16,1-4 0 16,1 4 3-16,-1-4-3 0,0 0 0 15,0 1 0-15,0-1 6 16,-1 1-6-16,-1 2 0 16,2-5 0-16,-2 2 6 15,1-1-6-15,0-2-1 16,-1 3 1-16,-1-4 3 15,0 1-3 1,0 1 0-16,-2-2 0 16,1 0 2-16,0 1-2 15,2 0-1-15,-1-1 1 16,0 0 2-16,-2 0-2 0,3-1 0 16,-4 3-1-16,0-4-9 15,-3 2 7-15,0 2 2 16,0-2-8-16,0 1 9 0,0 1 1 15,0-2-1-15,0 2 0 16,0-3 14-16,0 0-14 16,0-2 0-16,0-1 0 15,0-1 3-15,0-2-2 16,-1 0-1-16,-4 1 0 16,-2 0 22-16,0 0-21 0,1 1 0 15,-2-1 5-15,3 3 6 16,0 3-7-16,2-1-5 15,1 3 0-15,1 1 12 16,1-2-12-16,-2 2 0 16,-1-1 0-16,0-1 1 15,0 1 0 1,-1 0-1-16,-1-3 0 16,0 0 12-16,-2 2-12 15,0-3-1-15,-2 3-7 0,-3 0 8 16,0 2 0-1,-3 1-1-15,0 2-7 0,-7 1-1 16,-2 2 11-16,-2 1-2 16,-2 0 0-16,0 0 0 0,1 0-20 15,0 0-68-15,-3 0-141 16,7 7-266-16,4 0-189 0</inkml:trace>
  <inkml:trace contextRef="#ctx0" brushRef="#br0" timeOffset="85398.62">6030 11471 431 0,'0'0'52'16,"0"0"208"-1,0 0-42-15,-24-96 41 16,18 72-23-16,0 5-53 16,-1 5 64-16,4-3 13 15,-2 3-36-15,2 5-25 16,0 0-78-16,2 5 13 16,1 1-58-16,0 3-47 15,0 0-29-15,0 3-1 0,7 14 0 16,13 15-11-16,5 13 12 15,11 21 9-15,7 27-9 0,8 17 0 16,-6-10-1 0,-9-17 1-16,-14-28-1 0,-9-18-3 15,1 7-42-15,-2 2-10 16,1 0-35-16,-7-10-40 0,2-9-58 16,-4-11-100-16,-4-14-41 15,0-2-76-15,0-5-94 0</inkml:trace>
  <inkml:trace contextRef="#ctx0" brushRef="#br0" timeOffset="85868.58">6463 11393 398 0,'0'0'653'16,"0"0"-449"-16,0 0 16 15,0 0-22-15,0 0-18 16,0 0-76-16,0 0-64 0,-33 44 3 16,17-8-21-16,-1 10-10 15,-2 4 17-15,-2 3-17 16,0 3-10-16,-3-6-1 0,5-6 5 16,2-8 7-16,4-11-13 15,7-9 0-15,3-11-8 31,3-5 6-31,0 0 2 0,9-14 35 16,4-4-20-16,1-3 4 16,2 4-19-16,-4 1 8 15,0 6 51-15,0 3-6 16,0 7-11-16,7 0-25 16,6 11 17-16,5 8-4 15,3 7-30-15,3 1 1 0,0 3 9 16,-2 2-9-16,1-3-1 15,-4-3 0-15,-1-1 0 16,-5-7 3-16,-4-4-3 16,-8-6 0-16,-4-2 0 15,-1-4-13-15,-5-2-43 0,-3-6-60 32,0-8-168-32,0-3-290 0</inkml:trace>
  <inkml:trace contextRef="#ctx0" brushRef="#br0" timeOffset="86069.06">6765 11665 1020 0,'0'0'83'0,"0"0"-83"16,0 0-140-16,0 0-124 0,0 0-137 0</inkml:trace>
  <inkml:trace contextRef="#ctx0" brushRef="#br0" timeOffset="88938.33">6916 11723 1729 0,'0'0'510'0,"0"0"-388"15,0 0 11-15,0 0 24 16,0 0-76-16,0 0-62 16,0 0 20-16,57-34 10 0,-17 19-41 15,2-1-1-15,7 2-6 16,-7 2-1-16,-3 2-51 15,-9 7-71-15,-8-1-100 16,-11 3-149-16,-7 1-231 16,-4 0-197-16</inkml:trace>
  <inkml:trace contextRef="#ctx0" brushRef="#br0" timeOffset="89138.81">7154 11831 829 0,'0'0'679'16,"0"0"-481"-16,0 0-9 15,0 0-8-15,0 0-54 16,0 0-82-16,0 0-11 16,83-30-34-16,-38 10-20 15,-4 3-246-15,-3 0-564 0</inkml:trace>
  <inkml:trace contextRef="#ctx0" brushRef="#br0" timeOffset="89624.4">7528 11068 990 0,'0'0'887'16,"0"0"-581"-16,0 0-139 0,0 0-22 15,0 0-32-15,0 0-44 16,0 0-32-16,95-22 0 15,-51 13-28-15,2 3-3 16,-1-1-6-16,-8 4 10 16,-4 0-4-16,-8 3-6 15,-6 0-14-15,-5 6 8 0,-2 10 6 16,-2 9 5-16,-2 10 17 16,1 5 20-16,1 9 1 15,2 1-24-15,4 7-8 16,1 2 5-16,4 1-5 15,0 3-2-15,1-2-9 16,2-4 9 0,1-5-9-16,-5-7-6 15,2-10-22-15,-4-10-2 16,-3-7-27-16,-3-8-76 0,-11-8-131 16,-1-2-325-1,0 0-196-15</inkml:trace>
  <inkml:trace contextRef="#ctx0" brushRef="#br0" timeOffset="89893.9">7747 11526 85 0,'0'0'1438'0,"0"0"-1054"15,0 0-160-15,0 0 11 16,0 0-6-16,0 0-125 16,0 0-41-16,23-33-32 15,20 18 9-15,3-4-23 16,5 1-16-16,-5-1 0 0,-1 3-1 16,-9-1-12-16,-11 3-85 0,-8-10-217 15,-10 5-344-15,-7-1-775 16</inkml:trace>
  <inkml:trace contextRef="#ctx0" brushRef="#br0" timeOffset="90163.38">8016 10826 872 0,'0'0'738'0,"0"0"-548"15,0 0-45-15,0 0 1 16,0 0-65-16,0 0-51 16,0 0-29-16,74-17 5 15,-60 38-6-15,-5 2-127 16,0 11-116-16,-6-7-157 0,-3-9-408 15</inkml:trace>
  <inkml:trace contextRef="#ctx0" brushRef="#br0" timeOffset="90310.49">8122 10734 1227 0,'0'0'338'15,"0"0"-162"1,0 0-107-16,0 0-43 15,0 0 23-15,0 0-49 16,0 0-22-16,40 67-181 16,-40-48-465-16</inkml:trace>
  <inkml:trace contextRef="#ctx0" brushRef="#br0" timeOffset="90742.71">6904 11107 1084 0,'0'0'511'0,"0"0"-419"0,0 0-92 16,0 0-5-16,0 0 5 16,0 0 39-16,0 0-9 15,65 69-30-15,-37-42-34 16,-4-7-167-16,-7-4-366 0</inkml:trace>
  <inkml:trace contextRef="#ctx0" brushRef="#br0" timeOffset="90911.95">7046 10994 1551 0,'0'0'476'16,"0"0"-423"-16,0 0-20 0,0 0 21 15,0 0-18-15,0 0-26 16,51 91-10-16,-26-69-147 15,-4-4-452-15</inkml:trace>
  <inkml:trace contextRef="#ctx0" brushRef="#br0" timeOffset="96077.71">18767 8375 147 0,'0'0'142'0,"0"0"-111"16,0 0-23-16,0 0 61 15,0 0 137-15,0 0-102 16,0 0-63-16,-3 6 28 0,3-6 64 16,0 0 4-16,0 0-34 15,0 0-22-15,0 0-33 16,0 0-22-16,0 0-6 15,0 0 2-15,0 0-3 16,0 0-19-16,0 0 0 0,0 0 8 31,0 0-8-31,0 0 1 0,0 0 23 16,0 0 22 0,4 0 21-16,5 0-22 0,3 0 29 15,4-7-23-15,4-4-23 16,5-1-17-16,1-1-10 15,0-3 7-15,1 0 11 16,-4-3-18-16,-2 2-1 0,-2 2 1 16,-6 3 11-16,1 1-12 15,-4 1 1-15,1 1 0 16,0-1 11-16,2-2-12 16,3-1-7-16,-1-1 7 15,3-3 0-15,-2 2 0 16,4 0 0-1,-4-1 0-15,3 3 0 16,-2 1-6-16,-1 2 6 16,-1 0 4-16,2 1-4 15,0 0-1-15,0-3-5 16,4 2 6-16,1-1 1 16,1 0-1-16,3-1 0 0,3 2 3 15,-1-2-3-15,2 1-7 16,0-2 7-16,0 3 8 0,1-3-1 15,0 0-7-15,1 1 0 16,-1-2 6-16,0 0-5 16,-1 0 0-16,-2 0 7 15,-2 4 0-15,-4-2 19 16,1 1-8-16,-4 1 7 0,-1 2 8 16,0-2-25-16,-2 0-9 15,1 0 0-15,-4 0 10 16,2 0-10-16,-3 3-22 15,1 1 1-15,-4-1 21 16,-3 3-27-16,-6 3-90 16,0-1-172-1,-4 2-443-15</inkml:trace>
  <inkml:trace contextRef="#ctx0" brushRef="#br0" timeOffset="97180.34">18577 8270 204 0,'0'0'383'15,"0"0"-71"-15,0 0-127 0,0 0-27 16,0 0-20-16,0 0-37 15,0 0-18-15,90-73-17 16,-74 60-17-16,2 1 24 16,3-4 13-16,3 1-20 0,0-4-44 15,3-2-21 1,3 0 18-16,2-3-10 16,4-3-8-16,0-1-1 15,3-4 10-15,-2 1-10 16,0 0-1-16,0 5 1 15,-4 2 16-15,-2 1-16 16,-1 3 0-16,0 3 0 16,-3-2 0-16,2-2 13 15,-1 0-13-15,-1 1 0 0,1-4 59 16,0 0-3-16,2 1-40 16,-1 0-3-16,-1 0-13 15,-1-1 14-15,-2 2-4 16,-4 1-10-16,0 2 19 15,0-2-9-15,-3 1-9 16,4-3-1-16,2-1 24 0,-1 0-5 16,2-2-19-16,2 0 0 15,-1 1 8-15,-2 0 1 16,-3 0-9-16,0 1 0 16,-3-1 0-16,-3-1 13 0,3-1 12 15,-2-1-17-15,4 0 13 31,3-2-21-31,4-2 0 0,2-2 0 16,6 0 0-16,0 1 3 16,1-1-3-16,-4 5 0 15,-3 4 0-15,-2 1 0 16,-6 2 0-16,-2 0-2 16,0-1 0-16,-1-1 2 15,3-1 0-15,3 1-4 0,1-1 3 16,2-1 1-16,2 3-10 15,1-3 9-15,-2 3 1 16,-1-1 4-16,-2 4-4 16,-3 1-1-16,-1 1 1 15,2 0 0-15,0 3-2 16,4-1 2 0,3-2 0-16,6-2-1 15,3-4 1-15,3-1 0 16,1-2 1-16,-4 2-1 0,-6 2 0 15,-7 4-9-15,-6 2 8 16,-7-1-15-16,-4 4 32 16,1 0-9-16,-2-1 10 15,1 1-16-15,1-2-1 0,1 2-21 16,1 1-13-16,1 3-32 16,1-3-18-16,0 1 23 15,0-1 38-15,-2 1 22 16,-5 3-7-16,-4 3-5 15,-3 6-122-15,0 0-52 16,-10 0-661-16</inkml:trace>
  <inkml:trace contextRef="#ctx0" brushRef="#br0" timeOffset="98213.33">18632 8111 309 0,'0'0'182'0,"0"0"106"16,0 0 26-1,0 0-32-15,0 0-62 16,0 0-59-16,0 0 28 16,52-43-38-16,-35 25-48 0,1-1-27 15,0-6-23-15,4-2-29 16,4-3-7-16,2-9-8 16,3-4 11-16,5-6-13 15,2-6-7-15,3-2 1 16,-1 0-13-16,-1-2 11 15,3 2-23-15,0 2 11 16,-2-1 13-16,5 0 0 16,-2-1-1-16,2 0 2 15,-3 2 7-15,-2 0-8 16,-4 5 0-16,-3 2-8 16,-5 0 6-16,0 3 4 15,-1-2-10-15,0 3 16 0,0 2 8 16,-2 0-16-16,2 2-6 0,-3 1-1 15,1-1 6-15,2 0-7 16,-2 4 1-16,-1 3 7 16,-3 4-2-16,-1 2 2 15,-4 2-35-15,-1 0 34 16,-1 0 1 0,2-1 1-16,0-2-1 15,2-1 17-15,1 1-15 16,0 3-2-16,1 3-10 15,-1 3-7-15,3 1 8 16,0 2-13-16,5-4 22 16,1-1 0-16,3-5 6 15,1-3-6-15,1-3-6 0,-2-5 6 16,-1 0 0-16,-3-1-2 16,-8 3-26-16,0 2 28 15,-3 3 37-15,-2 4-28 16,-2 0-9-16,3 5 1 0,-3 1 8 15,1 2-9 1,-2 6 0 0,-3 2 0-16,-5 4-3 15,-3 6 3-15,-19 7-331 16,-9 11 62-16,-6 2-682 0</inkml:trace>
  <inkml:trace contextRef="#ctx0" brushRef="#br0" timeOffset="99378.54">18541 7972 454 0,'0'0'318'16,"0"0"-129"-16,0 0-66 16,0 0 56-16,79-98-96 15,-50 60 37-15,3-1 20 16,4-7-51-16,2-1-28 0,-1-2-19 15,1 0 4-15,-2-4 12 0,2-1-34 16,5-17 5-16,-1 6 25 16,0-4 16-16,0-3-39 15,-4 13-4-15,4-10-27 16,0 6 34-16,1-1-33 16,0 3 0-16,-1-3 4 15,0 0-4 1,-5-1 46-16,-2 4-47 15,-6 3 1-15,0 3-1 16,-4 4 6-16,2 5-5 16,0 1 5-16,0 2 0 15,3-1-6-15,4-2-3 16,-2-4 3-16,3-3 3 16,-1-5-3-16,2-2 0 0,0 1-1 15,0-3 1-15,2 4 13 16,1 3-11-16,2-1-2 15,6 2 31-15,3 5-18 0,3 2-12 16,-1 8 0-16,-5 5-1 16,-1 4 0-16,-6 5 0 15,-1 1-12-15,0-2 12 0,-2-1 0 16,-3-4-13-16,1-1 13 16,-4-3 19-16,-3-2-18 15,-1 1-1-15,-2-1-5 16,-5 0-1-16,-1 0 6 15,1 0-15-15,-5 3 15 16,4-2 7 0,-1 0 0-16,4 2-7 15,1-1 0-15,-2 2-5 16,1 0 5-16,0 4-11 16,-3-1 10-16,1 4-5 15,0 1 6-15,-2-1-12 16,1 0-17-16,2 3 20 15,-2-1-13-15,4 2 3 0,-3-1 4 16,0 0 15-16,1 3-1 16,-6 0-17-16,0 2 10 15,-8 3-3-15,-4 5 9 16,-3 5-64-16,-1 5-97 0,-35 11 3 16,1 11-126-16,-2 1-284 15</inkml:trace>
  <inkml:trace contextRef="#ctx0" brushRef="#br0" timeOffset="100264.65">18643 8193 339 0,'0'0'34'16,"0"0"245"-16,0 0-28 0,0 0-101 15,0 0 36-15,-50-88-91 16,40 63-35-16,-2-4 22 15,-3-3-32-15,-4-3-4 16,-3-7 1-16,-2-5-14 16,0-7-18-16,-3-15 2 15,0-18 29-15,0-18-10 0,2-3-36 16,0-4 1-16,0 5 8 16,-3 10 6-16,1 12 4 15,1 20 32-15,2 18 2 16,0 10 11-16,-2-7-31 15,-5-3-23-15,-3-2 20 16,4 5-21 0,6 6-9-16,3 5-1 0,8 7 1 15,-1 8 7 1,5 9-7-16,2 6-31 16,-3 3-67-16,1 12-22 0,-1 26 1 15,3-2-100-15,4-1-150 16</inkml:trace>
  <inkml:trace contextRef="#ctx0" brushRef="#br0" timeOffset="100834.31">18789 7675 1033 0,'0'0'210'15,"0"0"-149"1,0 0 49-16,0 0 44 16,0 0-3-16,-78-89-25 15,64 64-32-15,-2-5-24 16,-3-7-48-16,-3-10 0 15,-11-18 63-15,-7-31-49 16,-14-27-26-16,-1-12 0 16,2-1-8-16,6 14 14 0,8 13-16 15,3 2 0-15,3 0 7 16,5 6-7-16,3 2-10 16,2 7 10-16,8 16 0 15,2 20 1-15,7 19-1 16,0 17 0-16,1 3-12 15,1 10-12-15,-3 7-181 0,1 18-66 16,-3 38 48-16,0 39-36 0,0-6-98 16,6-4-493-16</inkml:trace>
  <inkml:trace contextRef="#ctx0" brushRef="#br0" timeOffset="101366.57">18253 8537 788 0,'0'0'322'0,"0"0"-187"15,-97-58-54-15,50 28 22 16,-7-1-29-16,-5-9-6 16,-7-9-68-16,-18-14-11 15,-19-19-46-15,-27-22 51 16,-11-9 6-16,-4 0 0 15,-4 2-16-15,4 11-5 0,-6 6 20 16,-1 9 1-16,12 21 33 16,14 14-4-16,27 17 12 15,29 15-41-15,2 18-17 16,24 0-100-16,8 5-253 0</inkml:trace>
  <inkml:trace contextRef="#ctx0" brushRef="#br0" timeOffset="105845.46">18852 8430 367 0,'0'0'729'16,"0"0"-560"-16,0 0-75 16,0 0 33-16,0 0 38 15,0 0 25-15,0 0-76 16,-5-14-39-16,5 14-40 0,0 0-8 16,0 0-14-16,0 0-13 15,0 2-24-15,0 8 23 16,0 5 1-16,0-1 8 15,0 4-8-15,0-5 0 0,0-1 4 16,5-5-4-16,1-2-20 31,2-5 2-31,3 0 18 0,3-8 110 16,3-9-46 0,4-9-64-16,0-7 37 0,3-7-13 15,1-7-9-15,-1 0-7 16,-3 0-7-16,-1 7-2 15,-7 11 8-15,-4 11 2 16,-6 8 16-16,-2 7-25 0,-1 3-37 16,0 0-49-16,-3 25-145 15,-8 0-6-15,-1-1-311 0</inkml:trace>
  <inkml:trace contextRef="#ctx0" brushRef="#br0" timeOffset="113495.37">6688 13057 401 0,'0'0'619'0,"0"0"-440"16,0 0-72-16,0 0 47 15,0 0-17 1,0 0-6-16,-79-57-45 16,75 32 11-16,2-6-21 15,2-3-11-15,0-4-17 16,9 0-29-16,4 1 0 15,5 2 3-15,2 4 2 16,2 3 8-16,9 3 21 16,4 6-5-16,6 3-10 0,6 6-13 15,5 6-17-15,7 4 12 16,1 2-20-16,7 12 0 0,-4 5 15 16,3 0-14-16,-4 0-1 15,-2-2 9-15,-2-3-7 16,-4-6 2-16,-6-3-4 15,-8-5-30 1,-3 0 10-16,-7-5-14 16,-9-14 26-16,-3-3 7 15,-9-9 1-15,-6-5 4 16,-3-4-4-16,0-6 0 16,-11 1 30-16,-3 3 7 15,0 4-4-15,2 12 4 16,0 8 15-16,6 6 30 0,2 8-31 15,4 4-32-15,0 0-19 16,0 3-27-16,4 13 15 16,7 4 11-16,0 1 1 15,3 0 8-15,-2-2-8 0,-2 3 0 16,-1-1 0-16,-1 2 0 16,2 2-11-16,-1 3-41 0,-1-1-2 15,-1-2 26 1,-1-5-54-16,-3-4 26 0,0-7 4 15,-3-5 12-15,0-4 40 16,0-4 10-16,0-15 5 16,0-9 7-16,0-10-21 15,0-8 18 1,0-4 14-16,0-1 7 16,0 2 3-16,0 6 0 15,12 8-37-15,6 9 29 16,4 11-35-16,2 9-17 15,5 6 16-15,2 0-5 16,6 17 5-16,2 2 0 16,3 0 1-16,4 0 18 0,0-3-18 15,2-6-2-15,-3-3-10 16,-2-5-4-16,-4-2-36 16,-5 0 12-16,-1-3-22 15,-6-9 32-15,-5-2-10 16,-5-8 40-16,-4-5 0 0,-4-7 16 31,-3-5 17-31,-2-4-4 0,-2 0-27 16,-2 2 19-16,0 7-20 15,0 9-1-15,-2 9 1 16,-5 9-1-16,-12 7-183 16,2 7-212-16,2 6-478 0</inkml:trace>
  <inkml:trace contextRef="#ctx0" brushRef="#br0" timeOffset="119409.92">16295 6835 523 0,'0'0'96'0,"0"0"224"0,0 0-67 0,0 0-88 16,0 0 1-1,0 0-45-15,0 0-9 16,0 0-13-16,0 0 5 16,0 0-17-16,0 0-20 15,0 0-6-15,0 0 18 16,0 0-34-16,0 0-17 16,0 0-4-16,0 1-4 0,0 1-18 15,0 1-2-15,3-1 0 0,3 4 15 16,1 1-14-16,2 2 5 15,0 2 1-15,3 1 9 16,-3-2-3-16,0 3-13 16,0-2 0-16,1-1 8 15,-2-1-8-15,1-3-1 16,2-5 1 0,0-1 24-16,1-1 44 15,4-15 10-15,-1-5-37 16,3-7 31-16,0-6-50 15,-3-3-5-15,0-2 8 16,-5-1-9-16,1 3-16 16,-3 6 0-16,0 8 0 15,-3 7 10-15,-2 8-10 0,-2 2-1 16,-1 4 1-16,0 2 0 16,0 0-9-16,0 0-150 15,0 0-104-15,0 2-97 0,3 4 21 16,-1-1-483-16</inkml:trace>
  <inkml:trace contextRef="#ctx0" brushRef="#br0" timeOffset="120334.22">17434 6222 639 0,'0'0'533'0,"0"0"-295"0,0 0-26 16,0 0-15-16,0 0 33 15,0 0-35-15,0 0-68 0,-7-38-13 16,7 38-34-16,0 0-25 16,0 0-23-16,0 0-13 15,0 0-19-15,0 0-3 16,0 7-15-16,0 5 18 16,0 3 0-16,0 2-1 15,0-1 1-15,0-3 2 0,4-4 1 16,6-1-3-16,1-4 0 15,1-1 1-15,3-3 1 16,0 0-2-16,3-9 24 16,-2-6-10-16,2-8 13 15,-3-7-20-15,0-5-6 16,-3-6 16 0,0-5-16-16,0-4 1 15,-2 3-1-15,-2 7 20 16,-2 5 7-16,-2 15-28 0,-1 8 0 15,-3 8 11-15,0 4-11 16,0 4-96-16,0 16-47 16,0 18-106-16,-3-3-331 15,-3-4-672-15</inkml:trace>
  <inkml:trace contextRef="#ctx0" brushRef="#br0" timeOffset="121399.18">20708 7431 1132 0,'0'0'768'0,"0"0"-526"0,0 0-74 15,0 0-55 1,0 0 31-16,0 0-49 15,0 0-20-15,12-24-29 16,-12 24-33-16,1 0-11 16,-1 0-4-16,2 0-4 15,-1 10-16-15,2 2 22 16,2 3 10-16,-1 2-7 16,3 0-3-16,-1-5-16 0,3-5 5 15,2-4 1-15,5-3-2 16,6-4 12-16,7-16 34 15,4-9 0-15,4-5-20 16,2-9-13-16,1-6 27 16,0-5-19-16,-4 2-8 15,-6 5 7-15,-8 13 16 0,-7 9 10 16,-7 10-34-16,-5 13 0 16,-3 2-23-16,0 30-203 15,-12 5-109-15,-2 3-351 0</inkml:trace>
  <inkml:trace contextRef="#ctx0" brushRef="#br0" timeOffset="122201.12">20760 8760 1192 0,'0'0'630'16,"0"0"-494"-16,0 0-49 0,0 0 48 16,0 0 28-16,0 0-57 15,0 0-49-15,1-10-43 16,1 14-13-16,0 10 31 15,-1 2 0-15,1 4-15 0,1 2-10 16,-2-1 8-16,3 0-3 16,1-7-12-16,1-2 0 15,3-6 17-15,6-6-10 16,4 0 4-16,7-13 1 16,3-10 8-16,6-6-2 15,-1-7-18 1,1-3 0-16,-3 0 8 15,-8 5-8-15,-5 9 1 16,-8 7-1-16,-8 11 0 16,-3 7-63-16,-8 14-292 15,-5 4-300-15</inkml:trace>
  <inkml:trace contextRef="#ctx0" brushRef="#br0" timeOffset="122934.06">20614 9529 456 0,'0'0'819'0,"0"0"-523"16,0 0-119-16,0 0 69 15,0 0 15-15,0 0-56 16,0 0-80-16,-9-17-43 16,9 17-44-16,0 0-29 0,0 10 24 15,0 4-4-15,0 6-1 16,-2 2-13-16,-2 4 3 15,1-4-4-15,1-1-14 16,2-5 0-16,0-5 8 0,8-5-7 16,8-6-1-1,8 0 9-15,6-4 6 16,6-15-15-16,7-5-3 16,0-8 3-16,0-1-4 15,-5 0 4-15,-10 4-27 16,-10 10 9-16,-8 8 17 15,-8 7-42-15,-2 4-157 16,-9 0-289-16,-1 3-172 0</inkml:trace>
  <inkml:trace contextRef="#ctx0" brushRef="#br0" timeOffset="124205.97">17490 10494 1345 0,'0'0'365'16,"0"0"-134"-16,0 0-49 16,0 0-1-16,0 0-49 15,0 0-47-15,0 0-85 16,1 7 4-16,2 14-4 15,0 6 31 1,2-1-7-16,2-1-24 16,-3-7 0-16,2-7 12 15,0-6-6-15,4-5-5 16,4-2 88-16,6-18 6 16,5-11-23-16,3-11-35 15,2-3-17-15,-3-2 37 16,-5 4-29-16,-3 7-16 0,-5 6-11 15,-6 14 5-15,-4 9-6 16,-1 7-57-16,0 29-208 16,1 7-22-16,-2 1-604 0</inkml:trace>
  <inkml:trace contextRef="#ctx0" brushRef="#br0" timeOffset="125076.91">18145 11146 1380 0,'0'0'477'16,"0"0"-334"-16,0 0 37 0,0 0 8 16,0 0-34-16,0 0-60 15,0 0-49-15,22-24-33 16,-18 30-12-16,2 9 0 15,1 2 18-15,3 3-12 16,-3 0-6-16,2-2 0 16,0-5 0-16,-1-4 10 0,1-3-10 15,0-6 0-15,4 0 24 16,1-6 2-16,3-12-5 16,0-7 7-16,1-6 5 15,-1-3 13-15,-2-3-46 16,-1 6 9-16,-4 1-3 15,-2 11-6 1,-4 7-7-16,-2 12-66 16,-1 0-234-16,-1 0-648 0</inkml:trace>
  <inkml:trace contextRef="#ctx0" brushRef="#br0" timeOffset="128701.27">7662 12752 1132 0,'0'0'505'0,"0"0"-411"16,0 0-70-16,0 0 1 15,0 0 45-15,0 0 58 16,11 77-49-16,5-51-23 0,2 1 16 15,4 1 14 1,1 1-3-16,2 3 17 0,-1 3-24 0,1 3-16 16,1 4 10-16,-1 5-40 15,0 7-8-15,1 3-1 16,1 7-8-16,1 0 23 16,0-3-36-16,1-4 0 15,-1-6 9-15,0-8-8 16,-2-6-1-1,-5-8 0-15,-2-8-18 16,-3-8-20-16,-5-4-77 16,-5-6-116-16,-5-3-260 15,-1 0-178-15</inkml:trace>
  <inkml:trace contextRef="#ctx0" brushRef="#br0" timeOffset="129017.63">7880 13630 1026 0,'0'0'747'15,"0"0"-407"-15,0 0-179 16,0 0-64-16,0 0 6 15,0 0-30-15,0 0-41 16,28 7-9-16,-4 3-14 16,2 1 28-16,4 2-16 15,1 0-21-15,0 0 1 0,1-1 7 16,-1-5-8-16,-1 1 0 16,0-5-85-16,-2-3-37 15,0-3-211-15,-10-10-223 16,-4-4-401-16</inkml:trace>
  <inkml:trace contextRef="#ctx0" brushRef="#br0" timeOffset="129271.49">8244 13309 798 0,'0'0'802'0,"0"0"-420"31,0 0-125-31,0 0-72 0,0 0-61 16,0 0-56-16,0 0-34 16,-16 50 9-16,10-13 5 15,0 6-12-15,1 2 3 16,2 2-39-16,3-2 0 16,0-1-6-16,0-5-10 15,9-4-167-15,3-9-206 0,0-15-589 0</inkml:trace>
  <inkml:trace contextRef="#ctx0" brushRef="#br0" timeOffset="135658.07">20846 7384 188 0,'0'0'1090'0,"0"0"-869"16,0 0-152-16,0 0 22 15,0 0 74-15,0 0-6 16,0-2-49-16,0 2-21 15,0-1 11-15,0 0-13 0,0-1-32 16,0-2-34-16,-4-4-14 16,-5 2 25-16,0-2-31 15,-1 0-1-15,-2 2 11 16,0-1-10-16,0 1-1 16,-1 0 0-16,2 2 0 15,-4 0 5 1,3 2-5-16,-3 2-11 15,-3 0 11-15,-1 0 0 16,-1 0 0-16,0 2 0 16,-3 2 1-16,2 2 16 0,-1-1-17 15,0 1 0-15,2 0 0 16,1 0 0-16,0 2-7 16,2 0 6-16,1 0 1 0,1 2 3 15,0-4-3-15,3 2 0 16,-3 3 2-16,0-3-2 15,-1 3-1-15,1-1 0 16,-2 1 1-16,2 2 12 16,2-2-11-16,1 1-1 15,1 0 14 1,0 1-14-16,-1 2-1 16,-2 1 0-16,-1 2 2 15,2-2 11-15,-4 1-12 16,4 0 0-16,1-1 11 15,3 1 0-15,0 1-5 16,2 0-4-16,1 2-2 16,1 1 25-16,1 0-25 0,-1 2 0 15,-1 2 0-15,1 2 1 16,-2 0 4-16,1 0-5 0,0 1 0 16,0-1 10-1,1-1-10-15,-1 2-5 0,1-1 5 16,1 3 6-16,1-1-5 15,-1 3-1 1,1-1 1-16,2-1 18 16,1 3-19-16,0 1 0 15,0-2 8-15,0 4-8 16,4-3 5-16,6 3-5 16,3-3 0-16,5-3 29 15,1-3 11-15,1-3 5 16,-2-1 18-16,-6-2-30 0,-5 0-21 15,-4 2-11-15,-3-1-1 16,0 0 17-16,0 1-17 16,-6-1-1-16,0 0 1 15,2 1-1-15,-2-2-13 16,-1 2 2-16,-1-1-1 16,-1 0 5-16,-2 3 8 0,-3-1-7 15,0 2 7-15,-1 2 6 16,2 1-6-16,-1-2 0 0,5-2 0 15,5-4-2-15,1-1 2 16,3-3-5-16,0-1 5 16,0-2 2-16,-2 4-2 15,-2 1 0 1,-2 5 0-16,-4 1-11 16,-1 3-2-16,-2 0-8 15,1 3 15-15,-1-2 6 16,0-1 1-16,3-2-1 15,2 1 0-15,1-1 8 16,3-3-8-16,2 0-8 16,2-3 8-16,0 0 1 0,0-1 0 15,0 1-1-15,0-1-14 16,0-1-30-16,-2 2 10 16,-1 0 19-16,0 0 10 15,2 2 5-15,-1 0 0 16,1 2 0-16,1 0-14 0,0-5 13 31,0 0-7-31,0-2-1 0,0-3 9 16,0-1 6-1,0 0-6-15,0-2-1 0,-5 2 1 16,-2 1-1-16,0 1 1 16,-2 2-23-16,1-1 16 15,-2 1 7-15,4-1 0 16,0 3-1-16,1-1 1 0,4 2 12 15,-1 0-12-15,2 2 0 16,0-3 0-16,0 1 10 16,5-2-9-16,1 1-1 15,1-1 0-15,-1-3 8 16,1-1-8-16,0 1-2 16,-3-3 2-16,2 0 1 0,0 1-1 15,3-3 0-15,0 3 0 16,2 1-12-16,2-2 12 15,0-1-16-15,2-1 7 16,-1 1 9-16,2-3 9 16,-4 3-9-16,0-3 0 0,0 0 14 31,-3 1-14-31,1-1-1 16,2-2 1-16,-1 0-39 0,2-1-8 15,-1-2 36-15,2 0 11 16,0-2 16-16,-2 1-16 15,2-1 7-15,-4 1 8 16,2-1 7-16,4-1 1 16,2 0-9-16,0 0-14 0,6 0 25 15,0 0-25-15,1 0 0 16,-2-4 0-16,1 0 0 16,-2-2 11-16,-2 2-11 15,-1-2 0-15,-2 5 10 16,0-4-10-16,1 1-1 15,-1 0-5 1,0-2 5-16,0 0-6 16,-2-1-4-16,-2 1 5 15,2 1 5-15,-3-2 1 16,3 0-1-16,-3-2 1 0,0 1 5 16,3 0-5-16,0-1-6 15,2-1 6-15,1-2 9 16,0 0-9-16,-2 1-1 15,-2 1-4-15,-1 0 5 0,-2 0 0 16,-4 2-1-16,1-2 1 16,1-1 0-16,0-1 0 15,0 0-1-15,2-2 1 16,2 0 0-16,-1-2 0 16,2 0-8-16,-1 1 8 0,0-1-9 15,-1 1 9-15,-3-3-2 16,3 1-6-16,-3-5 8 15,1 0 1-15,2-3-1 16,0-1 0-16,3 0 9 16,-2 1-9-16,3 3-10 15,-2-1 9 1,1 2 0-16,-2 1-5 16,0 2-7-16,-2 2 8 15,-2 1-1-15,-1 0 6 16,-1 2 0-16,1-5-6 15,-1-1 6-15,1-4 6 0,3-2-6 16,0-3 0-16,0-1 5 16,0 2-5-16,-3 1 0 0,-2 3 0 15,-2 3 1-15,-1 1 0 16,-1 2-1-16,2-2 0 16,-1 1 8-16,2-1-8 15,-1 0-8-15,2 0 8 16,0 0 0-16,1 0 0 15,-4 2-6 1,-1 1 6-16,-1-1-5 16,-1-3 5-16,0 0-1 15,0-1 0-15,3 0 1 16,0-2 0-16,0 2-1 16,4 1 1-16,0 1 3 15,-3-1-3-15,2 2-8 16,-1-1 8-16,-1-1 1 0,1 0-1 15,-1 2 0-15,0-1 0 16,0 1-3-16,-1 1 3 0,-2 0-1 16,2-3 1-1,-1 0 0-15,1 0 0 0,-2-2-1 16,1-2 1-16,-1-1 0 31,1-2 0-31,-2 1-5 0,0 0 5 16,0 5 0-16,0 0-9 15,0 2 8-15,0 2 1 16,-2-1 7-16,1 0-7 16,-1 1-2-16,2-3 2 15,0 0 13-15,0-3-6 16,0-3-7-16,0 0 6 0,0-3 5 16,0 2-11-16,0 1-1 15,0 2 1-15,0 3 4 16,0-1-4-16,0 4 0 15,0-1 0-15,0 1 9 16,0-2-7-16,0 1-1 16,2 1 1-16,1-3 6 0,0 3-8 15,1 0 0-15,-1 4 0 16,-3 0 11-16,1 1-11 0,-1 1-1 16,2-3 1-16,-1 0 6 15,1 0 2-15,-1-1-8 16,-1 5 1-16,0-3 12 15,0 6-13 1,0-2-6-16,0 0 6 16,0 2 11-16,0-1-11 15,-3-1-1-15,-1 0 1 16,-3 0 0-16,2 2 0 16,-1-2-9-16,0-1 9 15,0 1 0-15,-3-5 0 16,3-2-1-16,0-1 1 0,-1-1-2 15,1-1 2-15,-3 4-1 16,3-1 1-16,0-1 0 16,1 5 0-16,-2 0 0 15,3 1 0-15,1 3 6 16,-2 1-6-16,1-2-6 0,-1 4 6 31,-1-1 0-31,-1-2-7 16,-2-1 7-16,0-1 0 0,-4 0-2 15,2 0 3 1,-1 0-2-16,-1-1-4 0,2 2 5 16,2-2 1-16,-3 0-1 15,3-1 0-15,2-1 9 16,-3 2-9-16,-1-2-6 0,-1 0 5 16,-4 2 0-16,-4 1-7 15,2 1 2-15,-3 3-2 16,-1 1 2-16,3 2 1 15,-1 3-2-15,2-1 7 16,-3 2 3-16,1 0-3 16,-3 0 0-16,1-1 0 0,-5-1 4 15,-1 1-4-15,-2-2-1 16,0 2-5-16,-1-3-5 16,-1 4-48-16,1 0-79 15,-10 0-59-15,9 0-287 16,3 8-346-16</inkml:trace>
  <inkml:trace contextRef="#ctx0" brushRef="#br0" timeOffset="142064.89">17733 6225 573 0,'0'0'710'16,"0"0"-518"-16,0 0-115 15,0 0-6-15,0 0 100 16,0 0 3-16,0-37-73 16,0 31-29-16,0 2-7 15,0-1-4-15,0 3-36 0,-3-3-12 16,-6 0 9-16,-3 0-17 15,-2 2-5-15,-6-1-8 0,-3 0 8 16,-3 1 4-16,-1 0-4 16,-1 0 0-16,-1-1 3 15,-1 1-2-15,0 2-1 16,-1 1-6-16,-1 0 6 16,-1 0 7-16,0 3-7 15,-2 5-1-15,-1 2 0 0,0 0 1 16,-1 0-6-16,3 2 6 15,-1-1 0-15,4 0 0 16,0 0-3-16,2 3-4 16,1-4 5-16,1 2 2 15,-1-3-21-15,-2 3 10 16,0-1 6 0,-1-1 4-16,0 1-24 15,1 0-10-15,-2-1 28 16,1 2-2-16,1-1-4 0,-1-1 12 15,1 0 1 1,2 2-9-16,1-2 9 0,3 0 0 16,3 0 1-16,-1 0-1 15,1 0 0-15,1 1-3 0,1 1 3 16,-2-1 1-16,2-1-1 16,-2 2 0-16,0 1 8 15,1 0-8-15,0-1-2 16,1 1 1-16,-1 1 1 15,1 0 0-15,-4 0 0 16,4 0 0 0,-2-1 1-16,0 1-1 15,0 1-1-15,-1-2 1 16,0-1 0-16,2 1 3 16,-2 1-3-16,-1 1 0 15,4 1 3-15,-2 3-3 16,0 2-11-16,3 4 11 15,-1 2 0-15,2 2 0 0,-1 3-5 16,2 2 1-16,3 3 4 16,-1 1 0-16,-1-1-7 0,3 1 7 15,-3-3 1-15,3 2 5 16,1 0-6-16,0-1 0 16,3 1 0-16,4-1 0 15,2 1-7 1,2 0 0-16,0-2 7 15,0 1 9-15,0 0-9 16,8 1 0-16,3-2 3 16,2 0-3-16,2-3 0 15,3-2-12-15,0-7 11 16,4-3-19-16,3-4-33 16,1-5 53-16,2-4 11 0,-1-2 6 15,2-1 0-15,-1-1-1 16,0 0-9-16,-1 1 11 15,-2-2-18-15,-1 2 0 16,-3 0 1-16,1-2 0 16,1 0-1-16,-1 0 0 0,1-2 6 15,2 0-3-15,0 0-3 16,0-2 0-16,2-2 3 0,-1-4-3 16,1 2 1-1,-2-1-2-15,-1 2 2 0,-2-1-1 16,-1 1 0-16,0-1 0 15,1 0-4-15,-2 1 4 16,1-1-12 0,-1-1 11-16,2 0 1 15,0-3 6-15,2 0-6 16,2-2 0-16,4 1 4 16,2-1-4-16,-1-1 1 15,-1 2-1-15,-2 1 1 16,-5 1 14-16,1 2-15 15,-2-3 0-15,2 2 3 0,-2-2-3 16,4 2-6-16,-1-2 5 16,3-2 1-16,4 0 7 15,-1 0-7-15,2 1 0 16,-3 2 12-16,-2 0-12 16,-3 2 0-16,-4 0 0 0,0 0 0 31,0 3 7-31,-3-4-7 15,1 3 0-15,3-4 7 0,0 0-2 16,3 1-4-16,0-5-1 16,2 1 1-16,0-1 11 15,-2 2-12-15,-4-3 0 16,0 4 3-16,-3-2 3 16,-3 0-6-16,0-1-1 0,0-1 1 15,1 0 10-15,1 0-10 16,0-2 0-16,3-1 5 15,1 2-5-15,-1-2-8 16,0 0 7-16,-1 1 1 16,-3 1 5-16,-3 3-5 15,-4 0 0-15,0 2 5 0,1-2-5 16,1 0-5-16,2-3 5 16,0 1 1-16,3-4 7 15,0 2-8-15,0-1 0 16,-1 1 0-16,-1 2 0 0,-3 1-1 15,-3 2-7 1,-2 1 8 0,-1 0-1-16,-1-1 1 15,-1-3-2-15,0 1 2 0,0-4 9 16,0-2-9-16,0 3 0 16,0-5 0-16,0 2 7 15,-2-1-7-15,1 0-15 16,-2 0 14-16,0-1 2 15,0 2-2-15,0-1 2 0,0 1 1 16,0-2 23-16,0 0-25 16,0 1 0-16,-2-4 19 15,1 3-9-15,1-5-10 16,-2 3 9-16,1-2 31 16,-2 2 3-16,-2 2-34 15,-1 0-9 1,-4 2 32-16,-1-2-20 15,1 2-12-15,-3 0 0 16,2 1 1-16,0 3 11 16,1 1-12-16,1 2 0 15,2 2 6-15,-2 3-6 0,0 1-8 16,-3-3 7-16,-6 0 1 16,-4 1-6-16,-2-2 2 0,-5-1 4 15,1-3 7-15,-2 1-7 16,0-3 2-16,1 3-4 15,-1 4-60-15,-18 9-163 16,9 1-93-16,3 10-306 0</inkml:trace>
  <inkml:trace contextRef="#ctx0" brushRef="#br0" timeOffset="145125.49">17585 10378 367 0,'0'0'717'0,"0"0"-597"16,0 0-46-16,0 0-19 0,0 0 67 16,0 0 9-1,-16-49-54 1,8 41-1-16,-4-1-32 15,-2 1-6-15,-5-2-2 16,-3 1 13-16,-3 0 12 0,-3 3-12 16,-2-2-3-16,0 4 3 15,0 0-34-15,0 3-8 16,4-1-7-16,0 2 0 16,0 0 19-16,1 0-19 0,0 0-5 15,0 7 5-15,0 3 1 16,0-3-1-16,1 2-5 15,0 1 5-15,3 0 11 16,-1-1-11-16,0 2 0 16,4-1 8-16,-2 2-8 15,3-1-1 1,0 2 0-16,-2-1 1 16,2 5 0-16,-2-1-6 15,1 2 5-15,3 0 1 16,0 3 0-16,3-3-1 15,2-2-5-15,1-1 6 0,3 1 5 16,1-2-5-16,1 3 0 16,-1-1 3-16,2 4-3 0,2 1 0 15,1 1 0 1,0-2 0-16,0 0 10 0,0 1-10 16,4-1 0-16,2 1 9 15,2-2-9-15,2 2 0 16,1 0-1-16,1 1 1 15,1 4 11 1,-1 1-11-16,1 0 0 16,-2 3 3-16,1-3 0 15,0 3-3-15,1-1-1 16,0-1 1-16,3-2 14 16,1-1-14-16,1 0-18 15,3-4 18-15,1 0-1 16,1-1 0-16,1 0 1 0,0 1 8 15,-2 3 3-15,1 1-11 16,-1 3 0-16,0-1 4 16,0 2-2-16,0-1-2 0,1 0-1 15,1-2 1 1,3-1-2-16,1-3 2 0,2 0 0 16,1-2 28-16,1 0-6 0,-2-1-8 15,-3-1 8-15,0 0-12 16,-1 0 15-16,0 0-25 15,2 0 1-15,0 1 5 16,1-3-6-16,2-3 8 16,2-1-8-16,1-6 0 15,1 0 10 1,-1 0-8-16,-3-1-1 16,-1 2 21-16,-5 2-16 15,-2-2-5-15,-5 0 0 16,0 1-1-16,0-2 21 15,2 0-21-15,4 1 1 16,3 0 20-16,1-1-8 16,4-1-11-16,-3 1-2 0,3 1 7 15,-2-2 14-15,-5 2-21 16,1 1 0-16,-3-1 3 16,-2-1-3-16,-3 2 0 0,3-1-7 15,1-3 7-15,4 1 16 16,1-4-16-16,1-1 0 15,2 1 9 1,-2-1-4-16,-2 0-5 16,-3 0 0-16,-4 0 0 15,-2 0 7-15,1 0-7 16,-1 0 0-16,3 0 7 16,4-1-6-16,2-5-1 15,2 1-1-15,-1-1 1 16,0 0-2-16,-2 2 1 0,-1-2-26 15,-3 1 14-15,-2-1-1 16,2 0 13-16,-3-1-7 16,1-1 8-16,2-1 3 15,-1-2-3-15,1-1 0 16,-2-3 2-16,0 0-1 16,1-2-1-16,-4-3 0 0,2-1 0 15,-6-2 11-15,1 1-10 0,-5-1 1 16,-2-1 23-1,-1 0-10-15,-2 0 3 0,-2-1-11 16,-1-1-7-16,0-2 18 16,0 0-18-16,0 0 0 15,-8 3 6 1,-1-1-6-16,-1 5 0 16,-5 1-6-16,0 1 6 15,-1 1 16-15,-3 0-16 16,0 0 0-16,0-1 1 15,-1-2 0-15,-2 1 0 16,1 0-1-16,-1-3 0 16,1 0 16-16,-1-1-7 0,0 2-9 15,0-2 24-15,-1 4-9 16,-1 1-15-16,-3 0 0 16,-1 2 0-16,-2 0 13 15,-3 1-13-15,0 2 0 16,-3 2 1-16,0-2-1 15,2 2-1 1,0 1 0-16,1-3 1 16,1-1 12-16,0 1-12 15,3-1 0-15,1 0 4 0,0-3-3 16,-2 0 5-16,2 0-6 16,-2 1 1-16,-2 0 11 15,1-1-12-15,-2 4-5 16,0-2 4-16,-1 2 1 0,-1-1-1 15,0-1-1-15,2-1 2 16,0-2 0-16,4 0 0 16,0 1 0-16,3-1 5 15,1 1-5-15,2 2 0 16,0 0-1-16,1 3 1 16,2-1 0-1,0 0 0-15,-3 1-7 16,2-3 7-16,-4 1 0 15,-2-3-7-15,-4-2 6 16,-2-3 1-16,-3 0 1 16,-1 2-1-16,-2 3-3 15,6 4 3-15,7 3 0 16,4 6-1-16,6 2-78 0,5 3-201 16,5 0 59-16,1 0-679 0</inkml:trace>
  <inkml:trace contextRef="#ctx0" brushRef="#br0" timeOffset="147177.17">21424 7561 1016 0,'0'0'206'0,"0"0"-54"15,0 0 28-15,0 0-11 16,0 0 15-16,0 0-33 0,0 0-5 15,4-6-56-15,-2 6-26 16,-2 0-11-16,0 0-26 16,0 0-27-16,0 0-16 15,1 12 16-15,4 6 12 16,1 1-3-16,1 4-9 16,2-1 7-1,0-3 4-15,0-4-11 16,1-2 0-16,-1-5 8 15,1-2 2-15,1-5-10 16,1-1 0-16,6-1 27 16,2-15-6-16,3-7-15 15,6-9 17-15,1-4-12 0,2-7 29 16,0 1-39-16,-2 3 5 16,-5 7 4-16,-8 6-1 0,-6 12-9 15,-5 6 0-15,-6 6-20 16,0 2 0-16,0 2-163 15,-17 20-18-15,0-1-104 16,-2 0-525-16</inkml:trace>
  <inkml:trace contextRef="#ctx0" brushRef="#br0" timeOffset="148301.99">21607 8926 1191 0,'0'0'348'0,"0"0"-185"15,0 0 42-15,0 0 39 16,0 0-51-16,0 0-65 16,0 0-66-16,-4 0-1 15,8 0-31-15,2-2-2 16,5-1 12-1,2 0-7-15,5-2-19 16,6 2-14-16,7-2 10 16,8 0-7-16,9-2-3 0,8-1 0 15,9-1 0 1,5 1 5-16,3-4-5 0,1 2 0 16,-2-1 0-16,-2 0 12 15,-5 0-10-15,-4 3-2 0,-6 0 19 16,-2-1 8-16,-2 0-27 15,-3 1 20-15,0-1-14 16,-2 0 20-16,2 2-26 16,-5-1-1-16,0 2 1 15,-3 2 0-15,-2-2 1 16,-1 0-1-16,-1 1 6 0,-2-1 3 16,-3 2-9-16,-3-1-6 15,-3 2 6-15,-3-1 0 16,0 2 2-16,-2-3-2 15,2 1 1-15,2 0 0 16,0-2-1-16,-1 1 0 16,-4 4 0-1,-6-3 4-15,-4 3-4 16,-6 0 0-16,-3 1-39 16,0 0 38-16,0 0-16 15,0 0-10-15,0 0-11 0,0 0-15 16,0 0-54-1,-6 0-27-15,-10 0-58 0,1 4-111 16,-3-2-353-16</inkml:trace>
  <inkml:trace contextRef="#ctx0" brushRef="#br0" timeOffset="150808.22">18195 8959 459 0,'0'0'333'16,"0"0"-161"-16,0 0-92 16,0 0 37-16,0 0 20 15,0 0-35-15,0 0-59 16,-11 11-3-1,3-7 19-15,-1 4 20 16,-2-2-38-16,-3 3-5 16,-2 2-8-16,-3 0 2 15,-5 1-15-15,-1 2-15 0,-2-2 2 16,0 0 11-16,-1-1-13 16,-1-3 0-16,1-3 1 15,1-2 9-15,2-3 2 16,3 0-12-16,1-4 1 0,0-9 22 15,2-3-22-15,-1-2 8 16,-1-3 9-16,3 0 26 16,0 2-6-16,2 3-2 15,4 4 24-15,3 6 33 16,3 2-55 0,-1 4 5-16,1 0 0 15,1 0-16-15,-2 0-1 16,1 4-20-16,-3 3-4 15,0 4 26-15,0 1-22 16,-3 1 1-16,2 2 2 16,-3 1 3-16,-1 3 1 15,-1-2-13-15,-3 3 0 0,-1 0 9 16,-1-1-9-16,1-1 0 0,1-4 8 16,0-2 2-1,0-3-4-15,0-5-6 0,-1-2 0 16,-3-2 3-16,-1 0-3 15,-2-9-6-15,-4-6-1 16,1-4 7 0,0-2 0-16,1 0-6 15,2 3 6-15,3 2 8 16,5 7-8-16,1 5-6 16,3 4 5-16,1 0 1 15,-2 7 0-15,0 9 0 16,-1 1 0-16,3 1 1 15,-2 2-1-15,0-3-1 0,-1-1 1 16,0-2 9-16,-2-2-1 16,0-2-8-16,-3 0-14 15,1-1 14-15,-5-3-35 16,-1 0-33-16,-5-6 4 16,-2 0 18-16,-2 0 20 15,0 0 2-15,2-8 20 0,4 2 2 16,6 3 2-16,4 2-10 15,4 1 10-15,5 0 10 0,5 0 4 16,-1 0-13-16,1 0 0 16,-2 0 36-16,0 0-27 15,-3 0-8-15,-3-2 5 16,-3-1 0 0,0-1-4-16,-3-1-3 15,2-2-14-15,1-3 12 16,3 0 3-16,-1 0-1 15,2 2 7-15,1 2 28 16,2 4 13-16,-1 2-48 16,0 0 0-16,-1 0 0 15,0 10 0-15,-1 0 0 0,1 5 0 16,2-3 9-16,2 1 6 16,3-2-15-16,0-3 0 15,3-2 4-15,0-2-4 16,0-1-5-16,0 0-99 0,0-3-173 15,0 0-270 1,5-10-409-16</inkml:trace>
  <inkml:trace contextRef="#ctx0" brushRef="#br0" timeOffset="151209.2">16456 9013 546 0,'0'0'674'15,"0"0"-458"-15,0 0 14 0,0 0 14 16,0 0-18-16,0 0-55 16,0 0-94-16,16-47-32 15,-18 47-33-15,-9 6-11 16,-4 9 21-16,-6 4-22 16,-4 4 0-16,-3 4 3 15,-1 2-3-15,2-2 0 0,0-1 0 16,5-1 6-16,4-3 0 15,3-4-6-15,4-3 0 16,3-7 1-16,5-2-1 16,3-3-10-16,0-1-2 15,0-1 12-15,0 2 49 0,10 1 18 32,2 2-9-32,3 0 15 0,1 4-40 15,3-1-23-15,1 2 4 16,5-1 14-16,5 2-18 15,2-1-10-15,0 0 0 16,3 1 8-16,-2-2-8 16,-3-2-85-16,5-2-162 15,-9-4-330-15,-6-2-455 0</inkml:trace>
  <inkml:trace contextRef="#ctx0" brushRef="#br0" timeOffset="161633.56">13303 4609 732 0,'0'0'819'0,"0"0"-591"16,0 0-88-16,0 0 8 15,0 0 4-15,-4-52-26 0,1 48 0 32,1 4-44-32,2-2-20 0,-1 2 7 15,-1 0-35-15,1 0-25 16,-7 6-9-16,1 9 0 16,-7 9 35-16,-2 6-13 15,-3 4-10-15,1 4 22 16,-2 0-8-16,5 3 2 15,-1-5-4-15,4 1-18 0,4-3 19 16,1-4-25-16,3-2 0 16,1-3 6-16,1-4-6 15,1-3-17-15,-1-2-35 16,2-3-51-16,0-2-53 16,-1-4-164-16,-2-7-210 15,-2 0-78-15,1-5-503 0</inkml:trace>
  <inkml:trace contextRef="#ctx0" brushRef="#br0" timeOffset="162012.4">13033 4767 1088 0,'0'0'228'0,"0"0"-51"0,0 0 37 16,0 0 60-16,0 0-97 15,0 0-11-15,0 0-52 16,-3-57-46-16,3 57-10 16,2 0-46-16,8 12-11 15,7 4 28-15,5 7 18 0,8 2 7 16,2 3-35-16,9-2-1 16,5-1 15-16,0-1-8 15,3-3-11-15,-4-2-9 16,-7-4-4-16,-8-3 16 15,-10-2-17-15,-9-5 0 16,-2 0 0 0,-8-4 0-16,-1-1 0 15,0 0-1-15,0 0-2 16,-3 0-7-16,-7 0-10 16,-4-4-97-16,-16-13-105 0,4 0-351 15,0-2-535-15</inkml:trace>
  <inkml:trace contextRef="#ctx0" brushRef="#br0" timeOffset="163036.95">13309 4346 1043 0,'0'0'289'16,"0"0"-145"-16,0 0-92 0,0 0 34 15,0 0 20 1,0 0-5-16,0 0 8 0,-67-37-17 16,49 33-41-16,-1 2 2 15,-5 2-35-15,-3 0-18 0,-1 0 37 16,-1 8-13-16,0 2 2 16,-1 7 1-16,0 1-15 15,4 4 20-15,1 1-24 16,1 3-7-16,5 4 23 15,2 1-15-15,3 4 4 16,5-1 5 0,-1 3-17-16,3 1 24 15,3-1-12-15,1 1-13 16,0 0 24-16,0-1-8 16,3-2-7-16,0 2 0 15,0-2-9-15,4 2 22 16,11-2-22-16,2 2 0 15,3-3 8-15,4-2-8 0,3-4-8 16,0-4 7-16,3-5-7 16,1-3 8-16,-1-6 23 0,0 1-23 15,1-5 32-15,1 0-26 16,-1-2 1-16,0 0-7 16,-1-1 2-16,0-1-9 15,1-2 7 1,-2 0-29-16,-1 0 23 15,0-6 6-15,-1-4-11 16,-3-3-26-16,0-1 30 16,-6-1 6-16,-1-3 1 15,-3 0 0-15,1-3 7 16,-5 0-6-16,1 0 0 16,-2-2-2-16,-2 3 2 0,-1-1 11 15,-1-1-12-15,-2 2 0 16,1-4 18-16,-2 3-18 15,2-1 0-15,-4 3-1 16,0-1 1-16,0-1-6 16,0 2 7-16,-6-2-1 0,-3-2 21 15,2-1-16-15,-2 0-5 0,-2 0 0 16,4 1 1 0,-1 1 25-16,1-1-20 0,-3 1 2 15,-1 0 25-15,2 1-6 16,-4 2-8-16,1 0 7 15,-2 2-8-15,1-1 13 16,-2 3-31 0,0-1 1-16,0 2 15 15,-3 2-7-15,-3 2-9 16,-4 0 0-16,-2 3 0 16,-1 3 11-16,-2 0-11 15,0 3-3-15,3 1-7 16,3 0-93-16,5 5-199 15,7 9-298-15,4 1-556 0</inkml:trace>
  <inkml:trace contextRef="#ctx0" brushRef="#br0" timeOffset="167362.99">13200 5005 1018 0,'0'0'214'0,"0"0"-134"0,0 0-60 15,0 0 22-15,0 0 93 16,0 0-20-16,0 0-24 16,-64 104 6-16,39-60-18 15,-8 26 17-15,-9 25-48 16,-3 31-10-16,-1 11-1 16,6-2-12-1,4-9 4-15,6-11-29 16,-1 1 2-16,-2-8 5 15,3-11-5-15,5-22-2 16,6-24 0-16,7-16-21 16,5-13 20-16,3-1-35 15,2-5-1-15,1-5-18 16,1-11-160-16,0-4-78 0,6-15-439 0</inkml:trace>
  <inkml:trace contextRef="#ctx0" brushRef="#br0" timeOffset="167763.97">13106 4816 882 0,'0'0'308'16,"0"0"-64"-16,0 0-150 16,0 0-53-16,0 0 36 15,34 88 2-15,-5-8 39 16,13 22-2-16,7 12-45 0,6-1-6 15,2-9-18-15,-5-10-10 16,0 1-31-16,-4-8-6 16,-2-5 21-16,-4-5-21 0,-8-14-28 15,-5-14-71-15,-7-12-37 16,-5-9-28-16,0 0-52 16,0-1 11-1,-2-8-194-15,-9-11-528 16</inkml:trace>
  <inkml:trace contextRef="#ctx0" brushRef="#br0" timeOffset="168180.55">13126 4773 1024 0,'0'0'248'0,"0"0"-203"0,0 0 62 15,107 40 24-15,-10 7 36 16,39 21 0-16,22 7-13 0,6 0-56 16,-4-11-37-16,-5-9-41 15,11-9-2-15,8-3 10 16,2-6-28-16,-15-7 9 16,-22-3-9-16,-35-9 0 15,-33-5-49-15,-29-2-76 16,-17-6-7-16,-6 0-14 0,-19-2 19 15,0 0-109-15,-9-3-129 0</inkml:trace>
  <inkml:trace contextRef="#ctx0" brushRef="#br0" timeOffset="169051.48">13045 4698 367 0,'0'0'752'15,"0"0"-638"-15,0 0 31 0,0 0-39 16,106-8 31-16,-43 8-3 15,28 2-39-15,28 16-32 16,22 4-28-16,9 5-34 16,4-2 33-16,-2-3-34 15,10 0 0-15,7-2 22 0,4 2-22 16,0-4 0-16,5-2 5 16,-1-1-4-16,2-2 13 0,-4-5-14 15,-1-1 0-15,-3-1 16 16,-3-2 33-16,-8-1-18 15,-11 1 14-15,-19-1-2 16,-20 1 7-16,-28-2-50 16,-22 2 0-1,-19-3 15-15,-8-1-15 16,3 1 4-16,2-1-4 16,2 2 12-16,-5-2-6 15,-6 1-6-15,-8 1-13 16,-8 0-1-16,-8 3-52 15,-8 7-248-15,-17-2 7 16,-5-1 1-16</inkml:trace>
  <inkml:trace contextRef="#ctx0" brushRef="#br0" timeOffset="170100.8">13321 5048 527 0,'0'0'564'16,"0"0"-474"-16,0 0-56 15,0 0-33-15,0 0 12 16,0 0 80-16,63 74 13 15,-41-39-49-15,10 8-17 16,5 6 14-16,14 18-10 16,17 19-11-16,20 23-8 15,9 11-7-15,-4 2 6 0,-10 3-24 16,-14-2 0-16,-2 1 3 16,-9-1-3-16,-3-8 0 0,-6-14 0 15,-7-6 7-15,-6-20-1 16,-7-18-6-16,-6-16 0 15,0-7-10-15,3 2-34 16,4-4-74-16,3-1 15 0,-5-11 61 16,-3-13-15-16,-8-7-36 15,-8 0-264-15,-6-10-413 0</inkml:trace>
  <inkml:trace contextRef="#ctx0" brushRef="#br0" timeOffset="170671">13076 5085 755 0,'0'0'336'15,"0"0"-237"-15,0 0-54 16,0 0 13-16,0 0-9 15,32 89 143-15,-32-11-108 0,0 36-10 16,0 24 4-16,0 18-36 16,-12 10 2-16,0 2 39 0,-1 5-42 15,-4-2-30-15,2-4-4 16,-1-11 3-16,1-4 4 16,1-10-14-16,7-8 0 15,2-14-8-15,3-28 2 16,2-27-124-1,0-9-35-15,0-22-125 16,0-9-492-16</inkml:trace>
  <inkml:trace contextRef="#ctx0" brushRef="#br0" timeOffset="180240.93">7952 10134 1453 0,'0'0'303'0,"0"0"-60"15,0 0-65 1,0 0-2 0,0 0-59-16,37-75-22 15,-24 73-47-15,-1 2-20 16,5 2-16-16,-1 14-12 0,2 5 0 15,-3 5 22-15,1 3-22 16,-4 2 0-16,0-1 0 16,-4-2 12-16,-2-6-6 15,-2-8-6-15,-1-5 0 0,3-6 10 16,1-3-10-16,7-6 9 16,11-16 36-16,11-12-16 15,12-10-15-15,16-16-14 16,21-21 0-16,-7 5 9 15,-11 10-9-15,-15 16-9 16,-24 22-20-16,-7 7-36 0,-6 7-27 16,-15 14-51-16,0 0-104 15,-12 20 129-15,-10 6-48 16,-5 17-47-16,5-6-67 16,7-8-327-16</inkml:trace>
  <inkml:trace contextRef="#ctx0" brushRef="#br0" timeOffset="203197.09">21680 12791 778 0,'0'0'719'0,"0"0"-492"15,0 0 30-15,0 0-24 16,0 0-63 0,0 0-32-16,-6-29-15 15,6 28-39-15,0 1-29 16,0 0-33-16,0 0 14 16,0 0-24-16,0 0-1 15,0 4 10-15,2 9-8 16,9 7 26-16,2 7-9 15,2 6-20-15,1 5 29 0,1 6-33 16,0 2-6-16,-1 2 15 16,0 1-9-16,-1-2-4 15,0 0 10-15,-2-2-11 16,2-6 15-16,-2-3-16 0,1-4 0 16,-1-5 4-16,-1-5-4 15,0-3 0 1,-3-5-11-16,-1-4-23 15,-4-3 7-15,0-2-72 16,-2-3-78-16,-2-2-165 16,0-2-262-16,0-9-378 0</inkml:trace>
  <inkml:trace contextRef="#ctx0" brushRef="#br0" timeOffset="203767.32">22146 12758 791 0,'0'0'783'0,"0"0"-484"16,0 0-62-16,0 0 6 16,0 0-131-16,0 0-66 0,0 0-29 15,0 8 27 1,3 17 17-16,-1 5-32 0,-2 1-19 15,0 1 17-15,-3 2-8 32,-11 1-4-32,-7 2 9 0,-4 1 3 15,-3 3 6-15,-2-1-12 16,-2-3-20-16,3-4 21 16,0-3-15-16,7-7-7 15,4-7-1-15,7-6-1 16,5-4-5-16,6-6-20 15,0 0-3-15,0-9 30 0,12-6-1 16,6-3-14-16,-1-2 14 16,0 3 1-16,0 3 11 15,-2 2-10-15,-3 5-1 16,-2 1 30-16,4 3-13 16,-1 3-17-16,5 0 6 15,3 0-6 1,1 11 23-16,4 6-23 15,-3 3 0-15,1 4 20 16,-4 1-5-16,-1 1-15 16,-2 1 2-16,-3-2-1 0,0-4 19 15,1-1-20-15,0-3 0 16,4-6 6-16,0-2-6 16,4-7-11-16,1-2-35 0,6-5-86 15,-5-12-344-15,-8-3-515 0</inkml:trace>
  <inkml:trace contextRef="#ctx0" brushRef="#br0" timeOffset="204036.79">22613 12975 1876 0,'0'0'561'15,"0"0"-417"-15,0 0-7 0,0 0-19 32,0 0-44-32,0 0-54 15,0 0-20-15,67-39 23 0,-43 37-18 16,3 1-4 0,1-2-1-16,-3-1 8 0,1-2-4 15,-5 0-4-15,-5 0-54 16,-4 2-40-16,-7 4-107 15,-4 0-324-15,-1 0-183 0</inkml:trace>
  <inkml:trace contextRef="#ctx0" brushRef="#br0" timeOffset="204237.28">22640 13191 1828 0,'0'0'524'15,"0"0"-291"-15,0 0-35 16,0 0-58-16,0 0-27 16,0 0-43-16,122 10-39 15,-70-22-13-15,6-5-18 16,26-14-93-16,-14 5-122 16,-7-4-690-16</inkml:trace>
  <inkml:trace contextRef="#ctx0" brushRef="#br0" timeOffset="205787.83">24018 12709 1300 0,'0'0'524'0,"0"0"-400"16,0 0 55-16,0 0 19 15,-10-81-63 1,10 53-21-16,3-6-57 16,9 0-42-16,1-3 4 15,4 4 15-15,-4 8-8 16,3 7-7-16,-2 7-1 0,4 8 12 15,0 3-21-15,1 1-9 16,3 15 17-16,2 8-2 16,-1 5-5-16,-1 4-1 15,-1 3-9-15,-4 3 12 0,0 0-12 16,-3 3 0-16,-1-3 0 16,-4-1 0-16,-1-4-8 15,-1-5-5-15,-4-6-16 16,0-9 13-16,-3-6-14 15,0-8 4 1,0 0 26-16,0-5 0 16,0-18 0-16,0-9-12 15,0-12 12-15,-2-19 2 16,2 0-2-16,0-4 0 16,0-1 6-16,0 17 20 15,10 1 8-15,0 17 14 16,3 13-18-16,2 12 10 0,5 8-27 15,2 0-12-15,2 11 29 0,4 6-3 16,1 4-7 0,-1-1-1-16,-3 5-5 0,1-1 14 15,-3 2-27-15,-3 5-1 16,-2 0 13-16,-3 2-12 16,-2 0-1-16,-2-2 0 0,-4-2-9 15,0-1-20-15,-2-4-33 16,-5 1-105-16,0-5-155 15,-3-7-501-15</inkml:trace>
  <inkml:trace contextRef="#ctx0" brushRef="#br0" timeOffset="206790.26">24676 11887 1315 0,'0'0'546'16,"0"0"-299"-16,0 0-19 16,0 0-17-16,0 0-77 15,0 0-39-15,0 0-7 16,21-28-31-16,-21 28-30 16,0 0-8-16,-6 0-13 15,-12 3 20-15,-5 6-26 16,-10 6 0-16,-5 0 12 0,-5 5-7 15,-6 2-4-15,-6 4-1 16,-3 2 6-16,-4 1-4 16,4 3-2-16,0-3-9 15,4 0 3-15,4 0-3 0,3-3-2 16,4-4-1 0,3-1 12-16,1-4 3 0,3-1-3 15,3-2 0-15,-1-2 4 16,3-2-4-16,1 0-7 0,1 0 6 15,4-1 1-15,1 1-1 16,3 0 0-16,5-1-2 16,3 0-3-16,3-1 6 15,7 0-9 1,3 1 9-16,0-1 9 16,0 4 21-16,7 1-11 15,3 1-11-15,3 1 27 16,-1 1-15-16,2 1-11 15,-2 2 3-15,2 0 0 16,-2 1-2-16,1 6-10 16,1 1 0-16,1 3 17 0,2 0-16 15,-2 3 9-15,2 1-9 16,-1 1 10-16,0 0-5 16,-1 2-6-16,0 0-2 15,-2 1-4-15,2 0 6 16,-3-1-13-16,1 0-2 0,-1-3-4 31,-1-2 18-31,1-3-29 0,-5-4 3 16,-1-4 27-16,-1-6-10 15,-2-2-2-15,-2-5-9 16,-1-2 11-16,0-2 1 16,0-4-11-16,0 0 10 15,0 0 10-15,0-5 0 16,-3-11-1-16,-6-8 1 0,-3-5 5 15,-4-7 7-15,-1-2-11 16,-4 3-1-16,-2 4 28 16,-4 9-13-16,-3 12-1 15,-1 7-13-15,-2 3 15 16,2 4-2-16,4 11-14 16,4 5 0-1,7 1-11-15,5 1-18 16,7 2-66-16,4-2-169 15,1-5-422-15,7-7-1030 0</inkml:trace>
  <inkml:trace contextRef="#ctx0" brushRef="#br0" timeOffset="211385.92">22060 14069 978 0,'0'0'549'15,"0"0"-354"-15,0 0 33 16,0 0-33-1,0 0-66-15,0 0-24 16,-3 0-51-16,4 0-54 16,8 0 0-16,1 0 10 15,4 0 2-15,5-3-3 16,5 1 7-16,6-8 27 16,4 0 11-16,6-2-27 15,6-4-2-15,4-1 23 0,2 1-36 16,-1-2-2-16,-2 3-4 15,-1 1 7-15,-5 0-1 0,-1 0-12 16,0 0 0 0,-2-1 6-16,0 0-5 15,5-2-1-15,1-2 0 0,6 1 1 32,5-2 5-32,1 1-6 0,0 0 0 15,-4 1 3-15,0 3-3 16,-6-1-1-16,-5 2 1 15,-3 2 9-15,0-3 1 16,-1 3-10-16,3-3 0 16,3 1 15-16,3 1-14 15,4-4-1-15,3 2 0 0,0 0 11 16,1-1-6-16,-1 2-5 16,-5-1 0-16,-3 1 13 15,-4 1-12-15,-4-4 8 16,-3 4-1-16,-2-3 4 15,0 0 1-15,3-3-13 16,1 1 1-16,1 0 11 0,1 2-12 16,1 0 0-16,-2 3-6 15,-3 2 6-15,-3 2 0 16,-2-1 0-16,-4 3 0 0,-2 0 4 16,1-2-4-16,1-1-1 15,1 0 0-15,3-1 1 16,2 0 1-1,0-2-1-15,3 1 0 16,0-1 0-16,0 0 0 16,1-2-1-16,1 3 1 15,1-3 0-15,0 1 1 16,1-2-1-16,-1-2 0 16,2 4 6-16,-6-2-6 15,-2 2 0-15,-4 1 0 0,-9 3 0 16,-5 2 17-16,-4 2 6 15,-4 0-2-15,-2 4 21 16,-2-3-40-16,0 4 5 16,0-1-7-16,1 1 1 15,-3-1-1-15,2 2-1 16,-3-1-29 0,0 1 16-16,0 0-60 15,-4 0-117-15,-12 0-175 0,-2 0-478 16</inkml:trace>
  <inkml:trace contextRef="#ctx0" brushRef="#br0" timeOffset="212156.59">25028 11569 978 0,'0'0'300'0,"0"0"-16"16,0 0 25-16,0 0-49 15,0 0-18-15,23-77-13 16,-22 72-125 0,4 2-44-16,-5 3-18 15,1 0-26-15,1 0-16 16,-1 12-13-16,4 6 13 16,1 5 0-16,0 4 0 15,1 2-27-15,0-2-66 16,1 1-79-16,8 0-136 15,-2-7-85-15,-2-9-328 0</inkml:trace>
  <inkml:trace contextRef="#ctx0" brushRef="#br0" timeOffset="212357.09">25221 11381 1079 0,'0'0'380'15,"0"0"-11"-15,0 0-16 0,0 0-119 16,0 0-96-16,0 0-78 15,0 0-60-15,15-17 0 16,-9 31 0-16,0 5-6 16,-3 4-87-16,-3 14-107 15,0-7-287-15,0-5-385 0</inkml:trace>
  <inkml:trace contextRef="#ctx0" brushRef="#br0" timeOffset="213321.76">20909 12849 1317 0,'0'0'772'16,"0"0"-520"-16,0 0-38 15,0 0-81-15,0 0-44 16,0 0-61-16,0 0-8 16,2-20-19-16,10 20 7 15,2 6-2 1,0 4 0-16,1 0-6 15,-5 3-18-15,-1 1-43 16,-2 0-63-16,0 1-78 16,-1-2-295-16,0-3-30 15,-2-7-369-15</inkml:trace>
  <inkml:trace contextRef="#ctx0" brushRef="#br0" timeOffset="213537.87">21057 12718 876 0,'0'0'688'16,"0"0"-354"-16,0 0-55 0,0 0-102 16,0 0-49-16,0 0-3 15,0 0-72-15,-9-10-26 0,21 21-8 16,1 3 17-16,1 5-35 16,-1 0-1-16,-1 0-14 15,0 0-39-15,0 1-113 16,9 3-192-16,-4-7-230 15,-1-6-507-15</inkml:trace>
  <inkml:trace contextRef="#ctx0" brushRef="#br0" timeOffset="-206535.97">24221 11275 1174 0,'0'0'341'0,"0"0"-116"16,0 0-39-16,0 0-81 16,0 0-93-16,0 0 4 0,-12 5-8 15,9 21 8-15,3 3 0 16,0 1-4-16,0-3 3 15,5-5-15-15,4-5 0 0,1-5 0 16,1-8 43-16,-1-1-2 16,2-3 49-16,2-5-26 15,3-12-3-15,1-8-12 16,5-6 1-16,2-6-5 16,3-5 32-16,4-5-45 15,-1-2-20-15,2-4-1 0,-5 4 1 16,-4 5-12-16,-7 11-1 15,-6 9 1-15,-8 12-10 16,-3 12-76-16,0 3-128 16,-19 46-78-16,-2-1 5 15,2 2-471-15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7T12:26:11.98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562 2623 681 0,'0'0'293'16,"0"0"-153"-16,0 0-63 16,0 0 17-16,0 0 9 0,-12 0 19 15,12 0 4-15,0 0 20 16,0 0-10-16,0 0-62 16,0 0-28-1,0 0 25-15,0 0-56 16,0 0-14-16,0 0 0 15,0 0 3-15,0 0-4 16,6 0-1-16,5 0 1 16,5 1 13-16,12-1 18 15,7 0-9-15,2 0-2 16,9 2-3-16,-4-1-16 0,0 5-1 16,1-1 1-16,-1 2 15 15,1 2-15-15,-3-3-1 16,1-2 1-16,-1-1 5 15,0-1-6-15,-1-2 6 16,0 0-5-16,-1 0 54 16,0-8-36-1,-1 2-5-15,-1-1 3 16,-3 3 1-16,0-2-10 16,-5 2 1-16,0 3-8 15,-4 0 26-15,-3 1-27 16,-6 0-1-16,3 0 1 0,-6 0 6 15,-3 0-5-15,1 0-2 16,1 0 2-16,1 0-13 0,4-4 7 16,26-14-121-16,-1 2-241 15,3-7-514-15</inkml:trace>
  <inkml:trace contextRef="#ctx0" brushRef="#br0" timeOffset="1613.23">3841 2592 546 0,'0'0'636'0,"0"0"-416"16,0 0-61-16,0 0 2 15,0 0 5-15,0 0-20 0,0 0-31 16,-6-3-70-16,6 3-17 15,0 0-28-15,0 0-7 16,5 0 7-16,5 0 10 16,1 0-2-16,8 3-7 15,-1 0 0-15,3 0 10 0,3 0-11 16,3-1 0-16,4-1 8 16,2 2-2-16,1 0-6 0,2-1 0 15,0-1 1-15,5-1 19 16,0 0-20-16,-1 0-2 15,2 0 2-15,-3 0 7 16,-5 0-7-16,2 0 0 16,-2-1 1-1,-1-1 21-15,1-1-6 16,-1 0-7-16,1 1 25 16,2-2-14-16,3 0-13 15,0-1-7-15,7 3 9 16,3-2 4-16,-1 2-13 15,1 0 0-15,-4 0 1 16,-2 2-1-16,-1 0-2 16,-6 0 2-16,-3 0 0 15,-2 0 2-15,0 0-2 16,1 0 0-16,-1 0 5 16,5 0-5-16,5 0 0 0,-2-6-2 15,2 0 4 1,2 0 8-16,-3 1-10 0,1-1 1 15,-3 0-1-15,-1 2 0 16,-1-2 0-16,-3 2-2 16,0 2 2-16,0-3 2 0,0 1-2 15,1 0 0-15,3-1 9 16,-1-1-9-16,1 3-2 16,1-2 1-16,-2-1 1 15,-5 1-1-15,3 1 1 16,-4 0 0-16,-3 2 0 15,3 0 0 1,-5 0-5-16,5 2 4 16,-2 0 2-16,2-3 3 15,1 3-4-15,4-3 0 16,-1 3 3-16,5-4-3 16,2 2-5-16,0 0 4 0,-4 0 2 15,2 2-4-15,-5-1 3 16,0 1 0-16,1 0 0 0,1-1 0 15,-2-1-1-15,5 1 1 16,1-2 0-16,-1 2 1 16,-2-2-1-16,-1 0 0 15,-3 2 4-15,5 1-4 16,-3 0-14-16,-1 0 14 16,2 0 0-16,1 0 6 0,2 0-6 15,1 0-2-15,2 0 1 16,4 0 1-16,1 1-7 15,2-1 6-15,-3 1 0 16,0 1-11-16,-4-1 8 16,-4 1-2-16,-7 0 5 15,2 1 1 1,-6 0-8-16,-1-2 7 16,-2 3 2-16,0-3 2 15,0 0-3-15,-5 1 0 0,1 0 4 16,-5-2-4-1,-4 0-10-15,-3 2-70 0,-8 4-112 16,0-2-92-16,0-2-230 0</inkml:trace>
  <inkml:trace contextRef="#ctx0" brushRef="#br0" timeOffset="4018.98">11660 6377 641 0,'0'0'934'16,"0"0"-623"-16,0 0-110 15,0 0 14-15,0 0-44 0,0 0-20 16,-20-8-21-16,18 6-54 16,2 2-34-16,0-3 21 15,0 0-35-15,0-1-11 16,0-2-17-16,0 1 0 0,11-5-8 15,8 2-20-15,6 0 28 16,7 2 22-16,2 5-15 16,5 1-7-1,-3 0-23-15,-5 13 14 16,-4 3-3-16,-6 6-15 16,-11 3-26-16,-5 3 53 15,-5 2 0-15,-9 2-23 16,-15 0 18-16,-6-4 5 15,-3-3 0-15,2-4-40 16,4-7 3-16,9-6 27 0,8-8-22 16,8 0 9-16,2-16-41 15,18-14-131-15,18-9 118 16,7-11 37-16,11-5-2 16,3-1-74-16,1 1 86 15,-6 6 30-15,-9 8 19 16,-10 9 37-16,-12 9 18 0,-12 10 25 15,-6 6 39-15,-3 5-5 0,0 2-69 16,-12 0-15 0,-6 10-38-16,-3 8 2 0,-4 6 15 15,-1 5-16-15,6 2 5 16,1 3 29-16,8-2-10 16,6-1-23-1,5-2 4-15,0-3 7 16,13-3 16-16,7-2-40 15,5-5 0-15,4-6 3 16,2-4-3-16,2-4-21 16,-2-2-18-16,-1-2-47 15,1-20-58-15,-7-1-360 16,-6 2-557-16</inkml:trace>
  <inkml:trace contextRef="#ctx0" brushRef="#br0" timeOffset="4235.1">12527 6309 791 0,'0'0'1245'0,"0"0"-913"16,0 0-161-16,0 0-13 0,0 0-37 15,0 0-64-15,0 0 38 16,3 48-48-16,0-21-37 15,0 0 18-15,2 4-28 16,-2 4-14-16,6 13-75 0,-6-9-136 16,0-5-669-16</inkml:trace>
  <inkml:trace contextRef="#ctx0" brushRef="#br0" timeOffset="5538.31">11987 7875 1610 0,'0'0'298'16,"0"0"-38"-16,0 0-3 15,0 0-61-15,0 0-103 16,0 0-41-16,0 0-15 15,-1 13 11-15,1 8 1 16,3 5 5-16,9 3-39 16,-2 0-3-1,4-1-11-15,5-6 5 16,5-5-6-16,4-7-35 16,5-8-22-16,4-2-71 15,-1-19 109-15,-1-10-5 16,-7-7-12-16,-6-3 36 15,-11-1 1-15,-7 5 0 16,-4 7 30-16,0 6 60 0,-7 8-17 16,-1 6 6-16,4 8-36 15,1 0-22-15,3 7-22 16,0 15-1-16,0 10 1 0,7 8 2 16,5 7-2-16,6 4 0 15,1 1 7-15,2 2-5 16,3-3-2-1,3 4 0-15,1-5-17 16,-1 0 16-16,-3 0 1 16,-3-3 0-16,-5-3-16 15,-7-1 16-15,-6-2 1 16,-3-3-1-16,-3-2 1 16,-16-4 11-16,-5-5-11 15,-7-5 20-15,-6-10 7 0,-2-5 13 16,-3-7 13-16,-1 0-14 15,2-19-5-15,5-11 22 16,8-9-29-16,18-22-22 16,11-23-6-16,29 4 0 15,9 9-25-15,10 18-53 16,3 25-36 0,29-1-33-16,-11 5-196 15,-15 8-1140-15</inkml:trace>
  <inkml:trace contextRef="#ctx0" brushRef="#br0" timeOffset="5839.05">12841 8154 2067 0,'0'0'584'16,"0"0"-483"-16,0 0 28 15,0 0-13-15,0 85-17 16,6-48-69-16,0 3-12 16,5-3-17-16,0 1 12 0,0-7-13 15,-1-2-53 1,-1-2-58-1,-5-8-92-15,-2-10-580 0</inkml:trace>
  <inkml:trace contextRef="#ctx0" brushRef="#br0" timeOffset="7149.02">14186 6214 732 0,'0'0'847'0,"0"0"-576"0,0 0-59 16,0 0 113 0,0 0-129-1,-11-73-59-15,12 60-35 0,11 2-44 16,1 3-13-16,5-1-44 16,3 1-1-16,5 6 0 15,5 2 27-15,2 0-19 16,1 7-7-16,-1 13 7 15,-5 6-8-15,-7 7-10 0,-10 7 7 16,-11 3 1-16,0 0 2 16,-22 2 0-16,-9-4 1 15,-7-1 12-15,-3-7-13 16,2-6-10-16,8-9-18 16,12-8 27-16,10-10-27 15,9 0 12-15,7-24-38 0,23-12-46 16,21-23 3-16,19-32-29 15,13-23-68-15,-6 7 14 16,-21 23 180-16,-24 36 49 16,-16 30 1-16,-6 5 73 0,-4 2-3 15,-1 7 27-15,-5 4-68 16,-3 3-11 0,-14 16-19-1,-3 11 11-15,-3 8-11 0,1 7-6 16,2 5 1-16,4 1-22 15,7 2-21-15,8-5 28 16,1-4-29-16,10-8-8 16,14-6 2-16,6-9-2 15,6-10-49-15,22-11-63 16,-6-4-90-16,-7-15-622 0</inkml:trace>
  <inkml:trace contextRef="#ctx0" brushRef="#br0" timeOffset="7454.99">14922 6056 1870 0,'0'0'363'0,"0"0"-150"16,0 0-38-16,0 0-85 15,0 0 2-15,0 0-5 16,95 47-55-16,-63-22-31 15,-7 6 4-15,-5-2-5 16,-14 3-6-16,-6 1 6 16,-8-4 5-16,-17-2 24 15,-4-2 1-15,3-9 0 16,7-3 28-16,10-9-48 0,9-4-10 16,6 0-15-16,24-1 15 0,14-14-25 15,9-2 22 1,10-4-96-16,23-10-10 0,-14 6-413 15,-14 2-484-15</inkml:trace>
  <inkml:trace contextRef="#ctx0" brushRef="#br0" timeOffset="8842.77">14777 7919 734 0,'0'0'705'0,"0"0"-495"15,0 0 18-15,0 0 41 16,0 0-37-16,0 0-15 0,-11-58-53 15,11 57-84-15,0 1-29 16,0 0-3-16,0 9-39 16,4 10 3-16,2 6-6 15,4 5 3-15,3 1 6 16,3 0-15-16,4-4-14 16,2-8 13-16,3-4-33 0,2-9-24 15,-1-6-29-15,-2-6 48 16,-4-16 32-16,-6-6-28 15,-7-4 28-15,-7-2 7 16,0 0 7-16,-2 1 1 16,-9 6 11-16,1 5 48 15,3 8 18 1,4 8-43-16,3 6-28 16,0 0-14-16,0 17-2 15,0 9 2-15,6 8 1 0,5 4 11 16,2 5-4-1,2 1-8-15,2 4 0 0,6 6 0 16,-1 4 1-16,4 5-1 16,0 2 0-16,1 2 0 0,0-3 0 15,-2 0-37-15,-3-3 13 16,-3-2 0-16,-6-6-42 16,-1-1 35-16,-6-8 22 15,-6-7 9-15,0-7-1 16,0-9-2-16,-14-9-10 15,-6-6 13 1,-9-6 35-16,-5 0-12 16,-6-20 22-16,-6-6 10 15,-2-9 15-15,-1-9-34 16,5-4 0-16,4-6 10 16,13 1-28-16,15 3-18 15,12 3-3-15,11 7-13 16,23 5 14-16,14 1-41 0,7 8-29 15,20-1-24-15,-13 9-270 16,-10 2-682-16</inkml:trace>
  <inkml:trace contextRef="#ctx0" brushRef="#br0" timeOffset="9243.76">15471 8229 477 0,'0'0'810'16,"0"0"-435"-16,0 0-133 16,0 0 27-16,0 0-43 15,0 0-45-15,0 0-57 16,33 21-42-16,-21-11-18 15,1 4-19-15,2-1-29 16,0 3-5-16,-2 3-5 0,-4 2 0 16,-6-1-6-16,-3 5-12 15,-4-1 12-15,-17-1 36 0,-4-1-14 16,-1 0-5 0,2-7-10-16,7-3 14 0,9-4-21 15,8-4-12-15,3-4 0 16,25 0-51-16,16-8 56 15,24-10-60 1,32-17-77-16,-13 0-218 16,-10 1-559-16</inkml:trace>
  <inkml:trace contextRef="#ctx0" brushRef="#br0" timeOffset="9945.44">16718 6357 1257 0,'0'0'508'15,"0"0"-284"-15,0 0 12 16,0 0-15-16,0 0-71 16,0 0-43-16,0 0-45 15,12-34-40-15,-10 33-4 16,1 1-18-16,2 0-73 16,1 0-38-1,7 6-64-15,13 4-209 16,1-2-239-16,0-4-498 0</inkml:trace>
  <inkml:trace contextRef="#ctx0" brushRef="#br0" timeOffset="10114.68">17123 6351 542 0,'0'0'738'0,"0"0"-539"0,0 0-16 15,0 0 11-15,0 0-18 16,0 0-45-16,0 0-90 15,53-45-30-15,-47 45-11 16,3 0-79-16,12 1-170 16,-4 6-75-16,2 1-488 0</inkml:trace>
  <inkml:trace contextRef="#ctx0" brushRef="#br0" timeOffset="10261.79">17431 6326 178 0,'0'0'732'0,"0"0"-541"15,0 0-5 1,0 0-49-16,0 0-24 16,0 0-55-16,0 0-40 15,87-32-18-15,-62 32-101 0,-1 0-284 16</inkml:trace>
  <inkml:trace contextRef="#ctx0" brushRef="#br0" timeOffset="10477.9">17806 6272 703 0,'0'0'390'0,"0"0"-123"16,0 0-41-16,0 0-125 15,0 0-53-15,0 0-32 16,0 0-6-16,92-50-9 16,-75 50-1-1,-7 0 0-15,-4 0 77 16,-3 0 33-16,-1 0-6 15,-1 0-39-15,-1 0-65 16,6 0-27-16,0 0-200 16,0 0-342-16</inkml:trace>
  <inkml:trace contextRef="#ctx0" brushRef="#br0" timeOffset="11904.61">19507 5923 1272 0,'0'0'383'15,"0"0"-149"-15,0 0 27 0,0 0-92 16,7-75-39-1,5 59 16-15,4 1-63 0,2 4-37 16,3 4-7-16,3 2-20 16,3 3 23-16,6 2-29 15,-1 0-12-15,1 9 28 16,-3 7-29-16,-4 8-1 0,-5 3-7 16,-8 8 8-16,-9 3 18 15,-4 1-18-15,-1 4 0 16,-18 1-8-16,-8-1 8 15,-8-2-13-15,1-7-5 16,0-6-11-16,7-9 19 16,6-7-20-1,12-6-74-15,9-6 28 16,0-2 30-16,22-18-51 16,14-14-25-16,9-9 10 15,16-19 10-15,-1 0-57 16,0-2 71-16,-5 2 88 0,-16 17 20 15,-3 3 87-15,-13 9-1 16,-8 9-6-16,-10 7 6 0,-5 5 8 16,-2 4-8-16,-16 5-26 15,-5 3-38-15,-3 0-9 16,-4 17 13-16,0 5 13 16,3 4 15-16,7 8-47 15,4 3-7-15,9 4 25 16,7 0-15-16,2 0-24 0,19-1-6 15,5-3 0-15,6-6 18 16,2-6-18-16,-1-9-32 16,-2-6-22-1,1-10-41-15,5-12-54 16,-7-9-414-16,-6-8-668 0</inkml:trace>
  <inkml:trace contextRef="#ctx0" brushRef="#br0" timeOffset="12852.08">20385 6078 1068 0,'0'0'371'0,"0"0"-198"16,0 0 59-16,0 0 0 15,0 0-65-15,0 0-53 16,0 0-4-16,-1-35-9 16,1 33-21-16,0-3-17 15,0 0-23-15,7 1-6 16,4-2-16-16,2 2-17 0,1 1 20 16,4 3-3-16,-3 0-18 15,2 0 0-15,-1 9-1 16,-2 9-16-16,-2 2 17 0,-2 5-1 15,-3 3 1-15,-3-1 6 16,-2-1-4-16,-2-2-2 16,0-6-7-1,0-5-2-15,0-3-20 16,0-4-3-16,-2-6-10 16,-1 0 30-16,2-3 0 15,1-15-40-15,0-7-3 16,0-6 53-16,4-8-10 15,10-1 11-15,3-3 1 16,3 4 3-16,-1 7 28 0,1 11 38 16,-1 8-22-16,-3 7 16 15,2 6-17-15,-1 0-11 16,-1 13-10-16,-1 5 20 16,-2 4-18-16,-2 6-14 15,-2-2-7-15,0 0 23 16,-3 3-29-1,-2-3-29-15,-4 11-71 16,0-6-100-16,0-8-538 0</inkml:trace>
  <inkml:trace contextRef="#ctx0" brushRef="#br0" timeOffset="14386.97">20119 7830 316 0,'0'0'1123'15,"0"0"-895"-15,0 0 23 16,0 0 34-16,0 0-64 16,0 0-50-16,0-31-91 15,0 31-62-15,0 8 1 0,0 13-11 16,0 5 16-16,8 5 6 15,6 2-10-15,5-1-12 16,4-4-8-16,2-5 1 0,2-6 6 16,0-7-7-16,-4-9-27 15,-4-1 20 1,-2-11 7-16,-6-12 7 16,-4-6-7-1,-3-7 2-15,-4-1 17 0,0-2-7 16,0 4 17-16,-2 7 4 15,-1 8 23-15,1 9-6 16,2 8-37-16,0 3-11 16,0 8-4-16,0 16-10 15,0 11 12-15,9 9 8 0,3 4 2 16,2 8-10-16,6 13-1 16,6 18 1-16,5 16 6 15,-1 3-6-15,-3-9-24 16,-4-9 2-16,-7-14-29 15,-4-7 17-15,-4-11-23 16,-3-11-79-16,-2-5 115 0,-3 3 2 16,0 3-24-16,0-4 26 15,-3-13 17-15,-10-11-1 16,-5-14 1-16,-5-4 12 16,-6-20 50-16,-6-17-14 0,-8-22 21 15,-8-23 13-15,-1-23-15 16,10-4-22-1,20 2-44-15,20 22 10 16,2 25-11-16,21 17 0 16,7 14-23-16,10 4-34 15,35 7-62-15,-5 4-146 16,-7 7-438-16</inkml:trace>
  <inkml:trace contextRef="#ctx0" brushRef="#br0" timeOffset="15373.8">20772 8324 1172 0,'0'0'581'16,"0"0"-378"0,0 0 56-16,0 0-62 15,0 0-32-15,0 0-70 16,0 0-46-16,0-18 4 15,0 16-25-15,4 1-9 16,1 1-19-16,-1 0-6 16,2 0 6-16,2 5 0 0,4 12-8 15,-3 7 8-15,0 5 0 16,1 3-3-16,-1-3-28 0,-1-1-41 16,-4-7 7-1,2-6-42-15,-3-6 34 0,0-9 40 16,0 0 33-16,0-9-6 15,1-13 3-15,2-8 3 16,0-5 6 0,2-5-6-16,-1 1 1 15,2 1 33-15,-1 7 18 16,-1 10 17-16,0 9-13 16,1 10-47-16,4 2-3 15,0 14 23-15,5 11-10 16,0 7 3-16,4 3 2 15,-1 1-9-15,-1-5-3 0,-2-5-10 16,-3-3-4-16,-2-6-16 16,-8-2-171-16,-4-5-397 15,0-6-1131-15</inkml:trace>
  <inkml:trace contextRef="#ctx0" brushRef="#br0" timeOffset="21535.72">11901 7644 39 0,'0'0'636'16,"0"0"-467"-16,0 0-61 16,0 0 11-16,0 0-53 15,0 0 5-15,0 0 26 16,-33 0-20-16,29 0-28 15,-2 0-14-15,-4 3-20 0,-4 3-4 16,-1 2-11-16,-6 2 1 16,-3 5 4-16,-3 3-5 15,0 3 0-15,-3 7 0 16,-1 1 0-16,1 2 16 0,2 3-16 16,4 0 0-16,6 0 10 31,6-3-9-31,8-1-1 0,4 1-7 15,0 0 7 1,6-1-3-16,11-1 3 0,3-2 0 16,5-4 0-16,4-2 0 15,2-3-17-15,0-3 6 16,-1 1-29-16,-3 0 39 16,-7 4-13-16,-6 3 3 0,-8 4 11 15,-6 5-13-15,-1 4 13 16,-18 1 0-16,-4 4 1 15,-2-2 18-15,-1 1-18 16,4 0 11-16,4-1 17 16,6 0-13-16,9-3 7 15,3-2-10 1,10-3-13-16,15-2 16 16,6-4-16-16,12-4 0 15,5-5-2-15,7-4-14 16,2-4-10-16,-4 0-20 15,-5-4-80-15,-5 0 18 16,-8 0-67-16,-10 0 141 0,-7 1 32 16,-6-1 2-16,-6 4 15 0,-3 0 47 15,-3 4 77-15,0 4-15 16,0 2-42-16,0 3-26 16,0-3-15-16,6-3-21 15,12-4-20-15,8-4-26 16,7-4 23-16,8-3-14 15,5 0 17-15,6-3-74 0,0-4 4 16,-5-1-36-16,-6 2 56 16,-8 2 32-16,-13 3 18 15,-7 1 36-15,-10 0-30 16,-3 0 9-16,0 0 21 16,0 5 73-16,0 4-24 15,6-1-40 1,12 2-44-16,9 0 10 15,8-2-11-15,9-2-37 16,5-1-29-16,0-3-38 16,-1-2-32-16,-3 0-22 0,-7 0 55 15,-8 0-8-15,-9 0 111 16,-4 0 109-16,-8 0 8 16,0 0 68-16,-1 0-23 15,6 0-79-15,5 0-31 0,8 6-5 16,7-2-37-16,5 0-10 15,6 0-23-15,4-4-52 16,2 0-68-16,-5 0-66 16,-5 0-78-16,-4 0 17 15,-9 0 22 1,-8-1 248-16,-3 1 148 16,-3 0 168-16,1 0-59 15,0 3-118-15,7 7-75 16,5 1-18-16,4-1-34 15,4-2-12-15,4-3-77 16,2-3-37-16,1-2-21 16,-3 0-86-16,-3-7 15 0,-3-1 158 15,-5-1 48-15,0 1 0 16,-4 0 59-16,-2 2 9 16,-2 0 109-16,2 2 4 0,0 1 71 15,2 0-22-15,4 2-71 16,5-2-79-16,5 1-44 15,4 1-25-15,2-3-10 0,0-1-1 16,1-2-38-16,-2-1-20 16,-1-3 0-16,-5-1-22 15,-3-1 9-15,-7 1 71 16,-5 5 86-16,-4 3 28 16,-4 4-39-16,0 0 23 15,5 8-20 1,6 7-17-16,6 2-18 15,7-2-28-15,6-3 18 16,3-5-33-16,3-6-60 16,2-1 51-16,-2-2-101 15,-1-14 10-15,-3-1 8 16,-3-6-26-16,-4 2-4 16,-7 2-5-16,-9 9 122 0,-6 6 5 15,-4 4 72-15,-2 5 9 16,1 11 69-16,6 3-30 0,5-1-8 15,9 1-62 1,7-6 17-16,8-3-20 0,7-4-7 16,4-6-17-16,3 0-23 15,1-2-6 1,-4-9-7-16,-5-2-123 16,-8 0-12-16,-5-3 33 15,-10 5 58-15,-10 6 57 16,-6 5 16-16,-4 0 15 15,0 6 55-15,3 10 60 16,5 1-49-16,9-1-59 16,9-2 53-16,12-4-28 0,8-3-45 15,8-5 5-15,7-2 4 16,-1 0-27-16,1-7-87 16,-5-7 16-16,-6-2-2 15,-14-1-3-15,-10 5 76 0,-11 2 16 16,-9 6 63-1,-5 2-21 1,-2 2-5-16,7 0-13 16,5 0 19-16,6 0-4 15,10 0-24-15,7 0-29 0,9 0 38 16,5-4-40-16,5-4 0 16,1-3-12-16,1-2-20 15,-7 2 6-15,-6 2 9 16,-13 3 17-16,-10 6 19 0,-6 0 2 15,-7 4-12-15,2 11 62 16,-1-1-16-16,5 4 8 16,5-5-43-16,4-1-5 15,4-5 23-15,5-2-20 16,4-5-9-16,1 0-9 16,4-3-16-16,-1-8-4 0,-3-2-58 15,-6 0-60-15,-8 3 69 16,-10 4 46-16,-9 6-1 15,-4 0 24-15,0 3 13 16,1 12 101-16,5-1-48 16,8 3-43-16,10-3 13 0,7-1-24 31,8-4 15-31,8-6-8 0,5-3-19 16,2 0-20-1,1-7-79-15,-2-11 2 0,-5-1 37 16,-9-1 12-16,-12 3 48 15,-13 6 26-15,-10 8 17 16,-6 3 26-16,1 0-58 16,4 13 59-16,7 1-2 0,7 0-22 15,8-1-39-15,12-3 16 16,5-1-16-16,4-7 18 16,8-1-25-16,-3-1-59 15,1 0 2-15,-7-6-38 16,-8-3-20-16,-9 2 60 15,-17 4 55 1,-9 3 3-16,-8 0 10 16,-2 14 33-16,2 4 36 15,4 1-51-15,7-2-25 16,11-1-6-16,7-6 7 16,11-4 48-16,6-6-40 15,5 0-15-15,2-2-22 0,0-14-5 16,-3-1 0-16,-9-1-14 15,-7 1 24-15,-12 6 17 0,-11 6 6 16,-8 5 18-16,-5 0-23 16,1 14 76-16,4 2-34 15,5 1-40-15,11-2 11 16,6-3 14-16,9-2-10 16,8-8 9-16,9-2-26 0,5 0-1 15,8-12-92-15,-1-4-62 16,-1-1-99-16,-8 1-5 15,-17 8 115-15,-19 8 143 16,-15 0 32-16,-5 10 212 16,0 10-32-16,0 0-101 15,0-1-65 1,10 0 38-16,17-3-51 16,10-2 28-16,10-6-24 15,6-4-18-15,5-4-19 16,3 0-35-16,-1-10-40 0,-5-6 59 15,-7-1-18-15,-6 1-23 16,-15 6 57-16,-9 4 9 16,-11 5 15-16,-2 1-20 0,0 0 8 15,1 9 37-15,3 0-23 16,9 1-12-16,3-3 6 16,9-3 18-16,6-4-18 15,6 0-20-15,3-10-61 16,2-4 3-16,0-4-75 15,-3 1-46 1,-10 1 83-16,-11 6 96 16,-11 6 74-16,-11 3 62 15,-1 1-73-15,0 0 16 16,0 0-42-16,0 0-13 16,5 0-9-16,9 0 11 15,6 0 55-15,7-4-62 16,7-12-19-16,5-4-1 0,1-8-50 15,-2-8-21-15,-2-8 18 16,-5-4-8-16,-9 1 41 16,-8 6 0-16,-7 10 21 15,-6 11 120-15,-1 8-52 0,0 5-25 16,0 1 1-16,0 1-21 16,5-1-17-1,2-2-6-15,4-5 0 16,4-3-1-16,1-7 1 15,5-3-39-15,3-8 27 16,4-6-17-16,4-10 2 16,0-6-15-16,3-3-32 15,-4 1 74-15,-6 3 19 16,-8 6 9-16,-5 5 45 0,-6 6-7 16,-5 1-4-16,-1 2-42 15,0 0-19-15,0 0 22 16,0-1-23-16,0-2-34 15,0-2-21-15,0 0-27 16,0-3 14-16,2-3-5 16,2 0-28-16,-4 5 70 0,0 5 20 15,-7 6 11-15,-15 8 54 16,-7 5 4-16,-4 6 22 0,-3 5-37 16,2 4-26-16,3 2 6 15,1 0-22-15,5 4 0 16,1 3-2-16,3-2-11 31,-2 0 4-31,-2-5-38 0,-5 0 2 16,-6 0-35-16,-4-5-39 15,-6-7 72-15,1-5 14 16,-1-1 32-16,4 0 6 16,0 3-6-16,-1 4-48 15,0 7 48-15,-2 4 8 16,2 0 0-16,-2 6 5 0,2 6-12 15,1 0 34-15,2-1-35 16,1-2 1-16,5-2 0 16,-1-3 14-16,5-4-9 15,2 0-6-15,0 0-7 16,3-10 7-16,-1-4-59 16,2-5-67-1,-4-2-12-15,-2-1 91 0,-6 6 47 16,-9 5 75-1,-3 11-68-15,-5 0 91 0,-1 20 8 16,5 6-2-16,6 5-19 16,7 0-26-16,8-3-24 15,4-4-30-15,9-9 5 16,0-4 11-16,4-8-15 0,-2-3-6 16,-2-1-6-16,-3-16-87 15,-3-4-39-15,-1-4-68 16,-3 3 74-16,-4 5 91 15,-5 8-38-15,-5 9 73 16,-8 0 28-16,-1 15 143 16,-3 10 1-16,3 3-65 0,5-1-55 15,6 0 9-15,7-5-39 16,4-4-7-16,7-7-6 16,0-5 1-16,1-5-10 15,0-1-36-15,-2-4-67 16,-2-13-5-16,1-4-56 0,-4-2 36 31,-2-1 86-31,-4 8 33 16,-5 6-13-16,-7 10 22 0,-2 0 35 15,-4 14 93-15,1 7-25 16,3 1-48-16,6 0-29 16,6-4-5-16,5-4 7 15,6-6-28-15,4-3 0 16,3-4-1-16,3-1-17 0,0-1-73 15,-3-13-85-15,-4-3 51 16,-4-3-5-16,-10 1 6 16,-10 9 82-16,-3 5 42 15,-8 5 135-15,2 7 20 16,3 11 10-16,4 7-41 16,11-1-49-1,7-2-57-15,9-3-17 16,3-4 21-16,3-6-8 15,-1-7-14-15,1-2-14 16,-7 0-76-16,-3-11-107 0,-6-7-31 16,-5-5-31-1,-5 2-58-15,-6 3 187 0,-6 5 130 16,-6 10 94-16,-5 3 105 16,1 6 58-16,4 14-66 0,5 0-50 15,11 2-35-15,8-3-65 16,9-4-29-16,7-5-2 15,3-6-10-15,3-4 0 16,-3 0-59-16,-4-17-144 16,-5-5-39-1,-8-6-61-15,-6-5-78 16,-8 2 5-16,-8 5 316 16,-4 7 60-16,-5 10 537 15,-2 9-198-15,3 3-29 16,7 16-97-16,11 7-77 15,9 1-58-15,9-3-42 16,9-3 11-16,3-4-38 0,2-7-9 16,-2-8-36-16,-6-2-18 15,-6-1-96-15,-7-16-21 16,-5-4-29-16,-8-4 37 16,-5-1 21-16,-6 3 86 0,-1 5 56 15,-4 6 33 1,3 10 112-16,2 2 33 0,6 2-61 15,10 13-17-15,9-2-72 0,11-1-18 16,7-4-9-16,4-3-1 16,4-2-29-16,-5-3-35 15,-3 0-51-15,-21-12-104 16,0-3-177-16,0 0-132 0</inkml:trace>
  <inkml:trace contextRef="#ctx0" brushRef="#br0" timeOffset="22791.94">15984 7501 468 0,'0'0'399'15,"-85"16"-33"-15,42-2-131 16,2 0-94-16,12-3-69 16,9-4-43-16,8-3-7 15,4-4-22-15,0 0 0 16,-3 0 0-16,-5-10-57 0,-6-4-124 16,-8 0-55-16,-7 1 85 15,-10 3 21-15,-6 5 130 0,-7 5 152 16,0 6 145-1,5 11-115-15,10 1-73 0,11-1-18 16,13-2-23-16,9-7-30 31,8-4-38-31,1-4 0 0,2 0 42 16,-3 0 0-16,-3-4-42 16,-5-11-119-16,-9 1 29 15,-4-4-32-15,-7 5 3 16,-6 7 89-16,-7 6 30 15,0 1 72-15,0 15 45 16,7 4 0-16,9-4-27 0,11-3-24 16,7-5-46-16,4-4-18 15,6-2 28-15,-2-2-2 16,0 0-6-16,-5 0-22 16,-6-8-64-16,-6-2-70 15,-7-5 0-15,-4-3-60 16,-8-2 14-16,-3 3 125 0,-4 9-51 15,-5 8 106-15,-1 0 126 16,3 17 79-16,6 2-67 16,8 0-53-16,10-4-4 15,10-3-57-15,7-6-23 16,1-2 1-16,1-4-2 16,-3 0-12-16,-9 0-103 15,-4-7-107-15,-8-8-13 16,-5-2 45-16,-4-3-77 15,-3 0-29-15,-1 3 290 16,-2 3 6-16,1 11 249 16,1 3 82-16,6 9-45 15,7 11-117-15,5 3-82 16,8-4-52-16,5-2-34 0,5-5 28 16,-1-6-28-16,0-5 0 15,-4-1-1-15,-8 0-10 16,-4-4-69-16,-7-8-19 15,-5-1-16-15,-3-2 27 16,-1 2-32-16,-4 2 3 16,0 6 113-1,-1 5 3-15,1 3 106 16,2 13 10-16,4 5 1 16,7-2-22-16,3-1-71 15,4-1-16-15,3-6-8 0,1-1 0 16,0-6-24-16,-3-2-89 15,-2-2-106-15,-3 0 9 16,-5-7-76-16,-4-6 100 0,-4 1 82 16,-2-4 63-16,0 6 41 15,2 3 112-15,3 5-7 16,5 2 152-16,7 2-73 16,2 8-52-16,2 3-43 15,0-1-35-15,5 0-22 16,-3-3-32-1,-1-2 1-15,-2 0-3 16,-2-2-14-16,-8 0-53 16,0-1-5-16,-8-1 12 15,-4 2 50-15,-3 3-5 16,2 1 17-16,1-1 14 16,9-1 44-16,6-1 9 15,9-3 15-15,7-3 8 0,3 0 18 16,5 0-75-16,-1-3-32 0,2-8-1 15,-2-1-83-15,-4-3-74 16,-7 5-37-16,-5 2 86 16,-6 6 108-16,-2 2 27 15,-2 4 58-15,2 12 60 16,4-2-27-16,10-1-55 0,6-1-31 16,5-5-20-16,1-4 13 15,4-3-24-15,-1 0 18 16,-1 0 9-16,-2-7-28 15,-1-3-22-15,-2 0-71 16,-1 3 45-16,0 5 36 16,-3 2-9-1,1 9 3-15,4 12 18 16,4 5 0-16,6 4 0 16,13-8-85-16,5-10-480 0</inkml:trace>
  <inkml:trace contextRef="#ctx0" brushRef="#br0" timeOffset="26385.07">11504 5572 49 0,'0'0'765'15,"0"0"-654"-15,0 0-75 16,0 0 8-16,0 0 89 15,0 0-7-15,0 0-23 16,-18 0-31-16,15 0-4 0,-3 0 9 16,-6 0-46-16,-3 0-21 15,-7 0-9-15,-3 0 0 0,-2 5 24 16,-3 0-19-16,6 1 0 16,0-1 11-16,8 1-7 15,4-1-9-15,4 0-1 16,5-1-3-16,-1 0 3 15,4 1 24-15,0-1 5 16,0 0 25 0,0 2 6-16,0 4-32 15,0 1 32-15,0 3 12 16,0 1 8-16,0 2-42 16,0 0 21-16,6 2-17 15,-3-2 2-15,3 1-8 16,1 0-1-16,2 1-34 15,3-1 50-15,0 1-35 0,1 0 12 16,1 2-6-16,-1 1-1 16,1 2-5-16,-2 1-5 0,1 2-11 15,-2 4 37 1,0 5-34-16,-2 0 9 0,0-3-5 16,2 1 2-16,1-2-7 15,0-3-2-15,1-2 1 0,-1-2 10 16,-1-1-11-16,-1-1 0 15,-1 1 1-15,-2 0 5 16,-2 0 4-16,4 1-10 16,-3-2 0-16,-2 1 6 15,2-3-6-15,0 1-1 16,1 0 1 0,-2 1 1-16,-2 1 8 15,2 3-9-15,-5 2 0 16,0 2 6-16,0 0-6 15,0 0 0-15,0-3 0 16,0-1 8-16,0-1 2 16,4-1-10-16,8 1 0 15,0 0 3-15,3 1 2 0,0 1-5 16,-2-1-8-16,0 3 8 16,0-4 10-16,1 1-10 0,-2-2 0 15,-1-2 4-15,4-4-3 16,-3-2-1-16,1-5-13 15,-1-5-29-15,3-1-22 16,3-3-101 0,4-3 28-16,20 0-119 15,-6-10-242-15,-1-6-495 0</inkml:trace>
  <inkml:trace contextRef="#ctx0" brushRef="#br0" timeOffset="27334.12">12366 5710 538 0,'0'0'590'15,"0"0"-472"-15,0 0 43 0,0 0-32 16,0 0-5-16,-7-82-47 16,19 70-1-16,3 3-58 15,4 2 45-15,6 4-41 16,4 1-22-16,-1 2 28 15,6 0-28-15,-2 4-1 0,-5 10-1 16,-2 4 2-16,-6 5-10 16,-5 1 10-16,-1 3 0 15,-5 3 18-15,-1 1 1 16,2 1 2-16,0 4 22 16,2 0-16-16,2 3 14 15,-1 1-19 1,0 3-7-16,1 3 26 15,-2 0-26-15,0-3 4 16,0-3-10-16,1-3 0 16,1-3 29-16,-1-3-26 15,3-2 12-15,-1 1 8 0,2 2 1 16,-2-1-15 0,-2 1 4-16,2 2-15 0,-3-2 26 15,2 1-23-15,1-2-4 0,-1 1 12 16,2 0-4-16,1-2-13 15,1 1 12-15,2 0-13 16,-2-2 26-16,0 0-25 16,-1 0-2-16,-2-3 2 15,-5 0 10-15,-1-1-10 0,-2-1-1 16,-5 1 1-16,-1 0 7 16,0 0-8-16,0 0 0 15,-9 2 0-15,-1-1-76 16,-9 2-103-16,3-6-366 15,0-8-634-15</inkml:trace>
  <inkml:trace contextRef="#ctx0" brushRef="#br0" timeOffset="28374.28">13652 5602 195 0,'0'0'653'0,"0"0"-386"0,0 0-64 16,0 0-29-16,0 0-2 15,0 0-2-15,0 0-11 16,51-41-66-16,-48 40-37 15,-1 0 5-15,-2-1-27 16,0 2-34-16,0 0 0 16,-13 0 0-16,-6 0 22 0,-6 4-13 15,-3 6-9-15,-2-2 7 16,4 1-5-16,4 0-1 16,4-3-1-16,9 0-1 15,3-2-8-15,4 2-4 16,2 1 0-16,0 3 13 15,0 0 6-15,0 0 1 0,0 0 17 16,2-1-14-16,1 2 44 16,3 2-32-16,-1 1 15 15,2 2 6-15,3 2 3 0,1 2 0 16,4 1-12-16,1 2-25 16,2 5 39-16,-1-1-42 15,0 1 3 1,0 3 0-16,-1 3 6 15,-2 1 7-15,-3 3-20 16,-1 0-2-16,-3 2 31 16,2-1-30-16,-2 1 0 15,2-4 13-15,-1-2-2 16,4-1 15-16,-3-2-27 16,0-1 0-16,2-1 7 0,-3 2-7 15,1 2-1-15,0-1 1 16,1 1 0-16,1 3 9 15,2-4-9-15,1 0 0 16,2 1 7-16,-1-3-1 16,4-3-6-16,-1-1 0 0,0-6 0 31,-1-1 8-31,-1-3-8 16,-4-1 0-16,1-1 4 0,-2 0-3 15,1 0-1 1,3 0-2-16,4 0 2 0,2-2-6 15,7-1 6-15,5-4-40 16,3 0-48-16,3-2-91 16,10-5-123-16,-7 0-94 0,-8-9-681 15</inkml:trace>
  <inkml:trace contextRef="#ctx0" brushRef="#br0" timeOffset="29338.97">14912 5591 355 0,'0'0'499'16,"0"0"-297"-16,0 0 28 15,0 0-18-15,0 0-49 0,0 0 11 16,0 0-66 0,-5-27-86-16,16 23 48 0,5-2-61 0,5 2-8 15,4 1 18 1,7 0-18-16,2 1 25 0,0 2-26 16,-4 0-5-16,-9 0 5 15,0 0 1-15,-9 8-1 16,-2 3 15-16,-4 1 50 15,0 4 22 1,2 1-26-16,2 1-14 16,0 4 21-16,3 0-31 15,1 2-5-15,0 1-6 16,0 3-11-16,-1-1 27 16,0 4-27-16,-3-2-3 15,1 0 22-15,-1 2-24 16,1 4-2-16,-2-2-2 0,1 3-5 15,2-1 20-15,-1-1-14 16,2-2-6-16,-1 0 17 16,0 0-12-16,-3-2-6 15,0-1 14-15,-2-1-13 0,3 2 22 16,0 1-17-16,0 0-6 16,5 2 7-16,0 3 2 0,3-1-8 15,1 2-1-15,-2-2 1 16,-1 1 15-16,-4-2-16 15,-2-3-7-15,-1-1 7 16,-1-1 7-16,-4-5-7 16,-1-2 0-16,0-1 1 15,-1-1 2 1,-1-1-3-16,-1-3-6 16,0 2 6-16,0-2 5 15,0-1-3-15,0-3-2 16,0 1-15-16,-6-3-27 15,-25-2-119-15,1-4-355 16,-4-4-599-16</inkml:trace>
  <inkml:trace contextRef="#ctx0" brushRef="#br0" timeOffset="30864.72">19252 5276 1121 0,'0'0'192'0,"0"0"-97"16,0 0 76-16,0 0-8 0,0 0 23 16,0 0-41-16,0 0-42 15,7-22-41-15,-11 22-60 0,-10 0 12 16,-8 0 13-16,-7 6-11 15,-5 3-15-15,-3 0-1 16,-2-3 0-16,0 2 14 16,8-2-14-16,6 2 0 0,10-3-6 15,5 1 0-15,7 0-18 16,3 0 11-16,0 3 13 16,0 2 19-16,2 0-4 15,3 2 7-15,-1 0 9 16,1 3 11-16,-1-1 2 15,2 0-10 1,3 6-17-16,0-2 44 16,2 5-29-16,2 2 3 15,-1 0-12-15,2 3 3 16,0 0-4-16,1 1 0 16,-2 0-16-16,3-1 38 0,-2 1-35 15,-2-2 5 1,2 1-5-16,-4 0 8 0,3 1-5 0,-1 1-12 15,2 2 9 1,1 5-2-16,-2 3-6 0,-1 2-1 16,-3 2 0-16,-4-1 9 15,-1-1-4-15,-2-8-5 16,1-1 0-16,2-3 4 16,1-4-4-1,2 0-4-15,0-2 4 16,3 3 9-16,-2-2 0 15,0 1-9-15,3 0 0 16,-1 0 3-16,-1-1-3 16,3-2 0-16,-1-3-6 15,3-1 6-15,-1-2 33 16,-1-1-33-16,1-1 0 0,-2 0 9 16,-2-3-9-16,0 0-2 15,0 0 2-15,0-2 0 16,-1-1 12-16,1 0-12 15,5 0-30-15,3 0-10 16,4 0-32-16,5 0-111 0,17-8-153 16,-6-2-220-16,-4 0-807 0</inkml:trace>
  <inkml:trace contextRef="#ctx0" brushRef="#br0" timeOffset="32014.27">20782 5373 152 0,'0'0'125'0,"0"0"422"0,0 0-352 15,0 0 47-15,0 0 20 16,0 0-17-16,0 0-77 15,-25-34-88 1,29 24-3-16,10 1-43 16,-2-2 24-16,3-1-14 15,4 1-29-15,0 4-15 16,1 0-5-16,-2 4-1 16,-3 1-14-16,0 2 28 15,-3 0-8-15,-1 0 12 16,-2 3-12-16,2 5 27 0,2 0-26 15,1 2 6-15,-1 4 20 16,-1 2-12-16,-3 3-14 16,0 2 15-16,-5 2-15 15,-2 1 37-15,-1 1-8 16,2 1 3-16,0 1 11 16,2 0-8-1,1 0-14-15,1 0-1 16,-1 0-11-16,-1 0 29 15,-1 0-25-15,-2-1 11 0,-1 1 6 16,-1 2-3 0,0-1-8-16,0 1-2 0,0 4-18 15,0 1 41-15,0 1-33 16,0 2 4-16,0-1-11 0,0 3 16 16,8-3-16-16,1 1-1 15,-2-2 1-15,1-1 25 16,-2-4-26-16,2-4-8 15,-2-2 8-15,2-5 21 16,0-2 13-16,0-2-21 16,0 0 1-1,-2 0 28-15,0 0-35 16,0 1-6-16,1 1 5 16,-2 1 6-16,-1 2 5 15,-1-1-17-15,0 1 0 16,0 0 9-16,0-2-9 15,-1-2 0-15,2-1 0 16,-3-5 6-16,1 2 0 0,-2-2-6 16,0-3-74-16,-25-3-26 15,-4-3-386-15,-2-1-616 0</inkml:trace>
  <inkml:trace contextRef="#ctx0" brushRef="#br0" timeOffset="35723.3">14097 3371 1413 0,'0'0'574'0,"0"0"-392"15,0 0-93-15,0 0 41 0,0 0-11 16,0 0-33-16,3-2-34 16,0 14-10-16,3 10 39 15,0 9-11-15,6 11-39 16,0 7 11-16,2 8-29 16,5 13-12-16,0-5 0 15,-1 6 10-15,1-2-11 0,-4-14-26 16,5 4-56-16,-1-7-16 0,-1-2-129 15,0-13-309 1,-6-13-28-16</inkml:trace>
  <inkml:trace contextRef="#ctx0" brushRef="#br0" timeOffset="36225.29">14604 3452 633 0,'0'0'661'0,"0"0"-452"16,0 0-25-16,0 0-5 16,0 0-61-16,0 0-70 15,0 0-29-15,-34 30 20 16,13 1 3-16,-5 4-25 15,-2 6 2-15,-5 2-9 16,-2-1-8 0,2-3 24-16,3-6-25 15,7-6 0-15,6-9 9 16,8-8-1-16,4-5-2 0,4-5 20 16,1 0-2-16,0-8 13 15,0-6-27-15,0 0-5 16,4 1 28-16,1 1 15 15,1 4-21-15,0 2-1 0,5 4 11 16,2 2 8-16,7 0-44 16,7 12 7-16,7 7 3 15,7 9 9-15,2 1-14 16,3 7-7-16,-1 1 0 16,-3 1 0-16,-5-3 0 15,-4-6-18 1,-2-4-50-16,-4-4 17 0,-5-8-176 0,4-3-39 15,-7-6-60-15,-4-4-407 0</inkml:trace>
  <inkml:trace contextRef="#ctx0" brushRef="#br0" timeOffset="36525.01">15050 3682 1332 0,'0'0'786'0,"0"0"-565"0,0 0 3 16,0 0-24-16,0 0-95 16,0 0-53-16,0 0-1 15,53-26-20-15,-27 18 18 16,6-2-37-16,6-2-12 15,1 0 7-15,0-1-7 16,-3 3-19 0,-6 1-32-16,-6 5-86 15,-11 4-111-15,-11 0-216 16,-2 10-96-16,0 3-428 0</inkml:trace>
  <inkml:trace contextRef="#ctx0" brushRef="#br0" timeOffset="36709.87">15195 3912 489 0,'0'0'951'0,"0"0"-695"15,0 0 60-15,0 0 25 16,0 0-98-16,0 0-92 16,94-10-71-16,-52-2-45 15,1 1 2 1,2 1-37-16,13-4-134 15,-13 1-507-15,-6-1-588 0</inkml:trace>
  <inkml:trace contextRef="#ctx0" brushRef="#br0" timeOffset="37812.56">16315 3384 1440 0,'0'0'487'0,"0"0"-323"16,0 0 70-16,0 0-27 16,0 0-51-16,0 0-87 15,0 0-68-15,6-77 37 16,18 65-5-16,6-1-18 0,4 2-15 15,2 3 0-15,2 2 12 16,-2 3-12 0,-5 3 0-16,-4 0 6 15,-5 9-6-15,-4 7-42 16,-6 3 12-16,-5 3 17 16,-4 2 12-16,-3-1-35 15,0-1-10-15,-10-1 39 16,-8-1-23-16,0-4 15 15,-1-2 6-15,5-4 0 0,2-3 9 16,6-5-35-16,5 0 23 16,1-2 6-16,0 0 6 15,13 1-101-15,7 1 95 16,6 1 12-16,3 1 7 16,2 0-2-16,-1 3-10 15,-2 4 6 1,-3 3-7-16,-3 4-13 15,-5 1-3-15,-4 1 16 16,-5 1 9-16,-6 1-2 0,-2 2-5 16,0-1 17-16,-15-1 0 15,-7 2-1-15,-6-5 16 16,-3-4-10-16,-6-2 21 16,1-4-35-16,-1-5-8 0,-1-4-2 15,-8-14-116-15,11-9-461 16,8-3-1126-16</inkml:trace>
  <inkml:trace contextRef="#ctx0" brushRef="#br0" timeOffset="42307.82">16017 11935 1000 0,'0'0'868'0,"0"0"-638"15,0 0 15-15,0 0-17 16,-40-76-53-16,40 57-72 15,0 0-27-15,6-1-4 16,11-1-33-16,6 1-17 0,5 0-12 16,7 2-10-16,3 4 29 15,3 1-29-15,2 5 1 16,3 4 3-16,-4 4-3 16,-3 0-1-16,-8 12-1 15,-5 11-6-15,-10 5-1 16,-9 6 8-16,-7 5-1 0,-4 6 0 15,-20 0 1-15,-9 5 5 16,-4-1-5-16,-5-1-13 16,3-7 2-16,7-5-1 0,6-11-34 15,11-10-27-15,11-7-53 16,4-8-106-16,26-28-300 16,7-5 143-1,5-6-371-15</inkml:trace>
  <inkml:trace contextRef="#ctx0" brushRef="#br0" timeOffset="42608.55">16645 11636 944 0,'0'0'325'0,"0"0"-46"16,0 0 41-16,0 0-24 0,14-75-114 16,-24 73-89-16,-7 2-20 15,-6 9-33-15,-3 16 5 16,-7 7 2-16,-3 8-12 15,0 7 15-15,-1 3-6 16,5-1-12-16,6 0 15 16,6-2-22-1,10-3-10-15,10-2-8 16,0-7 4-16,9-4-4 16,15-7-7-16,5-7 0 15,9-5 15-15,5-6-3 16,-1-4-10-16,-2-2-2 0,-5 0-3 15,-6-2-42-15,-6-4-40 16,-4 0-102-16,-6-9-116 0,-2 5-218 16,-7-2-658-16</inkml:trace>
  <inkml:trace contextRef="#ctx0" brushRef="#br0" timeOffset="43009.53">16999 11731 1682 0,'0'0'359'0,"0"0"-186"16,0 0-18-16,0 0 19 15,0 0-11-15,0 87-73 16,1-47-32-16,-1 5-4 0,0 3-5 16,0 2-5-16,2 0-28 15,1-3-15-15,3-4 30 16,5-3-25-16,6-7-5 15,4-7-1-15,7-7-8 16,4-6-39-16,5-8-19 16,2-5-51-1,16-11-109-15,-12-8-387 16,-7-1-427-16</inkml:trace>
  <inkml:trace contextRef="#ctx0" brushRef="#br0" timeOffset="43272.5">16881 12102 347 0,'0'0'1420'16,"0"0"-1039"-1,0 0-134-15,80-21-19 16,-33 4-59-16,5-3-85 16,3 0-31-16,-2 2-22 15,-4 2-31-15,-2 2-69 16,7-7-154-16,-11 3-519 16,-5 0-724-16</inkml:trace>
  <inkml:trace contextRef="#ctx0" brushRef="#br0" timeOffset="43426.11">17867 11697 337 0,'0'0'1639'0,"0"0"-1404"0,0 0-193 16,0 0-16-16,0 0 19 16,0 0-45-16,0 0-367 0,-89 36-990 15</inkml:trace>
  <inkml:trace contextRef="#ctx0" brushRef="#br0" timeOffset="51044.62">14264 4488 383 0,'0'0'361'0,"0"0"27"16,0 0-182-16,0 0-30 15,0 0 0-15,0 0 14 16,15-6-18-16,-15 6-46 0,0-2-36 15,0 2-27-15,0 0-18 16,0 0-23-16,0 0-13 16,1 0-3-16,1 0 21 15,1 0-19-15,4 0 3 16,7 0 20-16,4-2 23 16,7-2-16-16,6-2-17 0,7 1-19 15,2-4 38-15,6 2-25 16,3-2-14-16,-1 0 11 15,0 1-1-15,-5 1-1 16,-4 0-10-16,-2 1 0 16,-4 0 9-16,-2-1-9 0,1 1 0 31,0 0 0-31,3-3 2 0,1 1 13 16,3 0-15-16,-2-4 0 15,3 2 3-15,-1-2-3 16,-3 4-1-16,-2-2 1 15,-1 2 0-15,-3 1 17 16,-2 1-17-16,0 1 0 16,1-2 0-16,2 0 1 0,3-2-1 15,4-2 0-15,2-2 0 16,-3 2 14-16,2-1-14 16,-3 0 0-16,1 2 1 15,-4 2-1-15,0-1-8 16,-4 2 7-16,3 0 2 15,-1-1 4 1,3 0-5-16,5 2-5 16,2-4 5-16,3 2 0 15,-2 0 0-15,1 1 0 16,-4 1 0-16,-3 2 9 16,-5 1-9-16,-1 2-12 15,-5-1 12-15,1 2-1 0,-3-1 3 16,3 1-4-16,1-1 4 15,4-1 5-15,4 0-7 0,1 0 0 16,2-2 0-16,0 2 6 16,0-2-6-16,1 0 0 15,0 0 0-15,-3 1 3 16,-3-2-3-16,-1 1-5 16,-2 1 5-1,0-3 6-15,-3 2-2 16,-2-3-4-16,-5 2 0 15,-3 1 1-15,-1-4-1 16,-3 2-1-16,-3 0 1 16,0 2 1-16,-3 0 10 15,-1-1-11-15,-3 2-3 16,0 2-12-16,-3 1-8 0,0 0-87 16,-5 0-112-16,-11 1-418 15,-1 2-534-15</inkml:trace>
  <inkml:trace contextRef="#ctx0" brushRef="#br0" timeOffset="62355.56">16583 2901 191 0,'0'0'773'16,"0"0"-653"-16,0 0-24 15,0 0 22 1,0 0 17-16,-94-49-5 16,80 46-30-16,2-1-2 15,3 1-27-15,2 1-28 16,1 1-12-16,0 0-20 15,-5-1-9-15,-1 1 18 16,-7-2-14-16,-8 0-6 16,-4-1 0-16,-6-2 1 0,-5 0 32 15,-3 0-9-15,3-3-6 16,0 2 27-16,2-2-1 16,4 1 10-16,2-2 1 15,1 0-34-15,-1 2-3 16,-4 6-18-16,-5 0 0 15,0 2 4 1,-6 0-4-16,-1 4 0 0,0 8 0 16,1 3 0-1,1 0 8-15,0 2-8 16,3-3 0-16,1-3 0 0,-1-2 8 16,-3-3-7-16,0-1-1 15,-4-3 0-15,1 3 16 16,-1-2-16-16,0 1-6 0,3 1 6 15,0 2 9-15,1 1-8 16,5 0-1-16,2 4 0 16,1 0 9-16,3 1-9 15,1 3-1-15,-2 2 1 16,1 1 0-16,-1 0 0 16,0 3-1-16,4 0 1 0,-2 0 2 15,8 1-2-15,-2 0-1 16,0 1 1-16,0-1 1 15,-1 2 3-15,1-1-4 16,-3 1 0-16,2 0 5 16,1 1-5-16,0-1-1 0,3 0 0 31,4 0 1-31,1 0 2 16,2 0-2-16,2 1-6 0,1-1 6 15,1 3 0-15,1 0-2 16,2 3-4-16,1 3 6 15,0 0-1-15,0 2-1 16,1 3 2-16,4-3 4 16,-2 0-4-16,3-3-1 0,2-1-7 15,-1-1 8-15,0 0 11 16,-1 0-11-16,-1-1 0 16,3 0 3-16,-1-2-3 15,4-2 0-15,1 0-9 16,0-2 2-16,0-2 7 15,7 1-20 1,6 0 2-16,3 0 17 16,1-1 1-16,3 0 0 15,2 2 18-15,2 2-12 16,0-1 19-16,-3 1-24 16,6 1 0-16,1-2 0 0,2-2 9 15,1 2-10 1,5-3-25-16,0-2 24 0,4-5-5 15,-1-1 6-15,1-3 17 0,2-1-17 16,-3-3-27-16,-5-2-14 16,-1-1 17-16,-3 1 17 15,-2-4 6-15,2-1 0 16,0 0-11-16,3 0 12 16,1 0 16-16,0-4-16 0,4-4-5 15,0 0 5-15,-2 0 8 16,3 1-8-16,-3-1-1 15,-2 2-26-15,-1-2 9 16,-2 3-13-16,3-2-61 16,-1 1 54-16,0-2 38 15,3-1 6 1,1-2-1-16,4 0-4 16,2-1 14-16,2-1-6 15,-1 2-9-15,-2 4 0 16,-3 0 0-16,-2 2 0 15,-4 2-1-15,-2-1-1 0,2-1 2 16,1-1 7-16,2 0-7 16,5-1 0-16,2-2 5 0,2-2-4 15,4-1-1-15,2 0 1 16,1-1 21-16,1 1 30 16,-3-1-33-16,-3 2-12 15,-5 1 3-15,-2 1-4 16,-7-1 5-16,0 2-11 15,-3-2 0 1,1-1 9-16,0 0-9 16,4-1-1-16,2-3 1 15,2 3 8-15,3-2-8 16,0 1-1-16,-2 1 1 16,-2 2 4-16,-5 2-4 15,-3-2-1-15,-3 3 1 16,-4-2 1-16,0 0-1 0,0-1 0 15,-1-4 0-15,2-1 7 16,0-3-7-16,3-4 0 0,-2 1 0 16,2 0 0-1,-3 2 2-15,0 1-2 0,-3-1 0 16,-5 2 5-16,-1 1-5 31,-5 1-2-31,2-2 2 0,-3-1 1 16,0-2 6-16,0-1-7 15,1-3-12-15,-2 1 12 16,1-1 0-16,0-1 0 16,-2-1 0-16,-1 1 0 15,0 2 8-15,-1 0-8 16,-1 1-14-16,-2 3 14 0,-2-3-13 16,0 3-18-16,0-4 31 15,0 0 19-15,-9-1 4 16,1-2-23-16,1-3 0 15,-3-3 1-15,-1-4 0 16,-3-2 1-16,-6 1-1 16,-7 2 8-16,-9 3 22 0,-6-1-30 15,-10 2 12-15,-2 2 25 16,-1-1-5-16,1 4-5 16,5 1 2-16,4 1-21 0,2 2 25 15,4 0-34-15,0 3 1 16,0 1-1-16,-6 4-21 15,-33 12-105 1,11 2-180-16,3 0-318 0</inkml:trace>
  <inkml:trace contextRef="#ctx0" brushRef="#br1" timeOffset="70736.88">19165 10368 720 0,'0'0'961'0,"0"0"-786"16,0 0-83-16,-6-77 97 15,6 61-13-15,9 3-48 16,9-2-23-16,4 4-33 16,5 0-10-16,4-1 2 15,5 4-50 1,3 2-5-16,5 0 19 16,-1 4-20-16,-3 2-8 15,-4 2-7-15,-11 17-5 16,-9 7 2-16,-11 8 8 15,-5 7 2-15,-10 8 10 16,-16 0-4-16,-7 3-6 0,-5-2 0 16,0-2 0-16,5-9 13 0,5-10-13 15,10-7-9-15,8-11-5 16,10-6-39-16,0-5-14 16,19-10-24-16,12-13 27 15,7-12-29-15,5-9-29 16,3-8 0-16,-1-4 19 15,0 3 62-15,-6 5 31 0,-10 6 9 16,-6 8 1-16,-10 7 36 16,-8 6 26-16,-5 5 44 15,0 6 27-15,-9 3-14 16,-8 5-20-16,-5 2-42 16,-3 0-27-16,-1 12 34 15,0 7-30 1,3 7 3-16,4 8-5 15,5 3 14-15,5 4 3 16,9 2-22-16,0-3-10 16,18-3 13-16,7-5-21 15,5-5-9-15,1-7-6 0,4-10 6 16,-2-9 21-16,-2-1-14 16,-3-7-7-16,-6-9 14 0,-3-6-14 15,-9 0-15-15,-3-1-12 16,-3 6 14-16,-4 4 12 15,0 4-59-15,-2 9-61 16,-7 0-220-16,2 9-621 0</inkml:trace>
  <inkml:trace contextRef="#ctx0" brushRef="#br1" timeOffset="71376.11">19981 10419 707 0,'0'0'1238'15,"0"0"-954"-15,0 0-84 16,0 0-34-16,0 0-29 0,0 0-62 16,0 0-6-16,50-19-49 15,-15 10-12-15,1-1 17 16,0 0-18-16,-5 2-6 15,-6-1-1-15,-8 4 7 0,-7 2 32 16,-7 3-19-16,-3 0-20 16,0 5 20-16,-3 15 12 15,-5 9 10 1,0 8-9-16,2 2-24 16,3 7 26-16,1 0-35 15,2-2 0-15,0-3 0 16,0-6 0-16,9-3-7 15,2-5-37-15,2-6-10 16,-2-5 14-16,2-4-62 16,-5-4-10-16,-8 0-238 0,0-4-268 15,-3-2-315-15</inkml:trace>
  <inkml:trace contextRef="#ctx0" brushRef="#br1" timeOffset="71924.17">20025 10655 1249 0,'0'0'588'16,"0"0"-403"-16,0 0 5 15,0 0-17-15,0 0-7 16,0 0-50 0,0 0-56-16,6-4 16 0,5 4-13 15,3 0 11-15,4 0-32 16,5-2-3-16,3-6-11 15,9-4 8-15,3-2-21 16,4-1-14-16,1 1-1 16,-6 0 23-16,-4 3-23 0,-8 3-1 15,-8 4-9-15,-5 1-2 16,-8 3-17-16,-4 0-75 16,0 7-82-16,-11 8-111 15,-3-5-611-15</inkml:trace>
  <inkml:trace contextRef="#ctx0" brushRef="#br1" timeOffset="73296.33">19528 12075 1365 0,'0'0'477'0,"0"0"-304"0,0 0 91 16,0 0-35 0,0 0-86-16,0 0-65 0,16-75-26 15,2 64-3-15,9 0-31 16,4 5-12-16,5 3 12 15,0 3-17 1,-1 1 0-16,-5 16-1 16,-9 8-6-16,-8 9 0 15,-13 9 4-15,-3 3 2 16,-25 3 6-16,-12 3 3 16,-6-5-9-16,-2-3-7 15,3-6-16-15,8-7 23 16,12-9-33-16,13-12-26 0,12-10-35 15,13-3-88-15,23-23 130 16,14-11 8-16,21-23-58 16,12-21 11-16,-10 1-46 15,-11 11 66-15,-22 12 71 16,-19 24 91-16,-9 2 28 16,-5 6 20-1,-7 13 27-15,-12 6-32 16,-11 6-74-16,-6 8-14 0,-7 16-9 15,4 11 15-15,0 5 2 16,7 6-21-16,8 1-17 16,13 0 20-16,4-3-30 15,16-6-6-15,20-6 0 16,15-6-1-16,7-9 1 0,3-7-63 16,12-10-87-16,-14 0-93 15,-15-12-528-15</inkml:trace>
  <inkml:trace contextRef="#ctx0" brushRef="#br1" timeOffset="73882.17">20327 12164 1380 0,'0'0'380'0,"0"0"-150"0,0 0 30 15,0 0-81-15,0 0-115 16,0 0-12-16,0 0-13 16,102-31-27-16,-64 29-6 15,-2 2 20-15,-3 0-25 16,-8 0-1-16,-10 4-7 16,-7 8 0-1,-8 5 6-15,-4 0 1 16,-18 1 12-16,-5 1 38 15,-2 0-13-15,0-3-21 16,6-1-5-16,6-2 2 16,13-1-13-16,4-2-6 0,12-1 6 15,13-2-3-15,4-1 3 16,3-1-33-16,-5-1 7 0,-5 1 18 16,-8 0-1-16,-10 1 0 15,-4 2-19-15,0 3 28 16,-14 3 15-16,-10 4 0 15,-2-1-8-15,-2 2-6 16,-1 0-2-16,3-1-80 16,8-5-220-1,6-5-362-15,10-8-893 0</inkml:trace>
  <inkml:trace contextRef="#ctx0" brushRef="#br1" timeOffset="74113.89">20867 12133 922 0,'0'0'1276'0,"0"0"-1002"15,0 0-41-15,0 0-79 16,0 0-63-16,0 0 1 16,0 0 8-16,-1 75-46 15,1-40-17-15,0 3-22 0,0 3 2 16,1 2-5-16,5 0-12 0,0-4-35 15,-1-2-11-15,-1-5-62 16,-4-2-66-16,0-10-398 16,-7-8-1618-16</inkml:trace>
  <inkml:trace contextRef="#ctx0" brushRef="#br1" timeOffset="75448.25">19711 14308 367 0,'0'0'1435'15,"0"0"-1147"-15,0 0-35 16,0 0-5-16,0 0-132 16,11-75-58-16,16 57 3 15,7 2-43-15,9 3-4 16,2 4 13-1,1 8-17-15,-7 1-10 16,-9 7-7-16,-10 17 4 16,-12 8-6-16,-8 7 9 15,-18 11 0-15,-19 4 16 16,-10 3-16-16,-6-5-8 16,1-2-15-16,10-8-16 15,10-11 3-15,15-12-49 0,15-13-31 16,5-6-149-16,29-15 219 15,15-20 22-15,19-21-34 0,17-25-26 16,4-18-8-16,-11 10 10 16,-28 21 82-16,-23 28 23 15,-19 24 105-15,-6 5 10 16,0 3 25-16,-3 3-14 0,-16 5-67 16,-7 5-35-16,-4 13 28 15,2 8-22-15,4 6 18 16,9 5-1-16,9 3-28 15,6 2-12-15,5 1 7 16,17-4-18-16,12-3-19 16,5-5 1-1,6-7 7-15,1-8 10 16,-2-6-18-16,-8-9-23 16,-7-1-8-16,-8-1-27 15,-9-14-45-15,-12-12-77 16,-1 3-312-16,-14 2-185 0</inkml:trace>
  <inkml:trace contextRef="#ctx0" brushRef="#br1" timeOffset="76265.81">20671 14374 1258 0,'0'0'890'0,"0"0"-710"16,0 0 24-16,0 0-48 16,0 0-46-16,0 0-38 15,0 0-32-15,-49 78-29 16,75-53 23-16,11-2-28 16,5-1-5-16,0-1 8 15,1-2-8-15,-9-2 9 0,-5-1-10 16,-13 0-15-16,-5-3 15 15,-11 3-10-15,0-2 2 16,-15 0 8-16,-9-1-12 16,-3-3-41-16,-18-6-128 15,8-4-329-15,3 0-248 0</inkml:trace>
  <inkml:trace contextRef="#ctx0" brushRef="#br1" timeOffset="76419.44">20669 14304 137 0,'0'0'1801'0,"0"0"-1474"16,0 0-56-1,0 0-58-15,82-63-131 16,-61 61-77-16,3 2-5 16,10 2-149-16,-4 9-368 15,-3 1-672-15</inkml:trace>
  <inkml:trace contextRef="#ctx0" brushRef="#br1" timeOffset="76704.55">21127 14305 942 0,'0'0'1136'0,"0"0"-919"16,0 0 39-16,0 0-66 15,0 0-96-15,0 0-47 16,95 0-12-1,-75 23-14-15,-7 4-21 16,-5 5-6-16,-8 2-3 16,0 2 15-16,-17-3-6 0,-2-3 0 15,1-7 1-15,3-8 34 16,9-7-35-16,6-5-5 16,9-3 5-16,21 0 36 15,13-14-36-15,8-4-14 0,10-5-50 16,24-16-71-16,-16 5-404 15,-9 1-1294-15</inkml:trace>
  <inkml:trace contextRef="#ctx0" brushRef="#br1" timeOffset="78308.39">17196 11618 208 0,'0'0'974'0,"0"0"-770"16,0 0 1-16,0 0-43 16,0 0-16-16,0 0-11 15,0 0-17-15,15-65-22 0,-2 52-45 16,6-1-40-16,4 2 21 15,1-3-30-15,7-1 5 0,6-3 1 16,7-5 2-16,5-4-10 16,3-6 0-16,6-5 6 15,5-4 7-15,1-6-12 16,2-4-1-16,-1-4 1 16,-1-4 5-16,-4 3-6 15,-4 4-1-15,-4 10 1 0,-6 11 0 16,-7 4 0-16,-4 7-6 15,1 0 6-15,2-3 5 16,5 0-5-16,0-2-9 16,5 2-22-16,-6 0 20 15,-8 5-72-15,-7 4-8 16,-11 8-1 0,-8 4-63-16,-10 4-98 15,-14 14-30-15,-7 1-228 0</inkml:trace>
  <inkml:trace contextRef="#ctx0" brushRef="#br1" timeOffset="79056.98">17463 11771 669 0,'0'0'550'16,"0"0"-407"-16,0 0-72 15,0 0-4-15,0 0 15 16,0 0-21-16,0 0-19 15,104 1 10-15,-65 12 1 16,6 2-16-16,7 1-10 16,7 1-6-16,18 6 11 15,18 4-25-15,19 2-6 0,3 2 8 16,-3-2-3-16,-10-1-6 0,-11-6-5 16,-2 0-2-16,-2-2 6 15,-16-3 1-15,-13-2-1 16,-14-3 1-16,-7-4 0 15,6 3 1-15,6-3-1 16,4 1 0 0,-3-2 5-16,-3-1-5 15,-1-2-1-15,-6 0 1 16,-6-1 9-16,-10 1-9 16,-5 2-5-16,-13 3-116 15,-5-2-92-15,-3 1-333 0</inkml:trace>
  <inkml:trace contextRef="#ctx0" brushRef="#br1" timeOffset="79858.92">17626 12162 1074 0,'0'0'217'0,"0"0"-42"0,0 0-22 16,0 0-45-16,84 16-28 15,-54 12 15-15,6 9-36 16,9 7-2-16,4 8-25 15,8 4-6-15,5 7-11 0,17 13 3 16,12 21 2-16,12 17-20 16,4 5 0-16,-9-4 6 15,-13-9-6-15,-14-12 11 16,-6-1 6-16,-10-6-3 16,-7-6 15-16,-11-13-29 15,-4-18 0 1,-5-11 13-16,1-6-13 15,8 3 6-15,7 4-6 16,8 0 0-16,0-7 49 16,-2-2 5-16,-3-4 1 15,-4-2 0-15,-5-1-22 16,-3-2 4-16,-4-3-6 0,-4-2-29 16,-2-1 30-16,-3-4-32 0,-3 1 1 15,-3-1-1-15,-6-2 6 16,-2-1-6-16,-5-2-19 15,-3 0-61-15,0-3-26 16,0-4-189-16,-4 0-52 16,-6-12-519-16</inkml:trace>
  <inkml:trace contextRef="#ctx0" brushRef="#br1" timeOffset="80714.25">20755 10368 1023 0,'0'0'621'0,"0"0"-418"0,0 0 24 16,0 0-20-16,0 0-82 16,0 0-40-16,0 0-51 15,16-15-34 1,-9 15-93-16,8 0-123 15,-2 3-267-15,1 1-248 0</inkml:trace>
  <inkml:trace contextRef="#ctx0" brushRef="#br1" timeOffset="80830.11">21102 10412 75 0,'0'0'147'16,"0"0"230"-16,0 0-377 15,0 0-26-15</inkml:trace>
  <inkml:trace contextRef="#ctx0" brushRef="#br1" timeOffset="80999.35">21491 10400 1149 0,'0'0'545'16,"0"0"-387"-16,0 0 45 15,0 0-58-15,0 0-31 16,0 0-52-16,0 0-44 16,4-16-18-16,7 16-234 0,2 0-318 0</inkml:trace>
  <inkml:trace contextRef="#ctx0" brushRef="#br1" timeOffset="81701.03">22337 10056 818 0,'0'0'979'0,"0"0"-742"16,0 0-23-16,0 0-56 0,0 0-57 15,0 0-65-15,0 0 23 16,-31 7-22-16,50 19-2 15,5 1-22-15,2-1-13 16,2-4-33-16,3-7-14 16,-1-5-46-16,0-6 50 15,-5-4 9 1,-3-8-1-16,-7-12 35 16,-4-7 8-16,-8-5-7 15,-3-2 48-15,0 0 9 16,0 5 46-16,0 7-36 15,0 9 6-15,0 10-8 16,0 3-56-16,0 13-10 0,7 17 0 16,4 9 0-16,3 7 23 15,3 5-22-15,5 4-1 0,4 2 0 16,2 5 5-16,3 11-5 16,-7-5-2-16,-9-1-25 15,-9 1 18-15,-6-15-22 16,-7 1 13-16,-14-8 9 15,-3-15 9 1,-8-6 17-16,-1-12-17 16,-3-11 20-16,0-2 29 15,1-14-13-15,7-9 0 16,10-11 18-16,9-6-23 16,9-8-1-16,7-5-30 15,18-3-10-15,7 3-28 16,22 3-87-16,-8 15-186 0,-7 13-670 0</inkml:trace>
  <inkml:trace contextRef="#ctx0" brushRef="#br1" timeOffset="82048.64">22928 10301 108 0,'0'0'1831'15,"0"0"-1444"-15,0 0-70 16,0 0-131-16,0 0-92 16,0 0-43-16,0 0-36 15,86-55-14 1,-54 55 24-16,2 0-19 16,1 0-6-16,-2 0 1 15,-3 0 6-15,-9 0 2 16,-3 0-9-16,-9 1-15 15,-6 8 15-15,-1 6 0 16,-2 11 3-16,0 9 15 16,0 7-2-16,0 8 3 0,0 5-19 15,7-1 0-15,0 0-1 16,4-6-17-16,1-5-39 16,-2-8-42-16,4-2-105 15,-2-10-480-15,-3-9 16 0</inkml:trace>
  <inkml:trace contextRef="#ctx0" brushRef="#br1" timeOffset="82233.5">23090 10543 747 0,'0'0'826'0,"0"0"-578"16,0 0-66-16,97-17-15 0,-46 16-59 15,6 0-69-15,26-2-39 16,-14 0-125-16,-8-3-542 0</inkml:trace>
  <inkml:trace contextRef="#ctx0" brushRef="#br1" timeOffset="82349.39">23863 10437 1437 0,'0'0'387'0,"0"0"-223"0,0 0-98 15,0 0-66-15,0 0-705 16</inkml:trace>
  <inkml:trace contextRef="#ctx0" brushRef="#br1" timeOffset="83189">21583 12320 1420 0,'0'0'488'16,"0"0"-356"-16,0 0 52 15,0 0-17 1,91-17-39-16,-29 10-36 0,29 1 8 0,32-1-54 16,15 1-13-16,2 0-24 15,-15 0 9-15,-34 2-11 16,-22 0-7-16,-22 0 0 15,-12-2 12 1,-1 0-1-16,-4-2 8 16,-5-1 21-16,-13 1 20 15,-7 1-3-15,-5 1-57 16,0 2 1-16,0-1 7 16,0 4-8-16,0 1-77 15,3 0-96-15,5 0-287 0,3 0-364 0</inkml:trace>
  <inkml:trace contextRef="#ctx0" brushRef="#br1" timeOffset="83990.94">20894 10649 398 0,'0'0'89'0,"0"0"487"0,0 0-395 16,0 0 25-16,0 0-39 31,0 0 45-31,0 0-2 0,-16-25-43 16,16 23-70-16,12-1 11 15,7-1-42-15,8-1-4 16,10-1-5-16,24-1-11 16,32-4-4-16,38-3-23 15,22-2-7-15,0 1 27 16,-16 2-29-16,-43 4 2 0,-30 3-11 16,-26 2 9-16,-17 2-2 15,-6-2-8-15,-4 1 0 16,-5 0-3-16,-6 2 3 15,-3 1-1-15,-11 0-26 16,-3 7-73-16,-2 22-86 16,7-2-178-16,3-4-420 0</inkml:trace>
  <inkml:trace contextRef="#ctx0" brushRef="#br1" timeOffset="84940">23292 11658 1625 0,'0'0'388'15,"0"0"-110"-15,0 0-47 16,0 0-86-16,0 0-78 16,0 0-45-16,0 0-8 15,21 21 5-15,-4 1-18 16,5-4 28-16,3-3-29 15,2-6-25-15,-1-5-32 0,1-4-31 16,-3 0-19-16,-1-14 55 16,-7-8 39-16,-6-10 12 0,-5-1 2 15,-5-3 32 1,0 5 52-16,-3 8 28 0,-3 8-13 16,0 13-49-16,-1 2-37 15,4 20-4-15,1 17 5 16,2 13-15-16,0 7 7 0,15 5 5 15,6 4 6-15,6 11-18 16,-2-7 0-16,0 3 6 16,-2-2-6-16,-8-9-10 15,-2 7 2-15,-5 0 8 16,-8-4-7-16,0-4-16 16,-5-6-12-1,-13-8 26-15,0-8 8 16,-4-13 1-16,-2-10 22 15,-1-11-7-15,-2-5 37 16,-3-9-22-16,0-18 1 16,2-13 13-16,1-9-12 15,5-22-8-15,19-19-1 16,12-20-16-16,24 9 5 0,10 23-12 16,-5 31-46-16,-5 29-48 0,24 8-51 15,-9 4-380-15,-2 2-723 16</inkml:trace>
  <inkml:trace contextRef="#ctx0" brushRef="#br1" timeOffset="85494.58">23856 12177 309 0,'0'0'1240'16,"0"0"-1001"-16,0 0-58 16,0 0-9-16,0 0-36 15,86-74-58-15,-56 69-41 16,0 5-24-16,0 0-13 16,-5 0 8-16,-4 6-4 15,-7 5-4-15,-6 2-7 16,-6 0 7-16,-2 1 13 15,0-1 62-15,-9-2 9 16,2 0-29-16,0-4 5 16,3 0-50-16,4 1-5 15,0-2 1-15,0 3-2 16,7 1 19-16,4 3-23 0,1 1 6 16,-2 0 6-16,-2-1-12 15,-2 1-8-15,-2 0 1 16,-4 0 7-16,0-1 0 15,-12 0-5-15,-11 1 5 0,-5 0-1 16,-7 0 1-16,-5-1-140 31,5-5-352-31,11-4-353 0</inkml:trace>
  <inkml:trace contextRef="#ctx0" brushRef="#br1" timeOffset="85726.31">24459 12125 925 0,'0'0'1389'15,"0"0"-1138"-15,0 0-74 16,0 0-41-16,0 0-64 16,0 0-9-16,0 0 4 15,3 83-30-15,-5-44-26 16,2 1 13-1,0 5-24-15,0 14-84 16,0-10-139-16,0-9-736 0</inkml:trace>
  <inkml:trace contextRef="#ctx0" brushRef="#br1" timeOffset="86891.44">22076 14497 696 0,'0'0'953'16,"0"0"-637"-16,0 0-96 15,0 0-16-15,0 0-26 16,0 0-94-1,0 0-22-15,56-14-24 16,6 4-19-16,33 1 18 16,36-3-22-16,16 1-7 15,-5 3-8-15,-22 2 0 16,-36 3 19-16,-26 3-19 16,-22-2-1-16,-14 2 1 15,-5 0 10-15,-4-1-10 0,-4 1-2 16,-7 0-1-16,-2 0-7 15,0 0 20-15,0 0-7 16,0 0-3-16,9 0-31 16,8 0-86-16,18 0-124 15,-2-5-441-15,-4-1-682 0</inkml:trace>
  <inkml:trace contextRef="#ctx0" brushRef="#br1" timeOffset="88301.34">24011 13874 1609 0,'0'0'283'16,"0"0"5"-16,0 0-47 16,0 0-127-16,0 0-68 15,0 0 17-15,0 0 4 16,-7 87-22 0,15-58-19-16,4-5-24 15,3-4 1-15,2-2-3 16,3-9-66-16,4-4 4 15,0-5-10-15,3 0 8 16,2-13-14-16,-3-10 33 16,-2-4 45-16,-6-5 12 15,-3 1 1-15,-4 2 39 0,-5 4 28 16,-3 10 59-16,-1 8-39 16,0 7-45-16,1 4-37 15,1 19-18-15,5 13 17 16,6 9-16-16,3 6-1 0,6 6 22 15,3 3-21-15,3 12 0 16,-5-6-1 0,-1 3 6-16,1 0-6 15,-4-8-9-15,1 5-33 16,-3-4 9-16,-6-6-18 16,-6-9 13-16,-5-9 18 15,-2-13 10-15,-11-9 10 16,-13-10 9-16,-8-6 22 15,-7-7 29-15,-7-18 4 0,-3-9-19 16,1-6-5-16,2-10 5 16,13-4-3-16,13-2-42 15,20 0 0-15,3 5-7 16,28 10-13-16,11 11-31 16,27 16-56-16,-9 9-126 15,-10 5-619-15</inkml:trace>
  <inkml:trace contextRef="#ctx0" brushRef="#br1" timeOffset="88633.32">24785 14037 484 0,'0'0'612'16,"0"0"-244"-16,0 0-122 15,0 0 25-15,0 0-60 16,0 0-72-16,0 0-26 16,-13 21 3-16,7 2-12 15,1 7-29-15,4 2-29 0,1 2-6 16,0 1-40-16,15-1 0 16,9-2 0-16,4 1 1 15,2-5 0-15,0-3 8 16,-4-6-9-16,-5-4-8 15,-9-2-19-15,-10-4 1 0,-2-2 3 32,-17-1 13-32,-17-3-25 0,-27-3-124 15,9-5-170 1,3-10-443-16</inkml:trace>
  <inkml:trace contextRef="#ctx0" brushRef="#br1" timeOffset="88764.8">24793 14022 456 0,'0'0'1013'0,"0"0"-816"16,82-25-11-16,-50 22-56 15,1 3-130-15,-9 0-132 16,-7 3-740-16</inkml:trace>
  <inkml:trace contextRef="#ctx0" brushRef="#br1" timeOffset="89065.52">25237 14069 1711 0,'0'0'550'0,"0"0"-319"0,0 0-30 32,0 0-89-32,0 0-46 15,0 0-29-15,0 0-9 0,99 39 7 16,-80-17-35-1,-9 6 0-15,-10 1-23 0,-1 0 23 16,-23 0 6-16,-4-5 5 16,1-4-11-16,6-9 24 15,12-3-24-15,9-8 0 0,11 0-2 16,20-3 2-16,15-9 11 16,8-4-11-16,7-2-77 15,20-13-70-15,-16 5-380 16,-12 2-656-16</inkml:trace>
  <inkml:trace contextRef="#ctx0" brushRef="#br1" timeOffset="91408.8">16894 11365 312 0,'0'0'965'31,"0"0"-810"-31,0 0-105 15,0 0-1-15,-5-73-17 16,5 57-20-16,0 0 33 16,-7 1-12-16,-2 1 10 0,-4-2 5 15,-2-1 75-15,-3 3-68 16,-1 2-28-16,-2 0 9 16,-1 5 1-16,-3 1-24 0,-3 2-13 15,0 0 0-15,-5 2 6 16,0-2 53-16,0 0-19 15,-2 1-15-15,0 2 35 16,3-1-23-16,-1 2-10 16,-2 0 7-16,1 0 2 15,-3 0 2-15,-3 5-22 0,-1 1 2 16,-2 3 18-16,-3-1-14 16,2 1 3-16,0 0-5 15,3 0-10-15,2 3 30 16,2 1-32-16,0 1-7 15,1 1 0-15,2 2 12 16,0 2-13 0,1 0 0-16,3 2 0 15,2 3 8-15,-1 1-8 0,2 4-1 16,2 3 1-16,1 1 9 16,2 5-3-16,1 4 3 15,6 6-8-15,0 3 26 16,3 3-26-16,6 1 1 15,0 0 4-15,5 1 1 0,1 2 1 16,0 0-8-16,10 1 0 16,5-1 4-16,6-1-3 15,4-3-1-15,6-1-4 16,4-1 4-16,5-1 0 16,3 0-17-16,1 0-17 15,-1 0 34 1,3 0-34-16,-1-2-5 15,3 1-22-15,-2-3 42 16,2-6-63-16,1-4 51 16,2-6-68-16,1-6 62 15,1-7 15-15,0-4 0 16,2-2-5-16,0-6-3 16,0-1 30-16,-1-4 3 0,1-1-2 15,2 0-1-15,0 0 14 16,-2-3-14-16,-1-6 0 0,-2 2 2 15,-3-3 13-15,-6-2-14 16,-2-2-2-16,-3-3 2 16,-5-3 5-16,0-3-6 15,-2-5 0 1,2-3 0-16,2-2 10 16,2-4-9-16,-1-2 7 15,1-2-1-15,-3 0 9 16,-6-1-8-16,-5 2-8 15,-5 3 0-15,-7 6 18 16,-3 2 30-16,-3 2 7 16,1 1-10-16,0-1-1 0,1 0-2 15,3-2-42-15,-2 1 6 16,0-3 0-16,-5 0-1 16,-2-2-5-16,-1 1-1 15,0-2 1-15,-9 0 28 0,-5 2 3 16,-2-1 8-16,3 2 18 15,-2 2-11-15,1 0-28 0,0-1-8 16,-2-1-1 0,-3-2 26-16,-3-3-18 0,-2-3 3 15,-3-3 16-15,-4 1-14 16,-2-3-5-16,-6-1-17 16,-1-2 0-16,-4 0 26 15,-3 2-26 1,-5 1 0-16,-2 4 0 15,-3 3 14-15,-1 6-14 16,1 6-2-16,1 6 2 16,3 8-15-16,1 8 14 15,6 3-59-15,4 3-80 16,2 23-178-16,8 0-205 16,10-3-565-16</inkml:trace>
  <inkml:trace contextRef="#ctx0" brushRef="#br1" timeOffset="95596.71">22550 9668 375 0,'0'0'190'16,"0"0"105"-16,0 0-161 15,0 0-23 1,0 0-12-16,0 0-20 16,0 0-9-16,-85-12 1 15,73 10 12-15,-1 2-18 16,-3 0-1-16,0 0 17 16,-3 0-8-16,1 0-12 15,0 0-27-15,1 5 1 16,1 0-28-16,0 1-7 0,3 0 7 15,-5 2 5-15,1 2-12 16,-2 2-6-16,-2-1 6 16,3 1 8-16,-1-1 4 15,2 2-11-15,3-1 6 16,1-1 24-16,0 3-22 0,4 0 0 16,0 0-8-16,-1 3 13 0,2 2 9 15,-2-1-23-15,1 2 6 16,0 0 25-16,1-1-16 15,4 1 13-15,1 0 6 16,3 2-6-16,0 1 18 16,0 4-33-16,0-1-1 15,7 2 10 1,3 1-7-16,0 3-15 16,-1 1 1-16,0 4 5 15,-3 0 7-15,1 5-13 16,-4 4 0-16,0 0 7 15,0 1-6-15,2-1 0 16,-1-1-1-16,4-4 1 16,2-5 8-16,2-1-9 0,4-6-2 15,1-1-7-15,4 0 2 16,1 0 7-16,-1 3 9 16,0 0-9-1,0 1 17-15,-5 1-11 0,2-2-6 16,0 2 0-16,0-1 17 15,-3 1-16 1,-2-1-1-16,-2 2 0 16,-4 1-9-16,-1 0 10 0,-3 1-2 15,0-3 2-15,0 3 8 16,0-3-7-16,3 0-2 16,3 1 0-16,1 0 1 15,4 1 14-15,4 2 3 16,2-1-17-16,2 2 9 0,1-2 7 15,3 1-17-15,-1 1 0 16,-2-1 4-16,-1-1-4 16,-1-1 1-16,-5-4-1 15,-1-2 0-15,-4-3 0 16,-7 1-6-16,-1-4 6 16,-3-3 15-1,0-3-14-15,0-2 9 16,4-1-8-16,2 1 4 15,5 1 19-15,5 5-25 16,1 6 7-16,0 3-6 0,0 5-1 16,-1 6 0-16,-2 3-1 15,1 0-11-15,-3-2 3 16,4-3-10-16,-1-5 17 16,3-1 2-16,0-5 0 0,3 0 0 15,-1 1-1-15,0 2 1 16,-2 5 0-16,-6 1 1 15,-5 1-2-15,-4 1 2 16,-3 1 6-16,0 0 12 16,0-2-19-16,0 0 0 0,0 0 20 15,5-2-18-15,11 1 10 16,8 2-12-16,4-1 5 16,2 5-5-16,1 2-23 15,-2 2 7-15,-2 2 16 16,-8-1 5-16,0-1-5 15,-5-1-21 1,-1-2 21-16,-1-2-1 16,2-3 0-16,-1-2 1 15,3 0 1-15,-2-1-1 16,2-1-2-16,-4 0-7 16,0 2 9-16,0-2 7 0,-1 0-7 15,-1-1-5-15,2 0 5 16,2-3 0-16,2-3-45 0,2-2-18 15,1-2-47-15,2-1 86 16,-4 1 2-16,0 1 12 16,0 0-23-16,-2 5 33 15,0 2 7-15,-2 0 8 16,-1-1-15-16,0 2 21 16,-2-2-21-1,1 0 0-15,1-2-20 16,-3-3 20-16,1 1-17 15,2-1-22-15,-2 1 31 16,1-1-1-16,-1 2-13 16,-2 2-79-16,1 0 28 15,-2-1 29-15,2-1 44 16,2-1-21-16,-1 1 21 0,6-3-1 16,1 0 1-16,2 0-7 15,5-2 1-15,0 1 6 0,-1-2-3 16,2-1 3-1,-1 1-22-15,-2-2-17 0,-1 1 24 16,1-3-4-16,1 2 10 16,0-3 9-16,2 4-8 0,3-3 8 15,0 2-19-15,4 0 19 16,-1-3-9-16,0 3 8 16,-1-4-12-16,1 1 12 15,-2-3 0-15,-2-4-34 16,-1-2-23-16,1 0 42 15,3-4 16 1,3-1 1-16,3-2 27 16,4 1-17-16,3-1 56 15,1-1-39-15,2 0-18 16,-1 0-9-16,1 0 13 16,-2 0-14-16,1 0 0 15,0 0 1-15,-3-3 6 16,-1-2 2-16,-3-1 10 0,-1-3 31 15,1 0-10-15,-1-3 9 16,1-1-7-16,0-2-12 0,-1-2-17 16,-2-2-13-16,-4-1-5 15,-3 1 5-15,-1-1 14 16,-2 4 3-16,1-3-17 16,-1 2 0-1,-1 3 3-15,0-5-3 16,1 1 0-16,-3-2 0 15,1-2 5-15,-1 0 22 16,1-2-17-16,-1 1 2 16,1 0 31-16,0 1-12 15,1 0-9-15,1-1 38 16,0 0 17-16,0-2-28 0,0 0-37 16,-3-1-11-16,-2 1 13 15,-4 1-4-15,-4-1-1 16,0 1 6-16,-3 0 7 15,-1-3 54-15,0-4-12 16,-2-2 7-16,0-3-35 0,-2 0 1 31,-3-3-7-31,1 3 2 16,-2-2-3-16,0 0 12 0,0 0-40 16,1 0 7-1,1-2-7-15,-2 1 17 0,0-2 10 16,0-3-1-16,0-3-4 15,-11-2 8-15,-2-2-19 16,-1-2-12-16,-3-1 0 0,0 2 0 16,-4 3 2-16,1 2-2 15,0 3-6-15,0 0 6 16,2 3 0-16,-1-4-6 16,2 3 1-16,1 1 5 15,-3-1 2-15,1 1-2 16,-3 0 0-16,-1 1-9 0,-1 0 9 15,-2-1-6-15,-2 2-2 16,2-3 8-16,-4 1-1 16,3-1 1-16,-3-1-1 15,4 0 1-15,-4 0 1 16,1 0-1-16,1-1-5 0,-3 2 5 31,2 0-4-31,-3 1 4 16,1-1-9-16,-3 3 9 0,2-2 0 15,-1 2 0-15,2-2-17 16,1 0 17-16,0-2-1 16,1 1 1-16,0-2-1 15,-1 1 1-15,0 0 0 16,-1 2 0-16,0 0-2 0,3 3-5 16,0-1 6-16,3 1 1 15,2-4-1-15,4-4-6 16,0-2 7-16,0-1 3 15,0-2-3-15,-3 2 0 16,-2 2 2-16,-3 1 1 16,-8 2-3-1,-3 2-8-15,-2 1 8 16,-3 5 2-16,-1 1-2 16,2-1 0-16,5 3 3 15,2 0-3-15,1-1 0 16,2 2-7-16,3-2 7 0,-1 0 0 15,1-1 0-15,1-2-6 16,0-3 6-16,2 1 1 0,1-3-1 16,2-2 0-16,-1-1 0 15,3-2-15-15,-2 0 15 16,0-2-22-16,0 4-1 16,-2 2 22-16,3 2-6 15,0 4 1-15,2 3 6 16,2 2 1-16,0 3-1 0,0 3 0 15,1 1 0-15,-1 1 0 16,1 3 2-16,1-4-2 16,-3-2-60-16,1-4 59 15,-5-1-24-15,-2-3 10 16,-4-2 3-16,-3 0 12 16,-5 0 0-1,0 5-5-15,-1 1 4 16,0 5 1-16,4 2 0 15,3 2-5-15,3 1 3 16,6 2 2-16,0 1 6 16,0 4-6-16,2 1 0 0,-7 2 0 15,-3 4 0-15,-6 0-9 16,-4 4 8-16,-4 1 1 0,-3 2-3 16,-3 0 3-16,1 12-7 15,-1 7 6-15,5 10 1 16,3 6-23-16,0 29-238 15,10-11-320-15,12-4-446 0</inkml:trace>
  <inkml:trace contextRef="#ctx0" brushRef="#br1" timeOffset="96614.77">24687 10978 1554 0,'0'0'370'0,"0"0"-90"16,0 0 21-16,0 0-111 15,0 0-66-15,0 0-42 16,0 0-38-16,55-27-19 0,-10 18-13 16,10-1-1-16,6 0 6 15,0 2-17-15,-5 0-17 16,-10 3-43-16,-14 3-107 15,-14-2-111-15,-18-2-183 16,-11-1 109-16,-16-3-711 0</inkml:trace>
  <inkml:trace contextRef="#ctx0" brushRef="#br1" timeOffset="96821.78">24690 10721 1430 0,'0'0'392'16,"0"0"-136"-16,0 0 51 0,0 0-69 16,0 0-108-16,0 0-48 15,103 54-6-15,-75-5-12 16,9 20-47-16,6 27-16 16,1 26-1-16,-8 14-20 15,-11-2-184-15,-13-39-434 16,-5-28-851-16</inkml:trace>
  <inkml:trace contextRef="#ctx0" brushRef="#br1" timeOffset="97300.87">25615 12287 1295 0,'0'0'391'0,"0"0"-239"0,0 0-28 15,0 0 41 1,0 0 38-16,0 0-42 15,0 0-28-15,22 15-12 0,15-15-40 16,8 0-26-16,7-9-45 0,6-3-10 16,5-4 9-16,-2 1-9 15,-4-2-58-15,-11 0-54 16,-14 0-129-16,-31-7-123 16,-1 4 12-16,-15 2-522 0</inkml:trace>
  <inkml:trace contextRef="#ctx0" brushRef="#br1" timeOffset="97501.35">25628 12001 1582 0,'0'0'803'15,"0"0"-647"-15,0 0-36 0,0 0 47 16,112 64-7-16,-69-23-43 15,6 8-39-15,5 18-8 16,-11-2-70-16,-8 4-85 0,-14 21-72 16,-15-27-335-16,-5-6-842 15</inkml:trace>
  <inkml:trace contextRef="#ctx0" brushRef="#br1" timeOffset="98256.55">26998 10012 1540 0,'0'0'335'0,"0"0"-128"16,0 0-123-16,0 0 47 0,28 156 46 15,-14 2-12-15,2 44-70 16,0 32-16-16,4 18-25 16,-4 2-11-16,2 12-8 15,-3 5-35-15,0 0 7 0,-5-4 5 16,1-4-3-16,-2-12 5 16,0-13-13-16,0-21-1 15,2-18 0-15,-1-24-7 16,-1-29-50-16,1-42 0 15,-1-35-64-15,0-30-80 16,3-14-72-16,1-7-102 0,14-12 50 16,-2-5-505-16,-3-1 118 0</inkml:trace>
  <inkml:trace contextRef="#ctx0" brushRef="#br1" timeOffset="98989.48">27900 12332 1659 0,'0'0'477'0,"0"0"-366"16,0 0 76 0,0 0-28-16,6-85-55 15,21 66-34-15,12 0-37 16,12 0-26-16,8 6-1 15,7 1 0-15,1 6-6 16,-1 4 0-16,-6 2 0 16,-10 0 2-16,-15 8-2 0,-16 8-1 15,-18 3-29-15,-1 8 28 0,-27 5 1 16,-10 6 1 0,-7 2 13-16,-3 2-7 0,4 1-6 15,9-1 0-15,8 1-2 16,17-4-5-16,9-1-30 15,13-6 5-15,22-2-6 16,10-4 9 0,8 0-7-16,4-2-47 15,-3 1 22-15,-8 0 61 16,-8 0-8-16,-15 0 8 16,-12 2 9-16,-11 1 56 15,-8 3 33-15,-21 0-49 16,-12 2-7-16,-11-1 21 15,-9 0-39-15,-5-6-11 0,0-5-1 16,7-5 6-16,11-6-3 16,17-4-15-16,14-5 0 15,12-1 21-15,5 0-21 16,5 0-12-16,10-2 9 16,0-3 3-16,-3 2 19 0,-3 2-19 15,-4 1 0-15,-5 0-1 0,0 0-2 16,0 0-57-16,0 0-10 15,-3 0-27-15,-8 0-101 16,2 0-406-16,-1 0-1053 0</inkml:trace>
  <inkml:trace contextRef="#ctx0" brushRef="#br1" timeOffset="100831.59">16773 12984 58 0,'0'0'1156'0,"0"0"-799"15,0 0-153-15,0 0 39 16,0 0-19-16,0 0-66 16,0 0-27-16,-14-43-23 0,14 43-18 15,0 0-59-15,0 0-30 16,0 0 24-16,0 3-24 15,4 10 6-15,3 3 11 0,-5 4-3 16,-2 3 17 0,0 2-17-16,0-1-6 0,-2 0 23 15,-6 1-3-15,0-2-11 16,2 2 0-16,1 4-8 0,1 5 23 16,0 9-27-16,2 22-4 15,1 30 15-15,1 32-3 16,0 15-13-16,3-6-1 15,15-16 0-15,4-26 11 16,-2-22-11 0,0-15-9-16,-5-15-12 15,3-7 14-15,0 3-2 16,-2 2 1-16,2-2-1 16,-6-10 0-16,-6-9 9 15,0-5-1-15,-3-7-35 16,-2-4 7-16,-1-3-32 15,0-1-204-15,0-10-543 0</inkml:trace>
  <inkml:trace contextRef="#ctx0" brushRef="#br1" timeOffset="101063.32">16674 14216 995 0,'0'0'1107'16,"0"0"-821"-16,0 0-150 16,0 0 15-16,0 0-65 15,0 0-1-15,82 8-40 16,-53 23-29-16,3 4-16 16,2 0-44-16,-1 1-72 0,-2-7-120 15,4-8-156-15,-9-6-209 16,-5-13-558-16</inkml:trace>
  <inkml:trace contextRef="#ctx0" brushRef="#br1" timeOffset="101226.05">17194 14090 1501 0,'0'0'705'0,"0"0"-391"15,0 0-119-15,0 0-49 16,0 0-29-16,-39 88-74 15,20-45-43-15,-8 23-61 0,5-12-157 16,1-5-748-16</inkml:trace>
  <inkml:trace contextRef="#ctx0" brushRef="#br1" timeOffset="102096.99">16776 15665 818 0,'0'0'774'16,"0"0"-436"-16,0 0-46 15,-20-82-15-15,18 78-46 16,2 4-85-16,0 5-68 15,0 20-53-15,11 14 25 16,8 7-24-16,3 3-23 16,5 2 3-16,3-8 11 0,3-7-17 15,2-10 0-15,3-13-17 16,1-11 1-16,2-2-36 16,0-24 1-16,-4-14-7 0,-3-9 40 15,-7-6-9-15,-8-1 18 16,-8 6 9-16,-8 10 35 15,-3 16 41-15,0 18-2 0,0 8-47 16,12 37 1-16,15 36-12 16,22 33-7-16,11 18-8 15,4 0 8-15,-6-9-9 16,-13-14-7-16,-12-4-35 16,-8-4-4-16,-9-5 23 15,-8-17-44 1,-5-15 18-16,-3-16-59 15,0-7 90-15,-8 1-59 16,-8-5 17-16,-7-3 60 16,-6-13 12-16,-6-15 74 15,-3-2 8-15,0-19-23 16,1-17 42-16,3-21-66 0,7-28 5 16,21-32-16-16,6-17-24 15,34 3-12-15,11 25-9 0,-3 37-54 16,-7 26-24-16,17 12-71 15,-8 9-102-15,-5 4-493 0</inkml:trace>
  <inkml:trace contextRef="#ctx0" brushRef="#br1" timeOffset="102350.85">17857 15816 1172 0,'0'0'1141'0,"0"0"-917"0,0 0-58 15,0 0 8-15,-56 118-74 16,56-59-52-16,0 6-20 16,14-1-18-16,10-13 9 15,6 0-19-15,6-7-13 16,5-11-29-16,2-11-67 15,19-22-91 1,-12 0-293-16,-9-6-406 0</inkml:trace>
  <inkml:trace contextRef="#ctx0" brushRef="#br1" timeOffset="102535.72">17701 16226 967 0,'0'0'929'15,"0"0"-699"-15,0 0-127 16,0 0 109-16,0 0-84 16,0 0-33-16,87-34-28 15,-17 17-40-15,5-3-27 16,16-13-52-16,-30 4-263 16,-9 0-819-16</inkml:trace>
  <inkml:trace contextRef="#ctx0" brushRef="#br1" timeOffset="103152.8">16894 15230 1270 0,'0'0'567'15,"0"0"-358"-15,0 0 52 16,0 0-34-16,0 0-82 0,0 0-66 15,0 0-41-15,12 4 10 16,-6-2-28-16,-1-1-7 16,-2-1 9-16,2 0 2 15,-2 0-1-15,2-7-5 16,0-9-18-16,1-4 27 16,0-5-27-16,2-3-1 0,-2-2 1 15,0 2 2-15,0 3-2 16,-2 8 0-16,-1 5 0 15,-2 10-3-15,5 2 3 16,1 6-18-16,7 13 18 16,8 6 20-16,8 6-16 15,7 1-4 1,31 11-57-16,-10-10-105 16,-5-6-554-16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7T12:28:10.30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14446 6277 656 0,'0'0'782'16,"0"0"-602"-16,0 0 98 16,-22-93-60-16,19 78-55 15,1 7 1-15,2 6-66 0,0 2-56 16,0 0-12-16,0 6-23 15,0 14-7-15,0 8 15 16,0 12 12-16,6 7 46 16,0 10-66-16,0 6-1 15,-1 3-4-15,2 2 19 16,1-1-20 0,0-4-1-16,0-6-26 15,-2-6 14-15,0-8-100 0,3-6-39 16,0-3-105-16,-2-11-141 15,-2-8-324-15</inkml:trace>
  <inkml:trace contextRef="#ctx0" brushRef="#br0" timeOffset="516.82">14873 6179 126 0,'0'0'1081'16,"0"0"-759"-16,0 0-93 0,0 0-89 16,0 0-112-16,0 0-10 15,0 0-2-15,-2 49 15 16,-4-4-9-16,-2 6 11 16,-6 6-15-16,-7 1-11 15,-6 2-5-15,-7 1-2 16,-3-4 36-1,-2-7-36-15,0-8 6 16,5-12-6-16,7-8 0 16,6-9-7-16,6-8 5 0,8-5 4 15,2-7 13-15,5-12-15 16,0-7 15-16,3-1-9 16,8 3 16-16,2 7 3 15,0 5 12-15,4 7-9 0,3 5 13 16,6 0-40-16,7 14-1 15,7 8 1-15,2 7 17 16,2 2-8-16,0 3-10 16,-2-2 0-16,-4-1 2 15,-6-3-2-15,-8-5-31 16,-5-6 6 0,-8-6 25-16,-3-6-4 15,-3-2 4-15,-4-3 0 16,2 0 40-16,-1-8-40 15,-2-14-48-15,0 3-158 16,0-1-337-16</inkml:trace>
  <inkml:trace contextRef="#ctx0" brushRef="#br0" timeOffset="2089.58">15373 6676 646 0,'0'0'862'15,"0"0"-599"-15,0 0-16 0,0 0 6 16,0 0-66 0,0 0-50-16,0 0-54 0,-20 0-32 0,20 0-12 15,6 0 5 1,5-3-11-16,8-3 45 0,12-2-72 15,10-4-5-15,12 1 0 16,7 0-1-16,5 0-4 16,0 2-59-16,-4 3-85 15,-11 4-47-15,-14 2-123 0,-22 1-52 16,-11 10-122-16,-3 2-65 0</inkml:trace>
  <inkml:trace contextRef="#ctx0" brushRef="#br0" timeOffset="2290.06">15516 6847 788 0,'0'0'257'16,"0"0"-11"-16,0 0 21 16,0 0 53-16,0 0-22 15,0 0-82-15,82 1-63 16,-41-10-9-16,3 1-60 0,2 0-52 15,-3 2-23-15,2 2-9 0,-2 4-62 16,12-2-171-16,-13 2-403 16,-6-4-748-16</inkml:trace>
  <inkml:trace contextRef="#ctx0" brushRef="#br0" timeOffset="3662.18">17096 6286 1249 0,'0'0'277'0,"0"0"-18"16,0 0 0-16,0 0-76 15,0 0-8-15,0 0-57 16,0 0-24-16,-39-66-37 16,45 53-48-16,18-2 24 15,12-1-33 1,11 1-8-16,9 3 8 15,3 5 1-15,1 6 0 16,-8 1-1-16,-12 6-10 0,-13 12-6 16,-12 8-5-16,-12 1-3 15,-3 2 20-15,-12 1 4 16,-10-3 0-16,-5 0-1 16,-2-2 1-16,6-6 6 0,4-3-6 15,9-4 0-15,10-5-23 16,0-1-12-16,27 0 0 15,12 0 29-15,10 0-8 16,2 0 7-16,1 1 1 16,-4 2-15-16,-9 1 15 15,-9 2 6 1,-8 2 0-16,-10 3-17 16,-8 2 10-16,-4 1 7 15,-10 4 21-15,-20-2 5 16,-10-1 16-16,-12-2-6 15,-7-5 7-15,-3-2-43 16,-25-12-79-16,17 0-201 16,9 0-783-16</inkml:trace>
  <inkml:trace contextRef="#ctx0" brushRef="#br0" timeOffset="5513.38">14449 9344 848 0,'0'0'279'16,"0"0"-16"-16,0 0 13 16,0 0 11-16,0 0-87 15,-15-79-59-15,15 61 8 16,9-4-42-16,10-2-35 16,7 1-13-16,9-1-1 0,7 1-12 15,7 5-46-15,7 5 0 16,1 10 3-16,-2 3-3 15,-5 22-18-15,-9 16 7 16,-10 21 8-16,-16 21-6 16,-15 19-9-16,-23-6 9 15,-11-18 3 1,-4-25 6-16,3-14-15 16,-4 1 5-16,-3-1-3 15,1-3 5-15,10-12-7 0,12-10-3 16,14-11 18-16,5 0 18 15,19-21-18-15,18-13-49 16,14-12-6-16,21-21 49 16,19-26-64-16,11-24-54 0,-15 9-2 15,-24 25 54-15,-30 33 44 16,-23 31 19-16,-4 2 9 16,-3 4 17-16,-1 4 7 15,-2 7 78-15,-5 2-47 16,-14 4-23-16,-7 13-23 15,-5 11-9 1,-5 9 1-16,-1 9 63 16,1 7-32-16,3 7 6 15,8 0 6-15,11-1 16 16,13-3-11-16,1-10-49 16,24-7 0-16,16-8 15 15,9-7 12-15,7-11-10 0,-1-8 1 16,-5-5 3-16,-6-2 11 15,-11-12-32-15,-11-5 0 16,-12 1 35-16,-7 0-9 16,-3 0 13-16,0 3-8 0,-1 7-24 15,-4 2 2-15,2 3-9 16,2 3-19-16,-2 0 1 16,1 9-7-1,-1 5-13-15,2 2-78 16,1 9-73-16,0-4-147 15,0-5-340-15</inkml:trace>
  <inkml:trace contextRef="#ctx0" brushRef="#br0" timeOffset="7872.3">15489 9760 1242 0,'0'0'345'0,"0"0"-108"16,0 0-48-1,0 0-41-15,0 0-28 16,0 0-55-16,0 0-30 16,53-1 39-16,-11-7-63 0,6 0-2 15,-3-3-8-15,-6 1 17 16,-11 3 0-16,-9 2-17 15,-11 3 25-15,-7 2 61 16,-1 0-17-16,0 7-49 0,0 13-12 16,0 8 61-16,0 9-1 15,0 6-69-15,0 2 2 16,0 5 27-16,6 1-21 16,3-3-8-16,0-4-47 15,0-5-62-15,-4 3-134 16,-4-11-387-16,-1-9-506 0</inkml:trace>
  <inkml:trace contextRef="#ctx0" brushRef="#br0" timeOffset="8050.65">15526 10006 487 0,'0'0'1308'31,"0"0"-990"-31,0 0 28 0,0 0-169 16,0 0-37-16,140-51-76 15,-28 33 5-15,14 2-27 16,-7 7-42-16,-13 5-3 16,-18 0-82-16,-24 1-611 15,-16-8-1273-15</inkml:trace>
  <inkml:trace contextRef="#ctx0" brushRef="#br0" timeOffset="8952.83">18437 8943 1532 0,'0'0'249'16,"0"0"11"-16,0 0-43 15,0 0-78-15,73-73-51 16,-27 63-16-16,10 7-25 0,5 3-37 16,0 19 26-16,-1 18-36 15,-11 13 0-15,-15 18 1 16,-22 19-1-16,-19 13-16 15,-38 6 1-15,-12-24 15 16,2-23 6-16,18-25-6 16,7-11-5-1,3-3 5-15,6-6 14 16,9-5-14-16,12-9-24 16,31-14 24-16,37-33-22 15,23-35 7-15,7-19-36 16,-7-8-30-16,-25 4-23 15,-29 27 37-15,-18 21 36 16,-14 20 31-16,-5 15 31 0,-11 3 28 16,-12 5 24-16,-12 5 2 15,-8 9-11-15,-6 10-2 16,2 16-29-16,6 11-12 16,13 7 23-16,15 6-26 0,13 5-22 15,6 3 6-15,27-2 5 16,12-2 13-1,9-5-30-15,7-9 0 16,0-8 21-16,-4-11-21 16,-7-8-5-16,-12-10-41 15,-13-3-45-15,-14-19-51 16,-8-6-180-16,-3-6-545 0</inkml:trace>
  <inkml:trace contextRef="#ctx0" brushRef="#br0" timeOffset="9654.51">19362 9425 1332 0,'0'0'257'16,"0"0"-59"-16,0 0 3 0,0 0-78 15,0 0-38-15,106-84-29 16,-60 73-22-16,0 5 24 16,-3 3-57-16,-7 3-1 15,-10 3 0-15,-13 10-1 0,-13 6-19 16,0 4 20-16,-16 3 30 15,-5 1 59-15,-3 1-13 16,3-3-18-16,8-4-33 16,8-1-4-16,5-4-17 15,3-1-4-15,17-1 0 16,5 0-1 0,-3 0-35-16,-5-2-78 15,-10-1-26-15,-7-1-16 16,-6 0 82-16,-15-2-36 15,-4-2-89-15,1-6 12 16,9 0-64-16,11 0-159 0</inkml:trace>
  <inkml:trace contextRef="#ctx0" brushRef="#br0" timeOffset="9839.37">19935 9375 1545 0,'0'0'612'0,"0"0"-343"16,0 0-47-16,0 0-124 15,0 0-35-15,0 0-62 16,0 0 59-16,3 76-45 0,-3-34 32 16,0 0-46-16,2-1-2 15,6 2-40-15,4 9-79 16,1-10-386-16,-5-10-595 0</inkml:trace>
  <inkml:trace contextRef="#ctx0" brushRef="#br0" timeOffset="10779.32">22895 8857 1443 0,'0'0'236'16,"0"0"-70"-1,0 0 92-15,0 0-53 16,0 0-86-16,51-75 17 16,-14 71-78-16,11 4-25 15,5 7-15-15,0 17-3 16,-4 14-14-16,-10 10-1 16,-14 8 0-16,-16 9 1 15,-9-2-1-15,-20 1-1 0,-20-4 1 16,-6-8 10-16,-5-6-2 15,9-10-8-15,10-12 0 16,12-9 9-16,14-10-3 16,6-5-3-16,11-14 14 0,20-19-5 15,11-12-12-15,15-23-32 32,11-22-27-32,2-19-2 0,-12 12-14 15,-20 23 8 1,-20 30 26-16,-14 25 41 0,-1 2 34 15,-1 4-4-15,-2 4 10 16,0 9 56-16,-9 0-96 16,-15 14-2-16,-5 12 2 15,-3 7 28-15,2 3 36 0,5 5-25 16,11-2-15-16,8-1 21 16,6-1-44-16,20-1 0 15,14-6 5-15,10-2-5 16,3-6-1-16,2-2-9 15,3-8-178-15,-10-5-114 16,-14-7-552-16</inkml:trace>
  <inkml:trace contextRef="#ctx0" brushRef="#br0" timeOffset="11126.92">23632 9116 1309 0,'0'0'565'15,"0"0"-355"-15,0 0-26 0,0 0-135 16,0 0-48-16,0 0 86 15,39 77-21-15,-8-42-16 16,6 4-48-16,4-3 7 16,-2-1 16-16,-2-2-25 15,-8-5 0-15,-9-5-1 16,-10-5-9 0,-10-1-8-16,0-3 0 15,-24-1-34-15,-31-2-74 16,5-2-232-16,2-8-384 0</inkml:trace>
  <inkml:trace contextRef="#ctx0" brushRef="#br0" timeOffset="11258.4">23832 9070 1360 0,'0'0'331'15,"0"0"-59"-15,0 0-147 16,104-13-125-16,-69 30-110 15,-4-1-419-15</inkml:trace>
  <inkml:trace contextRef="#ctx0" brushRef="#br0" timeOffset="11559.12">24300 9174 1480 0,'0'0'496'0,"0"0"-190"15,0 0 17-15,0 0-157 16,0 0-92-16,0 0-47 16,0 0-26-16,85 7 14 15,-68 18-15-15,-5 6-27 0,-12 6 16 16,0 3-5-16,-20 2 7 16,-9-5 7-16,-1-5 2 15,3-8 33-15,10-8-32 0,14-9-2 16,3-5 1-16,36-2 0 15,31-11-8-15,36-14 8 16,21-7-86-16,0-2-93 16,-30 8-428-16,-31 4-637 0</inkml:trace>
  <inkml:trace contextRef="#ctx0" brushRef="#br0" timeOffset="13015.88">19159 12358 1420 0,'0'0'374'0,"0"0"-49"16,0 0-1-16,0 0-110 16,-4-87-66-16,13 67-44 0,11 2-68 15,9 1 33 1,10 5-67-16,7 5-2 0,3 7 1 16,2 0 11-16,-3 21-12 0,-8 11-29 15,-11 5-10-15,-16 10 38 16,-13 2-29-16,-14 2 7 15,-24 0 23-15,-6-4 9 16,-2-5 2-16,6-8-11 16,10-9-6-16,13-11-12 15,14-11 16-15,3-3-20 0,24-17 22 16,21-19-1-16,24-18 1 16,19-25-42-16,-9 4-50 15,-12 6 11-15,-22 14 2 16,-23 23 48-16,-8 2 31 15,-8 8 21-15,-6 9 61 16,-16 11-73 0,-13 2 6-16,-10 11 10 15,-3 12-6-15,0 8-4 16,6 9-3-16,10 1-3 16,8 1 27-16,13-1-36 0,5-4-8 15,21-7 8-15,13-3 6 16,12-8 16-16,5-8-16 15,3-5 0-15,-5-6 29 0,-10 0-35 16,-9-7 0-16,-12-6 0 16,-9-1 23-16,-8 1-7 15,-1 1 2-15,-1 4-18 16,-8-2 39-16,3 6-39 16,3 1 0-16,3 3-9 15,0 0-21 1,0 2-64-16,12 16-69 15,1-1-190-15,-2-4-410 0</inkml:trace>
  <inkml:trace contextRef="#ctx0" brushRef="#br0" timeOffset="13300.98">20180 12287 1580 0,'0'0'554'16,"0"0"-282"-16,0 0-102 16,0 0-96-16,0 0-63 15,0 0 30-15,-26 102 6 0,22-58-22 16,2 4-10-16,2-1-15 16,0-1 6-16,0-6 9 15,5-5-15-15,10-6-2 16,4-4-16-16,8-10 17 15,7-8-29-15,8-5-16 16,19-8-108 0,-11-12-207-16,-7-3-394 0</inkml:trace>
  <inkml:trace contextRef="#ctx0" brushRef="#br0" timeOffset="13479.34">20056 12522 1573 0,'0'0'389'0,"0"0"-80"0,0 0-126 15,98-42-116-15,-10 28-4 16,24 6-63-16,6 2-6 16,-29 4-28-16,-28-1-627 0</inkml:trace>
  <inkml:trace contextRef="#ctx0" brushRef="#br0" timeOffset="13601.72">20989 12251 1664 0,'0'0'213'16,"0"0"-213"-16,0 0-39 0,0 0-591 0</inkml:trace>
  <inkml:trace contextRef="#ctx0" brushRef="#br0" timeOffset="14265.68">18782 11937 1219 0,'0'0'267'0,"0"0"-132"16,0 0 82-16,0 0-127 16,0 0-35-16,-105-67-19 15,57 53 1-15,-8-3 12 16,-21-4-21-16,-19-5 0 16,-19-8 43-16,-12-9-27 0,4-7-8 15,4-6-14-15,9-6-7 16,-1-9 14-16,-10-8-29 15,-5-11 0-15,-11-10 38 16,-11-10-9-16,-9-5-18 16,-2 7 0-16,-1 13 4 15,9 17 20 1,18 22-18-16,34 21 15 16,33 12 32-16,30 14-32 15,22 9-23-15,13 0-9 16,4 6-39-16,50 24-135 0,72 18-93 15,-6-4-224 1,2-6-621-16</inkml:trace>
  <inkml:trace contextRef="#ctx0" brushRef="#br0" timeOffset="14804.63">19322 11510 907 0,'0'0'207'16,"0"0"1"-16,-60-113-63 15,30 44 9-15,-2-20-34 16,-3-27-15-16,1-14-30 16,2-7 1-16,3-6-7 15,-1 5 12 1,-5 3-55-16,1 13 36 16,4 28-28-16,7 29-3 15,7 26 2-15,6 14 23 16,3 5-4-16,1 4-52 15,1 11 10-15,5 5-20 16,0 22-76-16,8 28-13 16,26 48-116-16,0-10-119 0,5-3-512 0</inkml:trace>
  <inkml:trace contextRef="#ctx0" brushRef="#br0" timeOffset="15390.46">20487 11768 1265 0,'0'0'360'15,"0"0"-79"-15,0 0-79 16,0 0-78-16,0 0-10 0,54-87-24 15,-23 52-68-15,9-8-8 16,8-7 41-16,21-20-3 16,28-29-27-16,40-29 9 15,22-19-7 1,10 2 12-16,3 15-39 16,-17 24 0-16,-5 13 7 15,-2 9-7-15,-3 7 8 16,0 0 11-16,1 9-1 15,1 1 27-15,0 1-45 16,-1-4 0-16,-3-2 10 16,-8-6-1-16,-13 1-9 0,-30 10-13 15,-27 11-5-15,-28 18 0 16,-18 8 8-16,-8 1-25 16,-8 0 6-16,-3 4 28 15,-11 11-31-15,-19 8-120 16,-35 8-123-16,7 16-106 0,-2 1-802 15</inkml:trace>
  <inkml:trace contextRef="#ctx0" brushRef="#br0" timeOffset="16925.32">14647 8111 1247 0,'0'0'214'0,"0"0"18"15,0 0 44-15,0 0-79 16,0 0-67-16,0 0-37 0,0 0-54 16,-16-20-39-1,16 34-5-15,0 2 5 0,0 4 8 16,2-3-3-16,12 1-4 31,4-3-2-31,8-5 2 0,2-4-2 16,3-6-11-16,-1 0-41 15,-3-14 34-15,-7-7 2 16,-7-4 10-16,-9-5 7 16,-4 1 0-16,0 2 22 15,-9 8 12-15,-4 8 23 16,3 11-1-16,0 0-37 0,0 25-19 16,7 14-6-16,3 22 6 15,0 1 6-15,13 6-6 16,7-1-1-16,2-8 1 15,5 3 13-15,0-5-12 16,-3-1-1-16,-6-5 0 16,-9-1-12-16,-9-8 12 0,0-4-6 15,-18-11 0-15,-12-9 6 16,-1-9 17-16,-4-9 2 16,2 0 8-16,7-17 73 0,8-10-50 15,10-7-18-15,8-7-17 16,11 0-5-16,17 1-4 15,11 5-6 1,7 9-142-16,20 15-44 16,-11 7-325-16,-12 4-377 0</inkml:trace>
  <inkml:trace contextRef="#ctx0" brushRef="#br0" timeOffset="17226.04">15208 8451 1224 0,'0'0'245'16,"0"0"-15"-16,0 0-4 15,0 0-102-15,0 0 40 16,0 0-84-16,33-76-56 0,-18 69-23 31,6 1 14-31,0 1-15 16,0 3-6-16,-3 0 6 0,-8 0 6 15,-4 2-6 1,-6 0-1-16,0 14-37 0,0 7 38 16,0 9 72-16,0 3-49 15,0 6-22-15,1 4 38 16,15 2-39-16,1 3-9 0,0-3-137 16,1 4-171-16,-6-14-236 15,-6-13-618-15</inkml:trace>
  <inkml:trace contextRef="#ctx0" brushRef="#br0" timeOffset="17395.27">15253 8647 1360 0,'0'0'320'0,"0"0"-76"16,0 0-111-16,0 0-79 15,143-60 57-15,-49 44-65 16,21 5-30-16,4 2-9 15,-17 1-7-15,-36 3-512 16,-27-3-896-16</inkml:trace>
  <inkml:trace contextRef="#ctx0" brushRef="#br0" timeOffset="18497.93">18524 7734 1388 0,'0'0'227'15,"0"0"53"-15,0 0 55 16,0 0-141-16,0 0-9 15,0 0-124-15,0 0-49 16,0-26-12-16,14 49 0 16,6 3 1-16,2 2 18 15,7-2-7-15,-1-3-12 16,2-6-19-16,-3-5 17 0,-2-9-23 16,-3-3-2-16,-4-5 12 15,-3-15 15-15,-6-3 6 16,-4-6-6-16,-5 1 0 0,0 5 3 15,0 7-2 1,0 10 17-16,0 6-18 0,0 8-33 31,0 21 24-31,0 11 2 0,7 11 7 16,9 8 12-16,3 2-12 16,0 3-7-16,-2 1-31 15,-4-4-17-15,-7-2 32 16,-5-6-15-16,-1-9 12 15,-1-11 26-15,-11-10-1 16,-9-11-9-16,-4-12 10 0,-5-4 62 16,-3-23 87-16,5-12-57 15,6-9-14-15,11-2-32 16,11-4 5-16,10 2-35 16,23 6-16-16,12 9-54 15,35 9-89-15,-8 10-236 16,-10 7-691-16</inkml:trace>
  <inkml:trace contextRef="#ctx0" brushRef="#br0" timeOffset="18876.78">19177 7919 1463 0,'0'0'213'0,"0"0"19"15,0 0 48-15,0 0-173 16,0 0-29-16,51-76-18 16,-26 73-50-16,2 3-10 15,-5 0-1-15,-5 6-19 16,-9 5 20-16,-8 9-37 0,0-2 16 16,-11 3 21-16,-4-2 12 15,0-2-1-15,7-3-11 16,8-2 7-16,0-1 21 15,21 3-19-15,7 1 0 16,4 3-7-16,-2 0-1 16,-9 0-1-1,-7 3-16-15,-10-4-4 16,-4-1 7-16,-12 1 1 0,-11-3 3 16,-7 1 9-1,-3-5 19-15,2 1-19 0,6-4-6 16,16-7-227-16,9 0-353 15,0-10-878-15</inkml:trace>
  <inkml:trace contextRef="#ctx0" brushRef="#br0" timeOffset="19046.02">19629 7903 1685 0,'0'0'379'15,"0"0"-107"-15,0 0-180 16,0 0-58-1,0 0-33-15,0 0 11 16,10 96 3-16,1-29-15 16,-3-9-148-16,0-8-441 0</inkml:trace>
  <inkml:trace contextRef="#ctx0" brushRef="#br0" timeOffset="20402.62">23005 7624 1252 0,'0'0'278'16,"0"0"69"-16,0 0-64 0,0 0-84 15,0 0-12-15,0 0-100 16,0 0-39-16,-16-54-48 16,16 59-22-16,0 6 22 15,3 0 9-15,3-1-8 0,-2-3-1 16,-1-2 2-16,-1-2 27 16,-1-3-20-16,-1 0 45 15,0 0 30-15,0 0 5 16,0 0-20-16,0 0-39 15,2 0-30-15,-1 0 33 16,-1-3-33-16,0 3-15 0,0 0 4 16,0 0 11-16,0 0-6 15,0 0-23-15,0 0 10 16,0 0 18-16,0 0 1 0,0 0-12 16,0 0 11-1,0 3 1-15,5 3 7 0,2 5-7 31,2 4-2-31,3-1-14 16,3 1 11-16,2-1-37 0,3-3-5 16,3-1-1-16,-1-6 33 15,2-4-40-15,-2 0 1 16,-1-6 23-16,-6-13 17 16,-4-6 13-16,-4-4-1 15,-7-6 2-15,0 2 8 0,0 3-2 16,-6 6 4-16,0 9 20 15,2 6 10-15,1 9-40 16,0 0-21-16,1 10 15 16,1 14-6-16,1 6 12 15,0 11 0-15,3 4 2 16,7 4 13 0,5 5-11-16,-1 2-4 15,3 1 0-15,0 4-18 16,-2-3-8-16,-5 1-27 15,-5-3-2-15,-5-3 29 0,0-4 18 16,-15-9-42-16,-6-10 23 16,-6-11 27-16,-1-11 0 15,-2-8 78-15,2-10 12 0,6-19-3 16,3-9-10-16,10-7-54 16,8-8-16-16,1-2 32 15,15 0-30-15,15 5-9 16,7 8-45-16,6 12-107 15,17 20-67-15,-12 10-340 16,-8 0-239-16</inkml:trace>
  <inkml:trace contextRef="#ctx0" brushRef="#br0" timeOffset="20803.59">23629 7781 1245 0,'0'0'280'0,"0"0"-10"16,0 0 116-16,0 0-166 15,0 0-139-15,0 0-80 16,0 0 8-16,0 47 37 16,6-15-38-16,12 3-7 15,9-1 40-15,4 0-32 16,3-4-8 0,1-5 4-16,-7-5-4 15,-6-4 15-15,-10-4-16 16,-9-6-13-16,-3 2 7 15,-15-4-13-15,-15 0-39 16,-7-2-160-16,-20-4-140 16,8-11-174-16,10-4-316 0</inkml:trace>
  <inkml:trace contextRef="#ctx0" brushRef="#br0" timeOffset="20897.33">23702 7866 825 0,'0'0'128'16,"0"0"-76"-16,91-16-52 15,-64 13-306-15</inkml:trace>
  <inkml:trace contextRef="#ctx0" brushRef="#br0" timeOffset="21166.82">24029 7832 1232 0,'0'0'380'16,"0"0"15"-1,0 0-70-15,89-41-106 16,-60 41-69-16,-1 0-110 16,-4 11-32-16,-9 11-8 15,-5 8 0-15,-10 5-14 16,0 5 14-16,-19-1 0 16,-6-1 11-16,-1-2-4 0,5-10-7 15,6-6 0-15,11-7 1 0,4-7-11 16,15-6 10-1,20 0 0-15,13-6 10 0,9-10-10 16,34-9-88-16,-15 3-122 16,-9 0-495-16</inkml:trace>
  <inkml:trace contextRef="#ctx0" brushRef="#br0" timeOffset="21320.44">24973 7850 1662 0,'0'0'325'0,"0"0"-305"15,0 0-20-15,0 0-357 0,-89-7-644 0</inkml:trace>
  <inkml:trace contextRef="#ctx0" brushRef="#br0" timeOffset="26317.05">15003 7788 1048 0,'0'0'171'0,"0"0"-28"16,0 0-9-16,0 0-28 15,0 0 38-15,0 0 13 16,0-68-20-16,0 61-44 15,-10 2-19-15,-6 3-74 0,-6 2 4 16,-10 0-2-16,-6 10 17 16,-4 6-19-16,-6 5-9 0,2 1 8 15,-3 2-1-15,4 1 1 16,4 0-20-16,6-3 21 16,12-2-14-16,7-4 14 15,7-3-24 1,7-1-16-16,1-2 6 15,1-2 0-15,-2-1-24 16,-5 2 2-16,-5 0 29 16,-7 1 21-16,-5 2 5 15,-5-2 2-15,3 2 16 16,2-2-7-16,7 2-10 16,6-3-9-16,6 2 2 0,4 0 7 15,1 3-9-15,0 1 9 16,0 2 0-16,0 4 16 15,0 4-16-15,0 4 0 16,0 2 7-16,-7 2-7 16,-6 3-6-16,1 2 6 0,0 2 0 15,2-1 6-15,2 0-6 16,5-3-6-16,3-3 6 16,0 2 7-16,0-3-7 15,8-1 0-15,1-3 0 0,3-1-3 16,-5-3 3-16,-1-3 0 15,0-2 0-15,0-3 1 16,-2 1 7 0,6-4-8-16,4 3-19 15,6-1 4-15,5 1-5 16,5-1 9-16,1 0 11 16,1 1 1-16,-7-2-1 15,-1 1-31-15,-12-3-11 16,-5-1 40-16,-4 1-21 15,-3-4-6-15,0-1 17 0,0-1 12 16,8-1 16-16,5 1-16 16,11 0 0-16,12 0 21 15,9 2-21-15,10-2-66 16,6 1-93-16,3-2-108 16,-1 3-28-16,-2-3 35 15,-9 0-88 1,-10 1 156-16,-14-3 192 15,-8 0 158-15,-11-3 116 0,-5 0-3 16,3 0-31 0,1 0-104-16,7 0-66 0,9 1-28 15,7 3-13-15,8 2-19 16,10 0-4-16,8-1 2 16,4 1 0-16,5-3-8 0,-1 0-6 15,1-3 5-15,-6 0 1 16,-8 0 0-16,-9 0 0 15,-8 0 0-15,-9 0 14 16,-6-2 23-16,-5 1 60 16,-2 1-15-16,1 0-28 15,5 0-15-15,3 0-39 0,7 3 1 16,9 4 22-16,6 0-22 16,9-1-1-16,5-2 0 15,5-1 1-15,1-2 7 16,-1-1-8-16,-5 0-47 15,-4 0 37-15,-8-3-4 16,-7-4 14-16,-3-1 0 16,-5 1 38-1,-1-3 84-15,3 1 28 0,1-1-11 16,6 1-12-16,8-2-45 16,9 2-47-16,7-1-20 15,7 0-13-15,3 1 17 16,0 3-19-16,1-2-1 15,-3 3 0-15,-3 0 0 0,-4 1-8 16,-7 1 0-16,-9 0 9 16,-3 2-2-16,-7-1 2 15,0 2 0-15,0 0 0 16,2 0 5-16,1 0-5 16,6 0-5-16,0 0-53 15,4 0 32 1,3 0-32-16,-1 0 5 15,1 0-19-15,2 0-12 16,-2 0 2-16,0 0 17 16,1 0 58-16,3-4 6 15,7 0 1-15,-1-6-10 0,4 2-17 16,1-2 27-16,-1 0 0 16,1 0-12-16,-3 0 12 0,-1 0 2 15,-1 3-2-15,0-4-6 16,-4 1 6-16,-2 1 1 15,-2-1 41-15,-2-1 18 16,-2 1-19-16,-1 2 19 16,0-2-29-16,1 0-22 15,2 2-9 1,3-1 1-16,1-2-14 16,2 0 11-16,1 0-11 15,-4 0 7-15,-2-2 6 16,-4 1 1-16,-5 1 18 15,-4 0-8-15,0 2 38 16,-2 0-49-16,-2 2 0 16,1 1 0-16,-1 0 1 0,0 2-1 15,0 0-20-15,0-2 20 16,2-1 9-16,2 0-9 0,0-2 0 16,1 0 1-1,3 0 19-15,0 1 5 0,0 0-25 16,4-1 0-16,-3 2 9 15,-1 0-8-15,-3-1-1 0,-4 2-2 16,0 4 2-16,-1-2 0 16,0 2-5-16,1 0-24 15,2 0 29-15,3 0-20 16,2-2-11-16,1 2 23 16,3-3 8-16,1 1-11 15,2-1 11 1,-3 1 0-16,4-3 0 15,1 1 1-15,4 0-2 16,4-1 1-16,5 0 0 16,16-1 7-16,15-1-5 15,-9 2 3-15,-9 1 5 16,-15 3 24-16,-15 3-3 16,4-2-12-16,3 0-17 0,-7 2 29 15,-3 0-30-15,-5 0-2 16,-2 0 2-16,1 0 8 15,2 0-9-15,2 0-2 0,3 0 2 16,0 0 6-16,3 0-6 16,-4 0-35-16,-1 0-5 15,-6 0 34 1,-5 0-2-16,-2 0 1 16,-3 0 7-16,1 0 2 15,1 0-2-15,3 0-6 16,5 0-1-16,4 0 7 15,4 4 18-15,0 2-18 16,1-2 0-16,-6 2 23 16,-2 0-3-16,-6-1 4 0,-5-3-8 15,-3 1 28-15,0 0 28 16,-1-3-28-16,2 2-31 16,3 0 13-16,1-1-12 15,0 0-14-15,2 1-2 16,-3 0 2-16,-3-2 20 15,-3 0-20-15,-3 0-1 0,-5 0 1 16,2 0 1-16,1 0 0 0,-1-4-1 16,5 0 1-1,5-1-13-15,3 0-13 0,6 0-37 16,2-1 6-16,0 0 39 16,0-1 16-16,-3 0-18 15,-3-1 19 1,-2-3 11-16,0-2 9 15,2-2 2-15,0-1-6 16,1-1-1-16,2 1-8 16,2-2-7-16,1 1-22 15,-1 0 4-15,-5-2-4 16,-2 3 6-16,-7-3 16 16,-3-1 9-16,-4-2 28 0,-3-1-6 15,1-2-19-15,-5 0 28 16,3-1-35-16,-2 0-4 15,1-2-2-15,-3 1 2 16,0-1-7-16,-3-2-25 16,-3 1-21-16,-5 1 25 15,-1 0 27 1,0 1-13-16,-9 0 1 16,-7 1 12-16,-4-1 5 0,-4 1-5 15,1-1-12-15,-3 1 12 16,4 0 6-16,-2 1-6 15,2-1-1-15,1 3 1 16,1 0 15-16,-2 0-15 16,-2 1-9-16,-4-1 8 0,-5 2-58 15,-4 1 59-15,-5 2-18 16,-4 2 18-16,-1-1 0 16,-2 3 0-16,3 3-6 15,-3 0 6-15,-2 1 11 16,2 2-11-16,-7-3-5 15,0 0 5 1,-5 0 4-16,-3 0-3 16,-4 1 5-16,0 0-4 15,-2 3 11-15,4 3 3 16,0 3-16-16,4 1 0 16,-1 0 14-16,0 0-14 0,-2 2 0 15,-17 5-1 1,-15-2 2-16,-21-3 17 0,-6 2-18 0,9-2 0 15,9 1 6 1,28-1-6-16,16 1-7 0,11 0 5 16,7 1 2-16,-4 1 3 15,-9 0-3-15,-6 1 0 16,2 0 1-16,0-2 8 16,0-2-9-16,1-2-1 0,2 2 1 15,0-2 12-15,2 0-12 16,-2 0-5-16,0 0 5 15,-2 0 16-15,-2 0-16 16,-1 0-6-16,-1-3 6 16,0-2 0-16,1 2 0 15,2 0-1 1,1 1 1-16,2-2 1 16,-3 4 3-16,0-2-4 15,-2 2 0-15,-3 0 11 16,2 0-11-16,-3 0-6 15,2 0 5-15,-1 2 1 16,3 2 8-16,1 1-8 0,2-2 0 16,3 2 2-16,2-2-2 0,3-1-9 15,-2-2 8-15,-1 0 1 16,-2 0 8-16,-1 0-8 16,1 0 0-16,-1 0 7 15,0 0-7-15,3 0-2 16,1 0-4-16,3 0 6 15,-1 0-1 1,0 3 1-16,4 2-2 16,0-1 2-16,5 1 8 15,0-2-8-15,1-1-6 16,0 2 6-16,-2-1 2 16,-3 1-2-16,-3 2-8 15,-2 0 1-15,-1 0 6 16,-2 0-4-16,0 2-52 0,-2 1-12 15,2 0 4-15,1 0-68 16,-1-1 30-16,-2-1 18 16,-1-2 39-16,0 0 0 0,-3-2 1 15,0-1 45 1,-3-1 6-16,-1-1 7 0,3 0-6 16,-1 0-7-16,0 0 11 0,4 0 16 15,-1 0-26-15,2 3 0 16,1 0 23-16,6 1-23 15,1 2-1-15,3 0 0 16,3 0 0-16,2 0 15 16,1-2-15-16,-2 0 0 15,1 1 1 1,-4-2-1-16,-2 2 7 16,-5-1 11-16,-4 1 13 15,-1 0 15-15,0 3-40 16,1 0 9-16,2-1-8 15,1 2 2-15,0-1-7 16,3-4-2-16,1 0 1 16,-1 1 12-16,3-4-13 0,-1-1 0 15,1 2 0-15,-4-1 11 16,0 3-11-16,-4 0-11 16,-3 0 11-16,1 0 11 0,-3 2-9 15,1 1 4-15,2 0 4 16,3-2 8-16,0 1-11 15,1-1-7 1,3 0 0-16,-1-1 16 16,5-1-16-16,0-1-1 15,2 1-4-15,-1 1 5 16,-1 0 10-16,1 0-10 16,0 1 0-16,0 2 7 15,1 1-7-15,2 0-10 16,3 1 4-16,1-3 6 0,2 3 3 15,1-4-3-15,1 1 0 16,-2-2 5-16,-2-4-4 16,-2 0 0-16,-3 0-1 15,1 0 0-15,-3 0 8 16,1-2-8-16,-1 2-1 16,-1 0 1-1,3 6-1-15,0 4 1 16,3 2-1-16,3-1-16 15,3 1 4-15,2 0 13 16,4 0-1-16,1-3 0 16,3 2-42-16,4-2-54 0,-8 0-76 15,9-6-195-15,0-1-121 16</inkml:trace>
  <inkml:trace contextRef="#ctx0" brushRef="#br0" timeOffset="28099.34">23823 7200 576 0,'0'0'257'0,"0"0"-140"15,0 0-23-15,0 0 13 16,0 0 34-16,0 0 14 16,0 3-45-16,0-3 4 15,0 0 3-15,0 0-8 16,0 0-12-16,0 0-49 0,-4 0-26 16,-1 2 3-16,1-1-25 15,-1 2 0-15,0-2-9 16,2 0 9-16,2 1 1 15,1-2 0-15,0 0-1 16,0 0 1-16,0 0 57 16,0 0 51-1,0-7 36-15,6-8-92 16,5-9 5-16,6-7-49 16,7-8 6-16,7-7-9 15,8-6 19-15,11-8-14 16,8-1-11-16,3 0 0 0,-6 4 8 15,-10 10-8-15,-17 10 0 16,-10 9 6-16,-9 12 31 0,-7 6 17 16,-2 7-54-16,0 3-36 15,-5 0-25-15,-8 13-8 16,-5 7-88-16,-3 14-104 16,1-3-142-16,6-6-303 0</inkml:trace>
  <inkml:trace contextRef="#ctx0" brushRef="#br0" timeOffset="28515.93">23856 6686 1081 0,'0'0'249'15,"0"0"-24"-15,0 0-7 0,0 0-45 16,0 0-20-16,0 0-72 16,0 0-9-16,0-12-14 15,19 12 28-15,10-2-26 16,6-3-42-16,8-3-16 0,10-3 35 16,7-2-36-16,8-3-1 15,1-4 0-15,-2-1 11 16,-11-1-11-16,-14 0-9 15,-12-1 7-15,-14 7-7 16,-8 3 9-16,-8 8 0 16,0 3 5-1,0 2-4-15,-2 0-2 16,-7 10-4-16,-1 8 5 16,3 1 2-16,2 6-2 15,5 6 2-15,0 0-2 16,0 7-6-16,14 16-114 15,0-6-428-15,-1-9-438 0</inkml:trace>
  <inkml:trace contextRef="#ctx0" brushRef="#br0" timeOffset="39464.41">1259 2645 1023 0,'0'0'365'0,"0"0"-237"16,0 0-60-16,0 0 41 16,0 0 34-16,0 0 7 15,0 0-17-15,0 0-47 16,0 0 4-1,0 0-58-15,1 0-21 16,1 0-11-16,2 0-6 16,11 0-50-16,8 0 54 15,18 1 2-15,25-1 52 16,28 0-45-16,27 0 44 16,7-6-13-16,-10 0 14 15,-27 5-37-15,-33 1 18 0,-19 0-14 16,-8 0 15-16,-4 0-34 15,-2 5-2-15,-5-2 1 16,-7 0 1-16,-7-2 10 16,-3 0-10-16,3 1-3 0,2 0-13 15,11 2-38-15,33-1-158 16,-4-2-428-16,3-1-579 0</inkml:trace>
  <inkml:trace contextRef="#ctx0" brushRef="#br0" timeOffset="40313.12">4611 2377 914 0,'0'0'370'16,"0"0"-196"-16,0 0-27 16,0 0-10-16,0 0 59 15,0 0-51-15,0 0-55 16,-6 2-19-16,6-2-34 0,3 0-24 16,6 0-13-16,3 1 1 15,9 1 45-15,10-1-9 0,10-1-14 16,9 0 6-16,10 0 1 15,1 0-15-15,2 0-15 16,-5-3 0-16,0 2 9 16,-5 1-9-1,-3 0 0-15,1 0 0 16,-2 0 19-16,2-2-12 16,1-1-4-16,2-1 3 15,-2 0 18-15,5 1-18 16,-5-3-6-16,-4 6 0 15,-4-3 7-15,-6 3-7 16,-4 0-7-16,-4 0 7 16,0 0 3-16,-2 0-3 0,5 0-4 15,1 0 4-15,2 0 1 16,3 0 7-16,2 0-8 0,1-1 0 16,-1-1 9-1,-3-1-9-15,-3 1-9 0,-6 1 9 31,-3 0 0-31,-5-1 1 16,-2 1-1-16,-2 1 0 16,-1-2 0-16,2 2 0 15,3 0-78-15,-3 0-270 0,-5 0-324 0</inkml:trace>
  <inkml:trace contextRef="#ctx0" brushRef="#br0" timeOffset="64827.04">20293 12131 662 0,'0'0'1376'0,"0"0"-1174"0,0 0-148 15,0 0-8-15,0 0 33 16,3-7 60-16,-3 5-43 16,0 1-46-16,0 0-6 15,0-1-26-15,0 0 2 16,0 0 19-16,-3 0-18 16,-3-2-20-16,-3 0 0 0,2 0 5 15,-2-2 15-15,-1 1-19 16,0-2 4-16,3-3 7 15,-2 3 0-15,-1-3-11 16,0 0-2-16,1-1 1 16,-4-1 22-16,1 2-23 15,-4-2-1-15,-1-1 1 0,-2 2 6 16,-2 0 2-16,-3-1-8 16,-1 2 0-16,0 0 19 15,-1 2-7-15,2-1-1 0,0 1 4 16,-1 1 3-1,1-1 7-15,-1 1-25 0,-1-3 0 16,-1 4 9 0,-1 0-4-16,1 1-4 15,-1-1-1-15,-2 2 1 16,0 1 10-16,0-2-11 16,1 3 0-16,-1 0 3 15,2 2 2-15,1-3-5 16,1 3 0-16,-1 0 0 15,-1 0 7-15,-4 0-7 0,1 0 0 16,-3 3 1-16,-3 0 7 16,1 3-8-16,2-1-6 15,-1 2 6-15,4-1 5 16,1 0-5-16,3 0 0 16,4 1 2-16,0 0 13 15,-1 0-9 1,0 2-6-16,1-1 0 15,-3 1 9-15,2 3-9 16,-3 0-6-16,-1 1 6 16,1 2 6-16,0 0-6 0,1 2 0 15,0 1 0-15,2 1 1 16,0 2-1-16,2 1-4 16,2 1 4-16,0 0 2 0,3-1 5 15,4 0-7-15,1 0 0 16,3-1 14-16,4 2-7 15,2 0-6-15,3 2 5 16,0 3-5-16,0 0 17 16,6 2-18-16,6-1 0 15,-1 2 10-15,-1 0-8 0,2 1-2 16,-1 0 0-16,-2 2 1 16,1 0 9-16,-4 1-10 15,1-4-5-15,3 1 5 16,1-3 12-16,3-3-12 15,5 3-8-15,2-3 1 16,6 1-1 0,1-3 2-16,4 0 6 15,-2-3 1-15,1-1 11 0,-1-1-8 16,-2-3-4-16,0 0 0 16,1-2 0-16,2-1 0 15,2-5-9-15,4 1 9 16,2-4 0-16,1 1 0 15,0 0-3-15,-1-1 3 0,0 0 3 16,-5 1-3-16,-1-3 0 16,-2 1-1-16,1 1 1 15,-2-1 5-15,-1-1-5 16,3-1-23-16,2 2 22 16,0-3-13-16,4 0-1 15,0 1 2 1,1-2-5-16,-1 2 9 15,-2-2-6-15,-4 2-6 16,-3-1 12-16,-3 2 8 16,-2-3-12-16,-4 0 6 15,1 0 7-15,-1 0-12 16,3 0-90-16,1 0 75 16,3 0 27-16,1 0 3 0,0-3-3 15,2 0-11-15,-3 1-3 16,1 0 4-16,1 0 2 0,-3-2-10 15,0 2 0-15,-1-4 8 16,1 0 10-16,-1 0-18 16,0-1 17-16,-4-2 1 15,3-1 0 1,-2-1-7-16,1 1 5 16,-2-3-7-16,0 3 8 15,1-4-13-15,-4 2 14 16,0 0 3-16,-2 1-3 15,-1-2-6-15,-4 2 6 16,0-1 0-16,-2 0 21 16,-1 1-21-16,-2-2 2 0,1 0 15 15,-1 1-11-15,-3-3-6 16,0 1 0-16,-1-3 0 16,-1 2 13-16,-1-2-12 15,0-1-1-15,0 4 10 16,0-4 10-16,0 3-5 0,0-2-2 15,0 0-11-15,0 0 39 0,0 1-29 16,0 0-3-16,0 1 2 16,-1-1 10-16,-4 2-5 15,-1 0-10-15,-1-2-6 16,-2 2 28-16,1-1-16 16,-2-2-11-16,0 1 10 15,1 0-3 1,-2-1 1-16,-2 1-9 15,1 0 0-15,-1 0 0 16,-1 1 0-16,-2-1-1 16,2 1 0-16,-2 1 1 15,1-3 16-15,-3 6-16 16,0-4 0-16,-1 3 21 16,-4-1-12-16,2-1-9 0,-4 0 8 15,-2-1-7-15,0-1 10 16,-3-1-11-16,2 0 0 15,-3-3 0-15,0 1 1 16,-2-2 0-16,-2 0-1 16,-1 1-14-16,-3 0-5 0,-20 0-84 31,8 4-175-31,2 7-700 0</inkml:trace>
  <inkml:trace contextRef="#ctx0" brushRef="#br0" timeOffset="67217.28">14581 7260 383 0,'0'0'1067'16,"0"0"-826"-16,0 0-155 16,0 0-36-16,0 0 114 15,0 0-8-15,0 0-77 16,1 0 6-16,-1 0-53 15,0 0-7-15,0 0-4 16,0 0 4-16,0 0-5 16,0 0-10-16,0-4 3 0,10-12 65 15,4-7-63-15,5-5-14 16,5-1 0-16,6 0 7 16,7 4-8-16,11 4-17 0,22 3 12 15,21 2 4 1,21 10 1-16,4 6-7 0,-20 2 7 31,-24 12 1-31,-25-1 12 16,-3 2-13-16,8 0 0 0,7 5 14 15,8-3-14-15,-4-2 0 16,0-5-1-16,-2-7 1 16,-1-3 9-16,-2 0-9 15,-2-6-1-15,-4-7 0 16,-4-3-14-16,-5-5-23 0,-5-3 9 15,-5-2 29-15,-10 1-6 16,-6-3 6-16,-8 0 0 16,-6 1 0-16,-3 0 15 15,0 3 2-15,-7 5-2 16,1 4 5-16,3 6 47 16,0 8-46-16,-1 1-21 0,0 7-33 15,-5 16 19-15,2 5 13 16,1 8-7-16,1 2 8 15,5-2 10-15,0-1-10 16,0-1 0-16,5-3 0 0,2-5 8 16,3-2-8-16,-1-5-6 15,1-5-49 1,-4-1 18-16,-3-8 5 16,-2-2-2-16,-1-3 34 15,0 0 5-15,0-12 21 16,0-5-26-16,0-8 1 15,0-3 10-15,0-3-10 16,6 0 0-16,1-2 5 16,4 2 1-16,2 4 32 0,2 5-29 15,3 4 4-15,2 5-7 16,0 3 11-16,4 5-13 16,1 4-5-16,5 1 0 15,5 0 21-15,2 0-21 16,5 7 0-16,4 5 0 15,2 0 6 1,4 4 0-16,3 0-6 16,2 2 0-16,1 1 1 15,2 0-1-15,0 1-1 16,5-1 0-16,2 1 1 16,3-2 0-16,2-6 0 0,2-2 0 15,0-7 6-15,0-3-3 16,-1-2-3-16,-2-11 1 0,-7-7 6 15,-8-2 8-15,-7-5-13 16,-11-3 10-16,-10-1 25 16,-10 2-28-16,-6-1-4 15,-7 7-5-15,-5-3-37 16,-11 6-128-16,-4 5-520 0</inkml:trace>
  <inkml:trace contextRef="#ctx0" brushRef="#br0" timeOffset="80997.39">20964 12278 618 0,'0'0'929'0,"0"0"-559"16,0 0-197-16,0 0-56 15,0 0 42-15,-4-10-28 16,4 10-8-1,0 0-72-15,0 4-37 16,4 7-13-16,2 5 35 16,0 4-5-16,0 4-28 15,-1 2 3-15,0 6 10 0,-3 0-16 16,0 3 0-16,-2-2 0 16,0-2 10-16,0-7 1 15,0-6-11-15,0-8 0 0,7-7 6 16,11-3 27-16,9-9 34 15,15-13-28-15,13-9-20 16,18-13 2-16,22-15-21 16,-7 6 0-16,-13 6 10 15,-15 12-4-15,-27 16-6 16,-3 4-20-16,-7 1-41 0,-14 8-33 16,-9 4-145-16,-7 2-385 15,-15 0-86-15,-3 0-489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07/04/2021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07/04/2021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07/04/2021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K Nearest Neighbours Classifier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8491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Distance.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Nearest Neighbour Classification.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K Nearest Neighbours Classification.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K Nearest Neighbours Regression.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Weighted KNN.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4800" dirty="0"/>
              <a:t>Distance</a:t>
            </a:r>
            <a:endParaRPr lang="ru-RU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001AB-F827-417E-B5F5-5C790BFC0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56" y="1026325"/>
            <a:ext cx="5915156" cy="4885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5A0381-A252-4575-98FC-82BF2252CE5E}"/>
                  </a:ext>
                </a:extLst>
              </p14:cNvPr>
              <p14:cNvContentPartPr/>
              <p14:nvPr/>
            </p14:nvContentPartPr>
            <p14:xfrm>
              <a:off x="168120" y="359640"/>
              <a:ext cx="9942480" cy="396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5A0381-A252-4575-98FC-82BF2252CE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760" y="350280"/>
                <a:ext cx="9961200" cy="39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3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4800" dirty="0"/>
              <a:t>Nearest Neighbour</a:t>
            </a:r>
            <a:endParaRPr lang="ru-RU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C38FD-E120-49D1-88E2-084673DFE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35" y="1600507"/>
            <a:ext cx="5015587" cy="3656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92A8B6-E87B-4497-8A1C-A2D12E19C2F8}"/>
                  </a:ext>
                </a:extLst>
              </p14:cNvPr>
              <p14:cNvContentPartPr/>
              <p14:nvPr/>
            </p14:nvContentPartPr>
            <p14:xfrm>
              <a:off x="4784760" y="357120"/>
              <a:ext cx="2864880" cy="37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92A8B6-E87B-4497-8A1C-A2D12E19C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5400" y="347760"/>
                <a:ext cx="288360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6189785" cy="1026325"/>
          </a:xfrm>
        </p:spPr>
        <p:txBody>
          <a:bodyPr>
            <a:normAutofit/>
          </a:bodyPr>
          <a:lstStyle/>
          <a:p>
            <a:r>
              <a:rPr lang="en-GB" sz="4800" dirty="0"/>
              <a:t>K Nearest Neighbours</a:t>
            </a:r>
            <a:endParaRPr lang="ru-RU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1821-C763-4A2E-B791-B14953BF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40" y="1152200"/>
            <a:ext cx="5594168" cy="455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F8203C-F851-42BB-930B-53B39B129922}"/>
                  </a:ext>
                </a:extLst>
              </p14:cNvPr>
              <p14:cNvContentPartPr/>
              <p14:nvPr/>
            </p14:nvContentPartPr>
            <p14:xfrm>
              <a:off x="52920" y="94680"/>
              <a:ext cx="9037800" cy="497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F8203C-F851-42BB-930B-53B39B1299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0" y="85320"/>
                <a:ext cx="9056520" cy="49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0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6189785" cy="1026325"/>
          </a:xfrm>
        </p:spPr>
        <p:txBody>
          <a:bodyPr>
            <a:normAutofit/>
          </a:bodyPr>
          <a:lstStyle/>
          <a:p>
            <a:r>
              <a:rPr lang="en-GB" sz="4800" dirty="0"/>
              <a:t>Regression</a:t>
            </a:r>
            <a:endParaRPr lang="ru-RU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79A5F6-8F24-408B-89FB-86CBF483997E}"/>
                  </a:ext>
                </a:extLst>
              </p14:cNvPr>
              <p14:cNvContentPartPr/>
              <p14:nvPr/>
            </p14:nvContentPartPr>
            <p14:xfrm>
              <a:off x="198000" y="877320"/>
              <a:ext cx="10081800" cy="521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79A5F6-8F24-408B-89FB-86CBF4839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67960"/>
                <a:ext cx="10100520" cy="52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0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6189785" cy="1026325"/>
          </a:xfrm>
        </p:spPr>
        <p:txBody>
          <a:bodyPr>
            <a:normAutofit/>
          </a:bodyPr>
          <a:lstStyle/>
          <a:p>
            <a:r>
              <a:rPr lang="en-GB" sz="4800" dirty="0"/>
              <a:t>Weighted KNN</a:t>
            </a:r>
            <a:endParaRPr lang="ru-RU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6641BE-73A6-465C-94C7-D5AE38D45BEF}"/>
                  </a:ext>
                </a:extLst>
              </p14:cNvPr>
              <p14:cNvContentPartPr/>
              <p14:nvPr/>
            </p14:nvContentPartPr>
            <p14:xfrm>
              <a:off x="453240" y="842040"/>
              <a:ext cx="8540640" cy="387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6641BE-73A6-465C-94C7-D5AE38D45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880" y="832680"/>
                <a:ext cx="855936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1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47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Distance</vt:lpstr>
      <vt:lpstr>Nearest Neighbour</vt:lpstr>
      <vt:lpstr>K Nearest Neighbours</vt:lpstr>
      <vt:lpstr>Regression</vt:lpstr>
      <vt:lpstr>Weighted KNN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261</cp:revision>
  <dcterms:created xsi:type="dcterms:W3CDTF">2019-01-15T19:27:36Z</dcterms:created>
  <dcterms:modified xsi:type="dcterms:W3CDTF">2021-04-07T12:33:00Z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