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6" r:id="rId5"/>
    <p:sldId id="257" r:id="rId6"/>
    <p:sldId id="302" r:id="rId7"/>
    <p:sldId id="313" r:id="rId8"/>
    <p:sldId id="30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70" d="100"/>
          <a:sy n="70" d="100"/>
        </p:scale>
        <p:origin x="89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17/02/2021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17/02/2021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smtClean="0">
                <a:solidFill>
                  <a:srgbClr val="406FBA"/>
                </a:solidFill>
              </a:rPr>
              <a:t>Linear Regression </a:t>
            </a:r>
            <a:r>
              <a:rPr lang="en-GB" sz="5400" dirty="0">
                <a:solidFill>
                  <a:srgbClr val="406FBA"/>
                </a:solidFill>
              </a:rPr>
              <a:t>Explained </a:t>
            </a:r>
            <a:r>
              <a:rPr lang="en-GB" sz="5400" dirty="0" smtClean="0">
                <a:solidFill>
                  <a:srgbClr val="406FBA"/>
                </a:solidFill>
              </a:rPr>
              <a:t>for </a:t>
            </a:r>
            <a:r>
              <a:rPr lang="en-GB" sz="5400" dirty="0">
                <a:solidFill>
                  <a:srgbClr val="406FBA"/>
                </a:solidFill>
              </a:rPr>
              <a:t>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487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What is </a:t>
            </a:r>
            <a:r>
              <a:rPr lang="en-GB" sz="4000" dirty="0">
                <a:solidFill>
                  <a:srgbClr val="406FBA"/>
                </a:solidFill>
              </a:rPr>
              <a:t>Linear Regression</a:t>
            </a:r>
            <a:r>
              <a:rPr lang="en-GB" sz="4000" b="0" dirty="0" smtClean="0"/>
              <a:t>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Theory of </a:t>
            </a:r>
            <a:r>
              <a:rPr lang="en-GB" sz="4000" dirty="0">
                <a:solidFill>
                  <a:srgbClr val="406FBA"/>
                </a:solidFill>
              </a:rPr>
              <a:t>Linear Regression</a:t>
            </a:r>
            <a:endParaRPr lang="en-GB" sz="4000" b="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Let’s do some hands-on in Python</a:t>
            </a:r>
            <a:endParaRPr lang="ru-RU" sz="4000" b="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70" y="5233445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lvl="0">
              <a:defRPr lang="fr-FR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 smtClean="0"/>
              <a:t>Linear Regression</a:t>
            </a:r>
            <a:endParaRPr lang="ru-RU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1672713"/>
            <a:ext cx="55721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6" y="226142"/>
            <a:ext cx="6790227" cy="800183"/>
          </a:xfrm>
        </p:spPr>
        <p:txBody>
          <a:bodyPr>
            <a:normAutofit fontScale="90000"/>
          </a:bodyPr>
          <a:lstStyle/>
          <a:p>
            <a:r>
              <a:rPr lang="en-GB" sz="5400" dirty="0" smtClean="0"/>
              <a:t>Equation of Linear Line</a:t>
            </a:r>
            <a:endParaRPr lang="ru-RU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23" y="1026325"/>
            <a:ext cx="6488844" cy="46260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5567" y="256884"/>
            <a:ext cx="297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Y</a:t>
            </a:r>
            <a:r>
              <a:rPr lang="en-US" sz="4400" dirty="0" smtClean="0">
                <a:latin typeface="Garamond" panose="02020404030301010803" pitchFamily="18" charset="0"/>
              </a:rPr>
              <a:t> = </a:t>
            </a:r>
            <a:r>
              <a:rPr lang="en-US" sz="4400" b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m</a:t>
            </a:r>
            <a:r>
              <a:rPr lang="en-US" sz="4400" b="1" dirty="0" err="1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X</a:t>
            </a:r>
            <a:r>
              <a:rPr lang="en-US" sz="4400" dirty="0" smtClean="0">
                <a:latin typeface="Garamond" panose="02020404030301010803" pitchFamily="18" charset="0"/>
              </a:rPr>
              <a:t> + </a:t>
            </a:r>
            <a:r>
              <a:rPr lang="en-US" sz="4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</a:t>
            </a:r>
            <a:endParaRPr lang="en-US" sz="44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6" y="226142"/>
            <a:ext cx="6790227" cy="800183"/>
          </a:xfrm>
        </p:spPr>
        <p:txBody>
          <a:bodyPr>
            <a:normAutofit fontScale="90000"/>
          </a:bodyPr>
          <a:lstStyle/>
          <a:p>
            <a:r>
              <a:rPr lang="en-GB" sz="5400" dirty="0" smtClean="0"/>
              <a:t>Prediction</a:t>
            </a:r>
            <a:endParaRPr lang="ru-RU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9025567" y="256884"/>
            <a:ext cx="297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Y</a:t>
            </a:r>
            <a:r>
              <a:rPr lang="en-US" sz="4400" dirty="0" smtClean="0">
                <a:latin typeface="Garamond" panose="02020404030301010803" pitchFamily="18" charset="0"/>
              </a:rPr>
              <a:t> = </a:t>
            </a:r>
            <a:r>
              <a:rPr lang="en-US" sz="4400" b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m</a:t>
            </a:r>
            <a:r>
              <a:rPr lang="en-US" sz="4400" b="1" dirty="0" err="1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X</a:t>
            </a:r>
            <a:r>
              <a:rPr lang="en-US" sz="4400" dirty="0" smtClean="0">
                <a:latin typeface="Garamond" panose="02020404030301010803" pitchFamily="18" charset="0"/>
              </a:rPr>
              <a:t> + </a:t>
            </a:r>
            <a:r>
              <a:rPr lang="en-US" sz="4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</a:t>
            </a:r>
            <a:endParaRPr lang="en-US" sz="44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61" y="1634280"/>
            <a:ext cx="7167587" cy="46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43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Thème Office</vt:lpstr>
      <vt:lpstr>PowerPoint Presentation</vt:lpstr>
      <vt:lpstr>Linear Regression</vt:lpstr>
      <vt:lpstr>Equation of Linear Line</vt:lpstr>
      <vt:lpstr>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mg</cp:lastModifiedBy>
  <cp:revision>202</cp:revision>
  <dcterms:created xsi:type="dcterms:W3CDTF">2019-01-15T19:27:36Z</dcterms:created>
  <dcterms:modified xsi:type="dcterms:W3CDTF">2021-02-17T06:48:48Z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