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96" r:id="rId5"/>
    <p:sldId id="257" r:id="rId6"/>
    <p:sldId id="313" r:id="rId7"/>
    <p:sldId id="314" r:id="rId8"/>
    <p:sldId id="315" r:id="rId9"/>
    <p:sldId id="309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6FBA"/>
    <a:srgbClr val="4189CC"/>
    <a:srgbClr val="125DA2"/>
    <a:srgbClr val="043C45"/>
    <a:srgbClr val="043C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E3DC8A8-F8DD-0840-A204-CF101866A1FD}" v="7" dt="2021-01-07T18:15:32.41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640" autoAdjust="0"/>
    <p:restoredTop sz="97030"/>
  </p:normalViewPr>
  <p:slideViewPr>
    <p:cSldViewPr snapToGrid="0">
      <p:cViewPr varScale="1">
        <p:scale>
          <a:sx n="87" d="100"/>
          <a:sy n="87" d="100"/>
        </p:scale>
        <p:origin x="955" y="7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3138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52CF00-5336-4BA6-9EC9-C4B6F2079490}" type="datetimeFigureOut">
              <a:rPr lang="en-GB" smtClean="0"/>
              <a:t>10/03/2021</a:t>
            </a:fld>
            <a:endParaRPr lang="en-GB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182934-0196-42AD-94BB-C04B9416DB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35161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1-03-10T10:37:14.99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16522 4216 8345 0,'0'0'2849'0,"0"-6"-1129"0,0 3-199 15,0 3-433-15,0 0-120 0,0 0-256 16,0 0-152-16,0 0-144 16,0 0-192-16,0 0-64 0,0 0-24 15,0 0 89-15,0 0 111 32,0 0-24-32,-8 3-88 0,1 3-48 15,-14 4 96-15,2 6-88 16,-1-1 0-16,-4 5-24 0,-1 1-32 15,6 2 0-15,-5-2-56 16,4 5-8-16,0 0-64 16,-4-4 16-16,8 0-8 0,-3 0 0 31,2-3 56-31,6-2-56 16,-6-2-8-16,10-2-152 15,-1-6-432-15,4-2-568 0,4-5-697 16,0 0-631-16,0-2 159 15,8-11-663-15,-1-3-2634 0</inkml:trace>
  <inkml:trace contextRef="#ctx0" brushRef="#br0" timeOffset="445.65">16275 4264 1696 0,'0'0'600'0,"0"0"3793"16,0 0-2713-1,0 0-95-15,0 0 151 16,0 0-80-16,0 0-135 0,0 0-289 16,0 0-400-16,0 0-280 15,5-10-136-15,-5 10-96 16,0 0-64-16,0 0-64 0,0 0-47 15,4 6-65-15,3 7 480 16,5 6 16-16,0 0-112 0,4 4-272 31,-4-4-80-31,4 3-56 16,-4 4-48 0,4-8 8-1,-5 5-8-15,-2-5 8 0,3 1-8 16,-5 0 8-16,-2-3-8 0,3 1 48 15,-8-8-8-15,0 0-40 0,4-5 56 16,-4-1-56-16,0-3 0 16,0 0-8-16,0 0-104 15,4 0-184-15,-4 0-472 0,7-16-1009 16,-7 4-3120-16,4-2-3376 16</inkml:trace>
  <inkml:trace contextRef="#ctx0" brushRef="#br0" timeOffset="881.94">16622 4438 728 0,'0'0'9946'16,"0"0"-7266"-16,0 0-1095 31,0 0-617-31,0 0 16 0,0 0-264 15,0 0-280-15,0 0-168 0,0 0-200 16,0 4 56-16,0 8 297 16,0 1 239-16,0 4-280 15,0 1 88 1,-8 1-24-16,4-4-200 16,0 5-144-16,0-8-40 0,0 4-56 0,4-6-8 15,0-1 0-15,0-5-336 16,0-1-656-16,0-3-1033 15,12 0-2136-15,0-9-352 0</inkml:trace>
  <inkml:trace contextRef="#ctx0" brushRef="#br0" timeOffset="2133.25">18650 4321 5025 0,'0'0'4849'16,"0"0"-2529"-1,0 0-656-15,0 0-327 0,0 0-225 16,0 0-160-16,0 0-264 16,0-7-232-16,0 7-192 15,0 0-183 1,-4 0-81-16,-4 7 8 0,-4 8 104 15,0 2 128-15,-7 5-56 16,-2 4 80 0,-3 2-72-16,1 0-48 0,3 1-72 0,-1-1-64 15,6-2 48-15,-1 0-56 0,8-10 0 16,0-1-176-16,4-5-432 31,-1-4-233-31,5-3-375 0,0-3-624 16,0 0-137-16,0 0 369 15,0-6-424-15,0-3-4186 16</inkml:trace>
  <inkml:trace contextRef="#ctx0" brushRef="#br0" timeOffset="2512.94">18455 4346 1016 0,'0'0'3977'0,"0"0"-673"16,0 0-719 0,0 0-433-16,0 0-167 0,0 0-345 15,0 0-480-15,0 0-448 16,0-15-263-16,0 15-345 0,0 0-40 16,0 9 8-1,7 4 448-15,-2 5 16 16,3 5-144-16,-4-1-96 15,3 4-72-15,-3-4-64 0,9 0-56 16,-5 1-40-16,-5-4-64 16,10 0 72-16,-5-7-72 0,-1 1 8 31,1-3 64-31,1-1-72 16,-5 1 0-16,0-8-184 0,3 5-248 15,-7-4-224-15,4 0-568 16,0-3-833-16,1 0-1712 0,-1 0-2168 15</inkml:trace>
  <inkml:trace contextRef="#ctx0" brushRef="#br0" timeOffset="3002.77">18737 4509 8849 0,'0'0'4025'0,"0"0"-1864"31,0 0-201-31,0 0-584 16,0 0-415-16,0 0-481 0,0 0-336 15,17-4-88-15,-10 8 16 16,1 4-32-16,1 6-40 0,-9 2-56 15,0-2 56-15,0 0 136 32,0-1 232-32,-4 0-72 0,-5-4 16 15,2-3-120-15,3-3-88 16,4 1-56-16,0-1-48 16,4-3-208-16,16 0 208 0,8 0 96 31,8 0-96-31,7 0-224 0,13-13-1088 15,-13 1-1433-15,-6-1-4704 0</inkml:trace>
  <inkml:trace contextRef="#ctx0" brushRef="#br0" timeOffset="4023.05">21029 4407 1040 0,'0'0'9586'0,"0"0"-7738"15,0 0-7-15,0 0-297 0,0-11-320 16,0 11-304-1,0 0-280-15,0 0-191 16,0 0-105-16,0 0-232 16,-13 11-104-16,-2 5 144 0,-5 3 40 15,0 6-56-15,-4 0 32 16,0 0 16-16,0 0-104 0,5 1-72 16,-2 0 40-16,10-4-40 31,-6-6-8-31,10 0-376 0,-1 0-704 15,8-10-945-15,0-3-855 16,0-3-1881-16,8 0-2873 0</inkml:trace>
  <inkml:trace contextRef="#ctx0" brushRef="#br0" timeOffset="4315.22">20833 4445 6633 0,'0'0'4641'0,"0"0"-2841"16,0 0-103 0,0 0-313-1,0 0-168-15,0 0-328 16,0 0-343-16,0 0-545 0,0-3 120 16,0 12-24-16,9 4 328 15,-2 2-32-15,5 4-120 16,1 0-8-16,6 4-144 15,-3-4 24-15,0 0-136 16,4-3 40-16,-9 0-48 16,2 0-56-16,-5-7-448 0,-4 1-328 15,-1-4-505 1,6 0-1111-16,-5-6-1377 0,0 0-3072 0</inkml:trace>
  <inkml:trace contextRef="#ctx0" brushRef="#br0" timeOffset="4855.74">21172 4514 1792 0,'0'0'7938'0,"0"0"-5698"16,0 0-760-16,0 0-319 16,0 0 471-16,0 0-544 0,24-12-544 0,-17 12-336 31,6 0-152-31,-1 0-56 15,0 3 0-15,0 3-8 16,-8 4-136-16,-1-3 24 0,-3 1-56 16,0 3 168-16,0-2 8 15,0-4 112 1,-7 6 208-16,-1-5 112 16,0 4-47-16,0-1-193 15,4-3-192-15,0 4-8 0,4 0-136 16,0-1-32-16,8 1 176 15,4-1 96-15,0 4-32 0,-1-7-64 32,-2 1 0-32,-5-5-8 15,-4 5 0-15,0-4-40 16,0 0-72-16,0 3 120 0,-13 1 80 0,2-3-80 16,-10 4-8-1,2-1-40-15,-13-3-993 0,4 2-1519 16,8-6-4266-16</inkml:trace>
  <inkml:trace contextRef="#ctx0" brushRef="#br0" timeOffset="8702.62">15543 5001 6145 0,'0'0'4777'0,"0"0"-3537"16,0 0-448-16,0 0-192 0,0 0 497 16,-25-29 135-16,25 29-264 15,0 0-408-15,0 0-240 16,0 0-120-16,0 0-16 15,0 0 112-15,0 0 97 16,-3 0 47-16,-5-4-192 16,-1 2-176-16,2-3-48 0,-5 5-24 15,-1 0 0-15,-2 0-16 16,-1 0 8 0,-4 0 0-16,4 0 0 15,-4 0 0-15,4 7 0 16,-4 0 8-16,4-4 0 0,0 4 0 15,1-1 0-15,-2 0 0 32,2 4-8-32,-5-1 8 0,3 1 0 15,2 2-48-15,3 1 40 16,0 0 0-16,-4 0-8 16,4 2 16-16,0-2 0 0,-4-1-48 15,4 2 48-15,0-2-8 16,-4-2 8-16,1 3 0 0,2-4 0 15,-2 4 0 1,2 0 0-16,-2-1 0 16,2 1-48-16,1 3 48 15,1-4-64-15,2 4 56 0,2 0 0 16,-5 1-96 0,-1 1 104-1,6 4 0-15,-10 1 0 0,2-1 0 0,3 3 0 16,-4 0 8-16,0-2-8 15,0-5 8-15,4 1 8 16,4 0-16-16,0-2 0 0,0-4-184 31,4 1 56-31,1 3 120 16,-2-1-72-16,1 3 80 0,0 0 72 16,-4 6-56-16,4-2 0 15,1 2-8-15,-6-2 0 0,5 2-8 16,0 0-48-16,0-3-97 15,4 0 73-15,0 1 56 0,0-4-16 32,0 3 32-32,0-5 64 15,0 2-64-15,0-1 0 16,0 5 48-16,0-5-31 0,0 5 47 16,0-1-64-16,0 0 0 15,0 0 8-15,0 0 48 0,0 1-56 31,0-2-88-31,4-1-33 0,0 2 73 16,5-3-48-16,-2 0 88 16,1 0 0-16,4-2 8 0,0 1 136 15,0-4-56-15,0-2-7 16,-4 1-73-16,4 0 0 16,0-4 0-1,0 0-40-15,-1-2-209 0,2-1 249 16,-1 0 160-16,4 1-160 15,-4-4 161-15,4 3-121 0,-4 0-32 32,4-2 56-32,-1 2-64 15,-3-3 0-15,0 3-8 0,0 1 8 16,4-4-120-16,-4 4 112 16,1-2-57-16,-2-1 57 0,5-1-40 15,0-3-224-15,-1 0 176 31,10 0 32-31,-9 0 56 0,8 0 0 16,-5 0 8-16,2-3-8 16,-6-1 0-16,1 4 0 15,-4-3-8-15,1 1-40 0,-6-2 8 16,5 1 40-16,4-3 0 31,0-1 0-31,0-2-72 0,3 2 8 16,2-2 8-16,3 0-72 15,-9-1-24-15,6 4-40 0,-5-5 0 16,-1 6 48-16,2-2 72 16,-6 0 72-1,6-1-40-15,-6 2 48 16,1-5 0-16,4 5 0 0,-4 0 0 16,0-4 0-16,4 4 8 15,-5-1 0-15,2-2-8 0,2-4 8 16,-2 0-8-16,2-2 8 0,-6-1 8 15,3-3-8 1,-1 0 40 0,-2 0-48-16,-1 2 48 15,-1-2 72-15,1 1 80 0,-3-1-48 16,3-3 0-16,-4-1-40 0,-1-2 40 16,1 0-72-16,4 2 40 15,-3-3-112-15,2 1 40 31,-3 3-40-31,4-3 40 0,-4 2-48 16,0 5 64-16,1-5 0 16,-2 5-16-16,-3-5-32 0,0 5-16 15,0-6 0-15,0 3 80 16,0 1 16-16,4-5-40 31,0 3-48-31,-4 0-8 0,4 2 0 16,-4-1 16-16,4-2-8 15,-4 4 65-15,0-2 7 0,0-2-8 0,0 4-48 16,0 0 24-16,0-1 24 16,0 2-24-1,-4 1 0 1,0 2-48-16,4 2 64 0,-8-3-56 16,8 1 8-16,-3-2 40 15,-2 2-56-15,1-1 8 0,0 0 0 0,0 0 8 16,0 3-16-16,0-2-80 31,-3 2-32-31,-2 0 112 16,5-1 0-16,-3 3 168 0,-1-3-72 15,-1 6-88-15,1-9 56 16,1 4-64-16,-1-1 48 0,-1-3-40 16,2 1-8-16,-5 3 0 31,3-2 0-31,2 5 48 0,-5-2 176 15,4 2-80-15,-4 4-56 32,4-1 0-32,-5 1-16 0,2 0-56 15,-1 1-8-15,0 0 8 16,0-2-8-16,4 5 40 16,-4-9 0-16,-4 9-48 0,4-4 0 15,-4-1 0-15,0 7 0 16,5 0 0-16,-6 0-8 0,6 0 0 0,-1 0-48 0,-1 0 48 15,6 0-8 1,-5 0 8 0,0 3-232-1,4 4 16-15,0-2-480 0,-4 6-441 16,4-2-367-16,-8 7-440 16,0 0-881-16,8-3-3888 0</inkml:trace>
  <inkml:trace contextRef="#ctx0" brushRef="#br0" timeOffset="12234.49">17826 4689 2976 0,'0'0'288'0,"0"0"1048"31,0 0-87-31,0 0-657 16,0 0 496-16,0 0-512 0,0-12 224 0,0 8-271 15,3 1-89-15,-3-3-184 16,4 2 0-16,-4-2-56 16,0 3-144-16,0-3 208 15,0 3 112 1,0-4 344-16,0 1-352 16,-4 0-88-16,-3-1 32 0,-2 1-168 15,1-1 56-15,-3-2-88 0,3-1 16 16,-1 4-112-16,-2 0-8 15,-2 0 248-15,2 1-128 0,-1 3-56 32,-4-1 9-32,4 0-33 15,-1-1-40-15,-2 4 64 0,2-2 0 16,-2 2 8-16,-1 0-8 16,0-5-8-16,0 5 0 0,4 0-56 31,-8 0 48-31,5 0-8 15,-2 0 24-15,2 5-16 0,-6 1-56 16,6-3 0-16,-1 7 72 0,0-4-72 16,0 4 48-1,0-4-48-15,4 3 16 0,-4 1-16 32,8-1-16-32,-4-2 16 15,4 2 0-15,1 1-112 0,-2-1 112 16,1 0 0-16,0 4 88 15,1 3-32-15,-2 0-48 0,-2 0 56 16,3 3-56-16,-5 0-8 16,2 0 48-1,-2 0-24-15,2 0 24 16,-1 0-48-16,-1 3 8 0,6 0 32 16,-5-3-40-16,3 4 0 15,2-1 8-15,3-4 0 16,-4 2 40-16,-1 0 8 15,2-1-56-15,-1-1 40 16,0 1-32-16,4 1-8 16,0-1 8-16,0-1-8 0,0-1-88 15,0-1 88-15,4-2 0 16,-4 3 48-16,0 2 48 16,4 0-80-16,-4 3 0 0,4 1-8 31,-3 2 8-31,-2 0 40 15,-3 0-40-15,4 0-8 0,0 2 0 16,4 1 48-16,-4-2-48 16,1-4 104-16,3 6 96 0,-5-5 24 15,5 2-152-15,0 1-8 32,-4-1-16-32,0 4 8 15,4-4-8-15,-4 0 16 0,4 3-24 16,0-2 8-16,0 0-48 15,0 2 0-15,0-2-8 0,0-1 16 16,0 0 64 0,4 5-72-16,-4-5 40 15,0 2-40-15,0 0 8 16,0-5 48-16,0 0-64 0,0 0 0 16,0 0 0-16,4-3 8 15,0 0-8-15,-4 1-56 0,5-1 56 0,-5 3 8 31,3-3 40-31,-3 3-32 16,0 0-8 0,4-3 48-16,-4 1-48 0,0-5 0 0,4 2 8 15,0-3-16-15,4-1-216 16,-3 0 216 0,2-1 88-16,5-1-80 15,0 1 56-15,-4 1-16 16,0 0-40-16,0-1 40 0,-5 4-40 15,-3 0 0-15,0 0 40 16,0 0-32-16,0 3-8 0,0-3 48 31,0-3-48-31,0-5 0 16,0 3-8-16,9-5 0 16,-1 1-176-16,0-1 176 0,4-3 240 15,0 3-136-15,-5 1-88 16,2-1-16-16,-1 0 24 0,0 0 24 15,-5-2-48 1,5 2 48-16,1-3-40 16,-1 0 8-16,-1 0 32 15,6-3 0-15,2 0-32 0,2 0 48 16,-2 0-56-16,-2 0 0 16,2 0 0-16,-3 0-8 15,0 0 8 1,-4 0 0-16,0 0-8 0,0 0 0 15,4 0 8-15,-4 0 0 16,4 0 8-16,0 0-8 0,-1 0 8 16,2 0 32-16,-5-3-48 15,3 0 8-15,6 0-8 0,-6 0 8 32,2 0-8-32,-2-4 8 15,6 4 0-15,-2-3 16 0,-2 0 32 16,2-4-48-16,-3 4 0 15,0-5 0-15,0 6 0 0,0-4 0 32,0-4 48-32,-1 3 8 15,2-5 24-15,-1 1-24 16,0 3-56-16,0-6 112 0,-5 4 48 31,6 1-111-31,-1-5 7 16,-5 5-64-16,6-1 16 0,-2 1-8 15,-3-1-8-15,1-1 56 0,-1 2 24 16,3-3 16-16,-3-2-8 16,0 2-16-16,4-5-64 0,0-2 16 15,-4 3-16-15,4-6 8 16,-1 3 32-16,-2-7-48 16,3 6 8-1,-8 2-8-15,4-5 8 16,0 4-8-16,0-4 16 0,-4-2 40 15,3 0-40-15,2 2 32 0,-1-5-40 16,-4 2 0-16,3 0 0 16,-3 0-8-16,1 4-40 0,-1 3 40 31,-4-3 72-31,0 3-64 16,4-1 112-16,-4 2 48 0,4-6-64 15,-4 9-32-15,0-5-16 16,0 5-56-16,0-5 48 0,0 4-48 31,0-1-8-31,0-1 0 16,0 2 8-16,-8-4 72 15,4-2 0-15,-1 3-64 0,5-7 40 16,-4 4-48-16,4 0 48 16,0-1-48-16,0 1 0 0,0-1 8 31,0 4-8-31,0 0 8 15,0 3-8-15,0-3 0 16,0 3 8-16,0 0 0 0,0 0 0 0,0 0 0 16,0-1-8-16,-4 1-104 15,-3 0-72 1,3 3 176 0,0 1 120-16,-5-2-72 0,5 2-40 15,-3-5 72-15,-1 1-72 16,0-2 56-16,0-4 0 0,-4 1-64 0,4 2-48 15,-4 3-8-15,-4-3-40 16,4 3 48-16,-8 0 8 16,4 0 40-1,-3 0 120-15,-5 3-24 32,0 1-96-32,-4-2-8 0,7-2-328 15,-2 6-304-15,7 1-1209 16,4 6-1271-16</inkml:trace>
  <inkml:trace contextRef="#ctx0" brushRef="#br0" timeOffset="14327.28">19953 5048 4192 0,'0'0'296'0,"0"0"4505"0,0 0-3456 0,0-6-729 32,0 6-176-32,-4-4 160 15,-5 4-24-15,-2-3-80 0,-1 0 56 16,-4 0-191-16,1 0-169 0,-2 3-64 15,-2 0 0 1,-5 0-16 0,0 0-40-16,-4 0-16 0,3 6-56 15,1 0 8-15,1 4-8 16,3-1 56-16,-4 4-48 0,5 1 0 0,-2-2 96 16,6 3-56-1,2-2 16 1,-2-1 16-16,2 2-80 15,2 2 8-15,-2-1 72 0,2 5 48 16,3-5-16-16,-5 4 64 16,2 0 0-16,-1 0-80 0,0 0 56 15,0 3 0-15,-4 0-32 16,8 1-8-16,-4-1-40 16,0 0-56-1,4 4 32-15,0-1-40 16,1 0 56-16,-2 5-48 0,-3-3 40 15,9 5 32-15,-6 0-72 16,5-3 40-16,0 6 32 16,0-3-80-16,0 0 136 0,4-1-72 31,0 1 8-31,0-1 0 16,0 4 16-16,0-3 8 15,0 1-96-15,0-2 8 0,4 4-8 16,4-7 40-16,-4 4-40 31,5-3 40-31,-6-1-48 0,5-2 0 0,0-1 0 16,0 0 0-16,0-6 16 15,0 0 32-15,0-3-40 16,4 1 48-16,-4-5-48 0,0 1 0 16,4-1 8-1,0-3-8-15,-5 2-16 16,10-3 16-16,-6 3 72 15,2-5 48-15,-1 0 0 0,-1 1-56 16,-2-1 32-16,2 0-40 16,10 1-16-16,-10-4 129 0,13 0 87 31,-3 3-64-31,-2-3-56 0,1 1-72 16,-1-1-64-16,2 0 64 15,-1-3-64-15,-8 0 40 16,8 0 40-16,-5 0-80 0,2 0 48 15,2 0-8-15,1-3-32 32,4-4 32-32,-3 1-48 0,2 0 0 15,-3 0 40-15,0-1-40 16,0-2 0-16,0 2 8 16,-9-2 64-16,6-7-72 0,-6-1 0 31,2-1-16-31,-1-5 16 15,-1-5 16-15,6-4-16 0,-6 1-184 16,6-7-80-16,-2 6 256 0,-2 0-96 16,-2 3-64-16,-3 4-8 15,-4 0 48-15,1-1 32 0,-5 1 96 16,0 0 80-16,0 0 32 16,0-5-8-16,0-2-96 15,0 1 40-15,0 3-40 16,0-4-8-1,0-1 8-15,0 8 0 0,0 0 0 16,0 0-8-16,-9 5-40 0,5-2 40 16,-4 0 104-16,1 3 8 15,3 0-24 1,-5 1-40-16,5-6-40 16,-4 2-8-16,5 0 8 15,-1-3 0-15,0 0-8 0,-1-1 0 16,1 1 8-16,0 0 0 15,-3 0 56-15,-1-2-56 0,4 5 0 32,-5 0 8-32,2 0 32 15,3-1-48-15,0 2 8 16,-5 2 0-16,1-4-8 0,1 2-168 16,-5-2 168-16,0 4 0 31,4 0 8-31,-9 3 104 0,6 0-104 15,-6-3-8-15,2 3 56 0,-1-4-40 16,-4 1 64-16,4 5-80 16,-7-5-48-16,-1 5-40 0,-8 5 16 15,4 5-392-15,-17 4-449 16,10 0-1151-16,3 4-1137 0</inkml:trace>
  <inkml:trace contextRef="#ctx0" brushRef="#br0" timeOffset="25300.69">16606 4064 912 0,'0'0'7889'15,"0"0"-6384"-15,0 0-545 0,0 0-240 0,0-4-88 16,0 4-96 15,0-3 208-31,0 3-191 0,0 0-241 16,0 0-160-16,0 0-96 0,-4 0-56 15,4 0 216-15,-4 0 216 16,0 0 40-16,-3 0-104 16,2-3-248-1,-3 0-40-15,-4 3-32 16,5-3-40-16,-6 0 40 0,2 3 8 16,-2-3-48-16,2-1 0 15,-1 1 112-15,-1 0-64 0,6 0 88 16,-5 3-8-1,3-3 80-15,-2 3-64 16,-1-3-8-16,0 3-64 16,0 0 64-16,-4 0-136 0,0 0 40 15,-4 0-32-15,5 0 40 16,-6 0-16-16,10 0-32 0,-10 0-8 47,9 3 0-47,-3 0 0 15,-2 3 8-15,6 1 24 16,-5-1-32-16,4 0 0 0,-4 0 0 16,4 1 0-16,-4 3 8 15,0-3-8-15,4 1 0 0,0 2-48 16,0 0 40-16,4-1-64 16,-4 4 72-16,4-1 8 15,-4 4 0-15,4-3 40 0,-4 3 0 0,1 0-32 16,-2 0 64-1,2-4-8-15,3 1 24 0,-1-1-16 16,1 1-72 0,5 0 64-16,-5-1 17 15,4 1-9-15,0 4 16 16,-5-3 8-16,6 0-8 0,-1 1-8 16,4 2 16-16,-4-2-32 0,0 1 0 15,4 3-16-15,-4-3-8 0,4 3 24 31,-5-3-64-31,5 4 0 16,-4-1 40-16,4 0-40 16,0 0 0-16,0-1-8 0,0 1 0 15,0 1-8-15,0-1-8 16,4-1 16-16,5 1 16 0,-1-2 56 31,-4-2-24-31,3-2-48 16,2-1 0-16,-1 1-8 0,-1-3-72 15,6 3 80-15,-1-4 0 16,3 7 72-16,5-6 24 0,0-1-88 16,0 4 56-16,0-7 48 31,-4 4 0-31,4-1-32 16,-4 1-32-16,0-4-40 0,-4 3 0 15,0-2 0-15,-1-1 40 16,-2 0-48-16,3 1 8 0,4 2 0 0,-1-2 0 15,6 0 64 1,3-1-72 0,-5-4-48-16,5 5 48 15,4-3 16-15,-4-4 56 0,-1 2 0 16,-2 2-72-16,-5-4 0 16,0 3 48-16,-9-3-48 15,6 3 0-15,-2-3 0 16,10 0 56-16,-6 0-48 15,9 0-8-15,4 0-40 16,0 0 40-16,0-6 0 0,0 0-88 16,-5-5-88-16,1 3 32 15,-3-6 96-15,-6 5 48 0,-2-7-64 32,-2 4 64-32,2-4 0 15,-2 0-8-15,5-3 0 0,-4 3-56 16,0-3 64-16,0 0 0 15,4 0 0-15,0-3-200 0,0 0 40 32,-4-1 0-32,0 1 72 15,-8 0-40-15,3-4 80 16,2 4 40-16,-1 0 0 0,-8-1-40 16,4 2 32-16,-4-5 8 31,0 3 8-31,0 1-112 0,0-3 104 15,0 0 8-15,0 0 0 0,0-4 0 16,-4 0 8-16,0 3-16 16,-5 1-8-16,-2-3 16 0,-1 6 144 15,0-5-24-15,-4 2 24 16,4 3 80-16,-4 1-32 16,-4-5 16-1,4 3-24-15,-4-2-64 0,5 0-40 16,-2 3-24-16,2 3 16 15,2-1-64 1,-7 8 0-16,1 5-8 16,-9 7-336-16,-36 0-1008 15,4 7-2665-15,1 5-5017 0</inkml:trace>
  <inkml:trace contextRef="#ctx0" brushRef="#br0" timeOffset="26582.99">16072 4235 1272 0,'0'0'1016'0,"0"0"3073"31,0 0-1633-31,0 0-735 0,0 0-529 16,0 0 232-16,0-6-303 15,0 6-177-15,0-3-416 0,-4 3-184 0,1-3-128 16,3-1-136-16,-5 1-72 16,-3 0 80-1,-4 0-40 1,5-4-40-16,-6 0 0 0,2-1-8 16,-2 2 0-16,-2-1 8 0,3 0 48 15,-4 1-56-15,-1 3 0 0,6 0 16 16,-1 0-8-16,-4-1-8 31,0 4 0-31,-4 0 0 16,5 0 8-16,-10 0-8 0,5 0 0 15,-4 0 0-15,1 0 0 16,-1 0 0-16,0 0 0 0,0 0 0 16,4 7 0-16,0-4-8 31,0 4-8-31,4-2 8 0,4 2 0 15,-4-1 0-15,0 1-8 16,0-2 16-16,0 6 0 0,1-2 24 16,-6 1 32-16,1 2-8 15,1-2-32-15,2 2-8 32,2 1 64-32,-1 0-64 0,0-1-8 15,0 1 8-15,4 0 0 16,-4 3-8-16,4 0 64 0,-8-1-64 15,8 5 80-15,-4-1-64 0,4 0 64 16,1 3-72 0,-2-3 104-1,2-3-32-15,-2 3-24 0,5-3-48 16,-3 3 40 0,3-3 16-16,-1-4-64 15,2 4 0-15,-1 1 56 0,-1-5-56 16,5 4 0-16,-3-3 16 15,-1 2-8-15,4 1 40 16,-5 0 24-16,6 0 40 0,-5 0-40 16,4-3 24-1,0 2-16-15,0-3-8 0,4 5-8 0,-4-4-8 16,0-3-8-16,0-1 24 16,4-3-16-16,-4 4-8 0,4-7-40 31,0 0 0-31,0 0 0 15,0-3 8-15,0 0-8 0,0 0 0 0,0 0 0 16,0 0 88 0,-4 0-88-16,4 0-8 31,0-3-80-31,0-13-1168 0,-4-3-3385 16,0-3-2808-16</inkml:trace>
  <inkml:trace contextRef="#ctx0" brushRef="#br0" timeOffset="26938.06">14929 4689 1824 0,'0'0'6841'16,"0"0"-4272"-16,0 0-961 15,0 0-399-15,0 0-233 0,0 0-192 16,0-3-224-16,0 3-208 16,0 0-344-16,4 6 0 0,0 7 272 15,3 3 24-15,2-1-40 16,3 5-120-16,-1-1-56 0,2 0 8 31,-2 0-88-31,6 0 56 16,-6-3-48-16,1 0 48 15,0-3-56-15,-4-6-8 0,0-2-264 16,-4-2-408-16,1-3-864 31,2 0 248-31,-3 0-545 0,0-13-871 16,0 1-6466-16</inkml:trace>
  <inkml:trace contextRef="#ctx0" brushRef="#br0" timeOffset="27238.24">15363 4660 800 0,'0'0'6833'15,"0"0"-4136"-15,0 0-1081 16,0 0-608-16,0 0-320 15,0 0-111-15,0 0-169 16,0 0 104-16,-80 42 184 16,48-20-16-16,0 3-104 0,1 4-152 31,-1 0-72-31,4-4-152 0,4 0-104 16,8 2-32-16,0-8-64 15,8-5-224-15,8-7-1320 16,0-3-1417-16,0-4-4536 0</inkml:trace>
  <inkml:trace contextRef="#ctx0" brushRef="#br0" timeOffset="33212.71">7422 10032 6177 0,'0'0'6081'0,"0"0"-4393"0,0 0-199 16,0 0-185 0,0 0 64-1,0 0-423-15,-4 0-537 0,1 0-360 16,-1 0-48-16,-9 11-40 16,-2 3 40-16,-6 10 144 0,-3-2-40 0,-4 6 88 15,0 0 152-15,-4 5 64 31,1 1-120-31,-1 2-104 16,4-2-72 0,1-2-64-16,3-1 0 15,0 2-40-15,3-5-8 0,2-2-264 16,6-1-880-16,-2-6-1121 16,2-6-1848-16,2-7-3568 15</inkml:trace>
  <inkml:trace contextRef="#ctx0" brushRef="#br0" timeOffset="33524.12">7008 10115 8889 0,'0'0'4625'0,"0"0"-2696"16,0 0 135-16,0 0-439 0,0 0-577 15,0 0-632-15,0-16-416 16,4 26-40-16,4 9 40 16,0 6 416-1,8 4-128-15,-1 2-24 16,6 7-48-16,-1-2-48 0,-5 2-88 16,2-4 16-16,-6 6-88 0,-3-10-8 31,0-4 16-31,1 0-16 15,-6-7-280-15,5-4-544 0,5 1-1368 16,2-6-2241-16,-3-4-1721 16</inkml:trace>
  <inkml:trace contextRef="#ctx0" brushRef="#br0" timeOffset="33793.16">7415 10455 9378 0,'0'0'6457'0,"0"0"-4833"0,0 0-400 16,0 0 105-16,0 0-305 0,0 0-512 16,0 0-112-1,0 54 48-15,0-26-256 0,-4-2-96 16,4-1-48-16,0-2-40 15,0-5-8 1,0 2-144-16,0-7-712 0,4-4-1360 16,7 1-3041-16,2-10-7266 15</inkml:trace>
  <inkml:trace contextRef="#ctx0" brushRef="#br0" timeOffset="35246.15">6940 11192 6281 0,'0'0'8322'15,"0"0"-5634"-15,0 0-1079 31,0 0-625-31,0 0-152 0,0 0-376 16,-16-3-456-16,16 18 8 16,0 4 24-16,0 1 80 15,0 2-56-15,4-4-8 0,8-1-48 0,4-2-8 0,8-5-80 47,-4-7 88-47,4-3 0 0,4 0 48 16,-4 0-48-16,0-13 0 0,-5-6 0 15,-2 1 0-15,-2-9 0 16,-7 8 72-16,1 5 32 0,-9 0 176 16,0 7 104-16,0 5 64 15,0 2-144 1,0 0-152 0,0 0-152-16,0 2-104 0,0 15-80 0,0 1 184 15,-4 12 0 1,-1 4 0-16,1 4 0 0,4 4 8 0,-4 5 0 15,0 4 0-15,-3 6 0 32,3 1-8-32,-5-1 8 15,1-3 0-15,1-4-8 0,-1-8 0 16,-1-4-40-16,-2-6-16 0,3-10-8 16,-1-3 64-16,-2-3 0 15,-1-7 0-15,-1 0-8 16,-2-2 8-1,-5-4 120-15,1-3 32 16,-6 0 72-16,1-10 89 16,4-5 39-16,1-7 40 0,6-4-120 15,9-9-8-15,4-3-96 32,4-3-48-32,20 0-64 15,0-4-56-15,8 8-208 0,8 1-360 16,16-5-409-16,-8 9-1071 0,-5 4-4305 15</inkml:trace>
  <inkml:trace contextRef="#ctx0" brushRef="#br0" timeOffset="35515.19">7411 11515 4480 0,'0'0'8058'0,"0"0"-5521"0,0 0-1249 15,0 0 784-15,0 0 41 0,0 0-689 16,-17 89-664-16,10-60-352 31,3 3-256-31,0-4-80 16,4 1-72-16,0-4-8 0,0-3-528 15,4-6-1208-15,7-9-3025 0,-3-4-6481 16</inkml:trace>
  <inkml:trace contextRef="#ctx0" brushRef="#br0" timeOffset="36625.07">8558 10150 800 0,'0'0'9138'15,"0"0"-6322"-15,0 0-439 16,0 0-401-16,0 0 9 0,0 0-393 15,0 0-400-15,0 0-488 16,0-47-304-16,0 47-168 0,0 3-232 16,-17 9-32-16,-2 17 32 31,-9 6 8-31,0 7 8 0,-7 5-8 16,7 0 0-16,-4 1 32 15,4 4-40-15,0-5-400 16,4-6-784-16,-4 3-1032 0,8-12-1753 15,8-13-1992-15</inkml:trace>
  <inkml:trace contextRef="#ctx0" brushRef="#br0" timeOffset="36865.12">8283 10229 7697 0,'0'0'5537'0,"0"0"-4264"16,0 0-769-16,0 0-168 16,0 0 128-16,0 0 848 15,8 58-496-15,-1-23-408 0,10 2-168 16,-2 3-160 0,2 4-7-16,-1 0-25 15,-1-3-48-15,6 7-697 0,-6-13-2135 16,2-10-2961-16</inkml:trace>
  <inkml:trace contextRef="#ctx0" brushRef="#br0" timeOffset="37196.01">8670 10372 7193 0,'0'0'7266'31,"0"0"-5666"-31,0 0 104 0,0 0-479 16,0 0-225-16,91-47-376 15,-67 47-416-15,-8 9-208 16,-8 7-144-16,-1 10-80 0,-7 2 224 16,-11 4 40-16,-13 8 320 15,-4-1 32 1,-4-7-128-16,4-3 8 0,9-6-72 15,6-11-200-15,9-3-48 16,4-5-96-16,21-2 144 16,10-2-8-16,17 0 8 15,28-8-968 1,-16-6-1345-16,-13 2-3264 0</inkml:trace>
  <inkml:trace contextRef="#ctx0" brushRef="#br0" timeOffset="38201">8395 11315 6785 0,'0'0'7874'0,"0"0"-5962"0,0 0-360 31,0 0-135-31,0 0-537 16,0 0-440-16,0 0-392 15,0 0-40-15,0 13-8 0,4 6 160 16,0 0-72-16,-1 0-40 16,5-3 0-16,5-3-48 0,2-7-128 31,9-3-40-31,4-3-176 16,0 0-240-16,4-12 0 15,-4-7 304-15,-9-7 280 0,-2 1 0 16,-10 3 320-16,-3 3 320 0,-4 6 408 15,0 4 56-15,0 9-240 16,0 0-479 0,0 0-385-16,-4 12-72 15,-3 10-89-15,-10 7 89 16,6 12 72-16,3 0 8 0,-5 10 0 16,10 0 56-16,-5 2-64 0,8 2 0 15,-4-4-8 1,0-1 8-16,-1-1-80 31,1-9 72-31,1-1-72 16,-5-8 56-16,4-2 24 15,-4-4-8-15,4-6 8 0,-4-7 0 16,4-1 0-16,-8-3 0 0,4-4 0 16,-4-4 0-16,1 0 176 15,-6 0-7-15,2-6 95 16,-2-11-32-16,2-4 56 0,-5-4 8 15,8-7 0-15,3 3-64 16,5-3-88-16,4 1-72 0,0 1-72 16,17 5-240-16,11 0-432 31,27-10-505-31,-3 4-2687 16,0 6-6851-16</inkml:trace>
  <inkml:trace contextRef="#ctx0" brushRef="#br0" timeOffset="38650.18">8773 11662 6849 0,'0'0'7554'16,"0"0"-5210"-16,0 0-1360 15,0 0 17-15,12 3-49 0,8 0-136 31,0 0-408-31,3 7-232 16,-2-4-64-16,-6 7-40 0,-2-1-32 16,-10 1-32-16,-3 3 40 15,-3 3 464-15,-14-1-56 16,-6 5-72-16,-1-8-160 0,4 2-64 16,4-7-32-16,8-4-128 15,8 0-80-15,0-6-24 0,20 0 104 16,15 0-96-1,14 0 16-15,22-25-984 16,-7 3-1784-16,-8-1-5242 16</inkml:trace>
  <inkml:trace contextRef="#ctx0" brushRef="#br0" timeOffset="39437.53">9411 10528 14187 0,'0'0'3176'0,"0"0"-1791"15,0 0-585-15,0 0-16 0,0 0-312 16,0 0-472-16,0-3-336 16,8 3-992-16,20 12 271 15,-4-5-1831-15,-1 2-2841 0</inkml:trace>
  <inkml:trace contextRef="#ctx0" brushRef="#br0" timeOffset="39578.83">9753 10588 3344 0,'0'0'5609'0,"0"0"-3592"15,0 0-1177-15,0 0-240 0,0 0-256 16,0 0-344-16,0 0-576 16,0 0-2032-16</inkml:trace>
  <inkml:trace contextRef="#ctx0" brushRef="#br0" timeOffset="39722.73">10044 10618 7905 0,'0'0'4865'0,"0"0"-3769"16,0 0-95-16,0 0-1001 31,0 0-240-31,0 0-3969 0</inkml:trace>
  <inkml:trace contextRef="#ctx0" brushRef="#br0" timeOffset="39856.55">10272 10607 3752 0,'0'0'8762'16,"0"0"-7049"-16,0 0-657 0,0 0-600 0,0 0-456 15,0 0-952-15,0 0-5050 16</inkml:trace>
  <inkml:trace contextRef="#ctx0" brushRef="#br0" timeOffset="40351.74">11398 10118 8785 0,'0'0'3161'15,"0"0"-944"-15,0 0-17 16,0 0-512-16,0 0-31 0,0 0-521 0,8-28-624 16,-8 28-432-16,-4 6-80 31,-11 7 0-31,-5 9 216 15,-8 4-144-15,0 9 32 0,0 2 16 16,-4 8-56-16,0 3-8 16,0-1-40-16,4 4 32 0,-4 0-40 15,4-7-8-15,5-2-448 16,-1-7-528-16,8-7-896 0,4-5-745 31,8-4-1400-31,0-10-2160 0</inkml:trace>
  <inkml:trace contextRef="#ctx0" brushRef="#br0" timeOffset="40741.04">11044 10185 5145 0,'0'0'4809'15,"0"0"-2721"-15,0 0 265 16,0 0-9-16,0 0-608 0,0 0-551 16,0 0-561-1,12-9-560-15,-4 25-56 16,8 12 464-16,0 3-120 0,8 11-120 15,0 6-80-15,4-1-24 16,-4 4 56-16,3 3-88 16,1-6-40-16,0-4-8 0,0-3 24 31,-4-9-8-31,-4-7-56 0,-4-2 40 16,-5-11-48-16,-6-5-88 15,-1-4-248-15,-4-3-664 16,0 0-488-16,0-3-1161 0,0-10-3304 15</inkml:trace>
  <inkml:trace contextRef="#ctx0" brushRef="#br0" timeOffset="41460.8">11538 10632 5025 0,'0'0'5169'15,"0"0"-2873"-15,0 0-495 0,0 0 383 16,0 0-448-16,0 0-183 31,64-56-329-31,-60 56-384 0,0 0-368 16,-4 0-240-16,4 0-200 15,-4 6-32-15,0 11-152 16,4 4 152-16,-4 5 16 0,0 2 40 16,0 1 32-16,-4-4-88 15,-4 0-72-15,4-2-168 0,-5-7-136 16,9-4-64-1,-3-5-8-15,3-4-16 16,0-3 208-16,8 0 248 16,8-10 8-16,4-9-96 0,4-2 88 15,3-6 8-15,1-1 0 16,0 0 8-16,-4 5 0 16,-4 4 80-1,-4 4 216-15,-8 9 352 0,-4 6-144 16,0 0-272-16,-4 0-184 15,4 11-48-15,0 6 312 0,4 2-88 16,-4 3-88-16,4 3-40 16,-4-3-32-1,-4 3-64-15,4-2-8 16,-4 2-72-16,0 4-992 16,0-10-1672-16,0-3-5122 0</inkml:trace>
  <inkml:trace contextRef="#ctx0" brushRef="#br0" timeOffset="42976.43">11179 11531 2576 0,'0'0'8274'0,"0"0"-5290"0,0 0-783 0,0 0-249 15,0 0-151-15,0 0-601 31,0 0-624-31,0-16-544 16,0 26-32-16,0 6 0 0,0 3 72 16,0 6-24-16,0-2 0 15,8-1 0-15,5-3-48 0,2-3-128 16,2-3-160-16,6-7-128 31,5-6-120-31,-4 0-152 0,4-19 208 16,-4-7 344-16,-5-5 96 15,-2-5 40-15,-1 1 200 0,-8 4 216 16,-1 6 232-16,-3 6 160 31,-4 8-80-31,0 8-184 16,0 3-336-16,0 0-208 0,0 20-200 0,-7 5 200 16,-5 13 0-1,3 3 0-15,2 10 0 0,3 0 8 0,4 3 0 16,0 1 0-1,0 1 56 1,0 5-56-16,4-1-8 16,-4 0 0-16,0 1-192 0,-4-3-368 15,-9-8 288-15,-2-6-56 16,-5-6 56-16,4-6-48 0,-4-7 56 16,1-6 96-1,6-6 64 1,-2-9 104-16,-2-4 120 0,2 0 328 15,-2-14 200-15,-3-8 56 0,1-9 48 16,2-8-63-16,2-5-73 16,6-4 0-16,9-3-112 0,0 1-168 15,17 1-224-15,11 9-112 32,7 5-88-32,5 13-464 0,32 6-616 15,-12 6-1721-15,-5 7-6857 0</inkml:trace>
  <inkml:trace contextRef="#ctx0" brushRef="#br0" timeOffset="43681.23">11709 11972 4849 0,'0'0'7577'0,"0"0"-5240"16,0 0-801-16,0 0-256 0,0 0-200 47,0 0-567-47,0 0-513 0,-28 13 0 15,13 10 48-15,-2 2-48 16,-2 4 144-16,3-1-144 15,4-3-48-15,0-8-424 0,4-2 31 16,4-9 1-16,4-2 248 16,0-4 192-16,0-4 0 0,15-15-24 15,6-3-24-15,-1-9 48 16,4-1 8-16,-5-1 216 16,-2 6 240-16,-2 4 177 0,-7 7 263 15,-3 7 48-15,-1 9-336 16,-4 0-544-1,3 3-72-15,1 13-176 0,-4 7 176 16,8 5 8-16,-4 4-8 16,8-4-72-16,0-2-216 15,4-4-296-15,0-2-144 16,4-12 208-16,-4-5 176 16,4-3 344-16,-4-3 0 15,0-16 152-15,-5-9 240 0,6-7 144 16,-10 0 80-16,6-6-40 15,-5 5-112-15,-1 5-104 16,-3 9-112-16,0 6-160 0,-4 10-88 31,0 6-1520-31,0 0-3977 16</inkml:trace>
  <inkml:trace contextRef="#ctx0" brushRef="#br0" timeOffset="52861.56">6713 9715 2736 0,'0'0'7242'0,"0"0"-5722"0,0 0-696 15,0 0-32-15,0 0 72 16,0 0-111-16,0 0-497 16,0 0-256-16,0 0-112 0,8 3 112 31,-1 1 816-31,10-1-48 0,-1-3-280 16,7 6-192-16,-2-3-120 15,7 0-64-15,4 4 0 16,3-4-64-16,5 3 8 15,8 1 0 1,8 2-48-16,0-6 40 16,8 4-40-16,-4 2 40 0,-9-3-40 15,1 1 8-15,-13-1 32 16,-3 0-48-16,-4 1 16 16,-4-3-8-16,0 1 8 0,7-5 64 31,6 3-16-31,-1 1-16 15,12-1-40 1,3 1 0-16,-3-1 48 0,4 2-48 16,-4-1-8-16,-5-2 8 15,-2 5 0-15,-10 0 0 16,1-4 0-16,-4 4 0 0,0-1-8 16,3-3 16-16,14 3-16 0,2-3 8 15,5 4 0-15,3-4 8 0,5 3-8 16,-4-3 0-16,0 4-8 15,-4-1 8-15,-4-3-8 16,-1 3 16-16,1 1 104 0,4-1 8 31,-5 0-31-31,9 1-25 0,4-1 32 16,0-3-48-16,8 4 8 16,-1-1-56-16,5 0 40 15,0-1-40-15,4 3 0 0,-5-2 0 31,1 1 0-31,-4 2 40 16,-5-2-48-16,-7 0 0 16,0-1 0-16,0 0 0 0,-4-4-8 15,3 5 8-15,1-3 0 16,0-1 8-16,0 2 0 0,4 0-8 31,-1-3 0-31,1 5 8 16,-4-4 40-16,3 3-48 0,-3-6 0 0,4 4 8 15,-4-1 40-15,0-3-40 16,3 0 0-16,1 0-8 16,0 0-8-16,3 0-32 0,-3 0 40 15,3 0 0 1,-3 0 8 0,-4 0-8-16,0 0 0 0,-8 0 0 0,0 0 0 15,-5 0 0-15,-2 0 8 16,-2 0 0-16,-3-3 0 15,4-1 0-15,-8 4 0 0,7-6 0 32,-2 0-8-32,-2 2 0 15,1-3 0-15,0 2 8 0,0 5-8 16,3-3 0 0,-2-1 0-16,-2 4 0 0,5 0 0 0,0-2-8 15,3 2 0-15,2 0 0 47,2 0-8-47,-3 0 8 0,0 0 0 16,-8 0 8-16,3 0-8 15,-7 2 0-15,1 2 8 16,-9-1-8-16,-1 2 0 0,-7 0 8 16,0-3-8-16,-8 2 8 15,4 2-8-15,-8-3-8 0,0 0-64 16,-1 4 32-16,-2-4-8 0,3 3-8 15,-4 1 16-15,-1 2-64 16,1 4 24-16,0 0-17 16,0 2 9-1,-4 5 96-15,5 6 193 16,-5 2 23-16,0 0-120 0,0 10-40 16,0 3 40-16,0 7 80 15,0 6 8 1,0 0-56-1,0 3 16-15,0 3-64 0,0-5-64 0,0 5-8 16,0-7 0-16,0 8 72 16,-9-4-72-16,1 3 208 15,1-2-40-15,-1 2-24 0,-4 0-80 16,4 1 16-16,0-4-80 0,-1 3 0 31,6 7 0-31,-1 6 8 16,0-7 40-16,4 1 88 15,0 3 24-15,0-16-96 0,0 10 72 16,0-4-64-16,0-3-16 16,0 3-8-16,0-3 0 0,4 4-48 31,-4-1 0-31,4 4 40 16,-1-4 0-16,1 0 16 15,1 1-56-15,-1-4 56 0,-4 0-8 0,0 0-40 16,0-3-16-1,0-3 8-15,0-1 40 0,-4-5-48 0,4-3 8 16,-5-1-8 0,5-6 8-1,0-1 0-15,0-2 0 16,0-4 0-16,0 2-8 0,0-5 0 0,-4-6 8 16,4 0 0-16,-3-3 0 15,-1-7-8-15,0 1 0 0,-4-1 0 31,-1-6 0-31,2 4 0 16,-9-4 0-16,0 3 0 16,-12-6 8-16,-4 0 48 0,-4 0-48 15,-7 0-8-15,-5 0 0 0,-8 0 0 16,0-6 8-16,-3 0 0 31,-10-1 0-31,-2 1 72 16,0 0-80-16,-13-4-8 0,-16 4-8 15,-16 0-40-15,1 2-88 16,4 1 96-16,27 3 48 0,24 0 0 16,12 0-8-16,0 0 8 47,-11 0-8-32,-21 0 8 1,-16 0 8-16,-20-3-8 0,-2-4 0 0,6-5 0 15,8-1 0-15,13-4 0 16,-1 3 8-16,0-5 0 0,1 2 0 16,3-2-8-16,-4 4 0 15,1-5-128-15,-1 5 80 16,0 2 48-16,1 4-8 0,3-4 8 16,-4 3-8-16,4 1 0 0,1-1-8 15,4 4 8-15,6-5 8 0,17 6-88 16,9-2 32-16,7-2-48 15,-12 3 96-15,-8-7 0 16,-11 1-8-16,-1-1 8 0,-7-4-40 16,-17 2-16-16,13 2-40 15,7 0 40 1,12 4 56-16,12-1-56 16,-8 1-56-16,-7 0-8 15,-1-1-32-15,0 0 56 0,1 1 88 16,2 3 8-16,2-4 8 15,-1-4-8-15,1 6 8 0,3-5 0 32,-8 1 8-32,4 1-8 15,-3 2 0-15,-6 4 48 16,2-6-48-16,8 8 0 0,-1 0-8 16,5 0-32-16,7-1 40 15,3 4 8-15,5 0-8 0,5 0 8 16,-1 0-8-1,0 0 8-15,1 0-8 16,-2 0 0-16,2 0 0 16,-2 0 0-16,6-3 0 0,7-3 0 15,4 0 0-15,9-7 48 16,-2 0-40-16,10-5 48 0,2-5 32 16,1-6-8-1,1 1-16-15,-1-1 24 16,-1 1-80-16,5-4 40 15,-3 1 72-15,3-4-64 0,0-7 176 16,0-3 0-16,4-2-64 16,0-3-24-16,0-9-56 0,0-13-32 31,0-20-8-31,8-16-24 16,-4 10-16-16,3 18 40 0,-7 26-48 15,4 23 64-15,-4-11 32 16,4-2 24-16,1-4-64 0,-1 4 16 15,4-3-56-15,-1 1 32 32,1-1-48-32,5-4 8 15,-2-5-8-15,2-15 0 0,6-18 0 16,1-16-168-16,1 7 96 16,-6 21-48-16,-7 24 64 15,-5 24 56 1,-3-5 8-16,5-2 40 0,-1-2-40 15,0 9 0-15,0 1 0 16,0 3 8-16,0-5-16 0,3 0 0 16,6-3-64-16,-2 2 64 15,6-4-8 1,-6 6 16-16,-3 4-8 16,5 3 0-16,-9 0 64 0,-1 2-64 15,1 4 0-15,-4-3 0 16,4 0 0-16,-4-3 0 0,4 0 0 15,1-6-8-15,-5-1 8 32,4 1 0-32,0-1 48 15,-1 0-48-15,-3 10 0 0,0 0 0 16,0 3 16-16,0 7 80 0,0 2 8 16,0 4-96-16,0 0-8 15,0 3 8-15,0 0 8 31,0 0-8-31,0 0 40 0,0 0-40 16,0-3 56-16,0 0-64 16,4-4-8-16,-4 1 8 0,4 3 0 15,5-4-8-15,-9 0 8 16,4 7-8-16,-4 0 8 31,0 0-48-31,4 0-504 0,11 7-1544 0,-2 9-841 16,2-6-6721-16</inkml:trace>
  <inkml:trace contextRef="#ctx0" brushRef="#br0" timeOffset="77698.45">8996 14318 6673 0,'0'0'4993'0,"0"0"-2665"16,0 0-1015-16,0 0 255 15,0 0-184-15,0 0-423 0,8-37-329 16,-3 30-192 0,-2-2-216-16,5-4-120 15,-4 1 56-15,-4-1 88 0,0-3 0 16,0 3-64-16,-12 1 24 15,-4 3 104-15,-4-2-144 16,-7 3-96-16,-1 3-72 0,-9 3 56 31,5 2-48-31,0 0 40 0,4 7-48 16,1 5 0-16,7 4 0 16,-4 3 8-16,9 6 0 15,2 7 40-15,-2 3 0 0,7 7 96 31,-1 2 32-31,1 0-8 16,5 6-24-16,3 1-40 0,0 4-32 16,0 2 24-16,3 0 41 15,5 6-65-15,1 1-24 16,2-1 120-16,1 1-64 0,1-4 8 16,-6-3-40-16,1-3-64 15,-4-6 48 1,-4 3-48-16,0-7 8 0,0 0 40 15,-12-2-56-15,-4-4-72 16,0 0-16-16,-8-3-56 16,0-10-128-16,1 0-265 15,-5-4-303 1,-16-17-1184-16,12-4-2665 0,0 0-2945 16</inkml:trace>
  <inkml:trace contextRef="#ctx0" brushRef="#br0" timeOffset="78001.74">8350 14925 9962 0,'0'0'6449'0,"0"0"-4833"16,0 0-167-16,0 0-137 16,0 0-64-16,109-21-472 15,-54 17-296-15,21 1-231 0,15-1 63 32,-3 4-176-32,-13 0-16 15,-7-3-112-15,-16 3-8 0,0 0-288 16,4 0-369-16,-12 0-719 0,-16-3-1392 15,-13 0-3738-15</inkml:trace>
  <inkml:trace contextRef="#ctx0" brushRef="#br0" timeOffset="79643.69">9076 15323 9394 0,'0'0'4985'16,"0"0"-3129"-16,0 0-200 0,0 0-7 16,0 0-489-16,4-19-432 15,-4 19-368-15,0 0-168 0,0 0-40 16,0 0-8-1,0 0-88-15,0 3-56 16,0 9 64-16,0 10 88 16,0 7 16-16,0 3-8 0,-8 9-32 15,-1-3-40-15,2 4-88 16,-1-7 96-16,4-2-88 16,0-6-8-16,4-5 0 15,0-10-8-15,0-2 0 16,0-10-120-16,0 0 8 15,12 0 120-15,3-13 0 0,6-6 0 16,3-3 0-16,0-9 0 16,4 2-8-1,-1-7-120-15,1 8 64 16,-4 3 16-16,0 6 40 31,-4 6-8-31,-8 4 8 0,-1 2 0 16,-2 4 8-16,-5 0 0 31,0 3 96-31,0 0-48 0,0 0 0 16,-1 0-40-16,5 9-8 15,1 7 0-15,-1 3 8 32,3 6-8-32,-6 1 8 0,3 3 8 0,-1 0-8 15,-3-1-8 1,4 1-64-16,-3-7-104 0,3-7-120 15,-1 1-136-15,-3-5 112 0,0-9 72 16,0-2 104-16,5 0 136 16,2-16 48-16,-3-3-40 0,4-9 88 15,0-7-32-15,1-7 88 16,-2-2 24-16,-3-4 56 16,0 4-64-16,0 5 40 0,-4 5 8 0,-4 14 48 15,0 5-96-15,0 2-64 16,0 10-96-16,0 3-8 0,0 0-568 15,0 3-1368-15,-8 6-2553 16,0 2-3361-16</inkml:trace>
  <inkml:trace contextRef="#ctx0" brushRef="#br0" timeOffset="81610.62">10048 14471 7177 0,'0'0'4025'0,"0"0"-2489"0,0 0 305 16,0 0-353-16,0 0 80 16,0 0-63-16,4-16-353 15,-4 16-288-15,-4 0-256 0,-4 0-280 16,-8 0-232-16,-8 7 40 0,-4 8-24 16,-3 5 136-1,-1 11-32-15,0 11 8 16,-4 18-16-16,3 24-31 31,6 23-33-31,7 7-80 16,20-9 8-16,0-26-16 0,4-26-48 15,16-4 0-15,-4-11 0 0,12 12 104 16,3 2-112-16,5 1-40 16,1-5-136-16,-1-13-305 15,-1-6-503-15,13-18-840 0,-12-4-2153 16,-9-7-4793-16</inkml:trace>
  <inkml:trace contextRef="#ctx0" brushRef="#br0" timeOffset="82555.11">10908 14595 5497 0,'0'0'4961'0,"0"0"-2521"0,0 0-1167 0,0 0-73 16,0 0 408 15,0 0-248-31,0 0-575 15,0 0-257-15,-11 0-136 0,-6 13 376 16,-6 6 16-16,-5 3-272 16,-4 10-104-16,-4 1-168 0,0 7-40 15,0 8-88-15,1-1-56 16,-1 8-48-16,4-5 8 31,0 1-8-31,4-4 40 0,4-9-40 16,4 1 0-16,1-10 72 15,6-4-80 1,1 0-88-16,5-9-144 0,-2 0-664 16,-3-7-800-16,-3-3-833 15,2-2-1936-15,6-4-2584 16</inkml:trace>
  <inkml:trace contextRef="#ctx0" brushRef="#br0" timeOffset="82995.98">10491 14681 6025 0,'0'0'5249'15,"0"0"-3009"-15,0 0-519 16,0 0-441-16,0 0-136 0,3 0-392 16,1 9-343-16,0 10 559 31,4 4-96-31,4 5-264 16,0 10-160-16,0 4-24 0,4 5-80 15,4 4-72-15,-1 0-40 0,6 0 16 16,3-1-71-16,3-3-41 0,1-1-16 15,-4-2-24-15,4-6-24 16,-8 1-64 0,-8-8 56-1,-4-3-56-15,-4-2-8 0,-8-10 0 16,0 0-8-16,0-7-72 0,-4 1-104 16,-8-4-153-16,4 0-559 0,0-6-928 15,-4 0-737-15,8 0-3192 16</inkml:trace>
  <inkml:trace contextRef="#ctx0" brushRef="#br0" timeOffset="86379.21">11235 14630 5737 0,'0'0'6657'0,"0"0"-3552"0,0 0-2481 16,0 0-456-16,0 0 224 15,0 0 1032 1,48 88-583-16,-24-46-377 0,4 6 96 16,0 3 240-16,4 3-136 15,-4 3-128 1,-4 3-240-16,-13 0 64 16,-7-3-216-16,-4-2-24 0,-8-2-24 15,-8-4-48-15,-7-5-32 16,-9-3-16-16,-20 7-664 0,4-17-1704 15,4-6-2953-15</inkml:trace>
  <inkml:trace contextRef="#ctx0" brushRef="#br0" timeOffset="87684.55">7303 14963 3928 0,'0'0'9482'0,"0"0"-5625"16,0 0-2745-16,0 0 505 0,-4 0-25 15,4 0-560-15,0 0-416 32,0 0-263-32,0 0-9 0,11 0-80 15,10 0-24-15,7-2-96 16,3 2-40-16,5 0-56 0,4-3 0 15,0 3-40-15,0 0-8 16,-5 0-184-16,1-4-256 16,-8 4-304-16,4-3-881 0,-8-4-2248 31,-7 4-2248-31</inkml:trace>
  <inkml:trace contextRef="#ctx0" brushRef="#br0" timeOffset="87942">7299 15097 6025 0,'0'0'6937'0,"0"0"-5744"0,0 0 479 15,0 0 304 1,0 0-287-16,0 0-553 15,103 10-432-15,-71-10-168 16,8 0-184-16,-4 0-176 16,0 0-104-16,-4 0-72 0,3 0-912 31,-11-7-2185-31,-7 0-6017 0</inkml:trace>
  <inkml:trace contextRef="#ctx0" brushRef="#br0" timeOffset="89469.45">5693 14649 10698 0,'0'0'2872'0,"0"0"-967"16,0 0-217-16,0 0-103 0,0 0-49 16,4-19-392-1,-4 19-456 1,0 0-328-16,0 10-216 0,-4 5-40 16,-3 11 280-16,2 0-168 0,1 2-95 15,4-3-121-15,0 4-40 16,16-7 31-16,12-6-183 0,8 0 64 31,3-7-328-31,10-2-304 16,-2-7-184-16,-3 0 8 0,-4-16 216 15,-12-6 352-15,-4-3 264 16,-12-1 104-16,-5 3 136 0,-3 8 464 16,-4 5 392-16,0 2 16 31,0 8-168-31,0 0-296 0,0 0-352 15,0 2-192-15,0 17-72 16,0 6 72-16,-4 11 8 16,0 5 56-16,1 9 0 0,3 1 0 15,0 2-8-15,0 5-40 32,0 2 32-32,0 3-40 15,0 2 41-15,0-2-33 0,7 3-16 16,-3-5 0-16,1-1-97 0,-5-3-143 15,0-5-120-15,0-8-72 0,-5-5 224 16,-6-9 160 0,-10-1 48-1,-2-13 8-15,-1 0 8 16,-8-7 168-16,0-5 56 0,-3-4 48 16,-6 0-32-16,5-4 16 0,1-12 49 15,-1-9 7-15,0-7-112 0,8-9-16 31,8-6-128-31,9-20-64 16,11-19 56-16,24-18-64 16,19 8-192-1,9 22-224-15,16 15-32 16,23 20-521-16,13 1-1351 0,-13 4-3313 31,-18 15-6882-31</inkml:trace>
  <inkml:trace contextRef="#ctx0" brushRef="#br0" timeOffset="92305.38">11028 15252 11826 0,'0'0'2529'0,"0"0"-1145"0,0 0-360 15,0 0-240-15,0 0-400 16,0 0-328-16,0 0-40 0,0 7-16 16,0 6 416-16,0-1 105 31,-4 8 191-31,-7-1-32 16,-2 6-64-16,1 0 0 0,-4 4-184 15,4-1-160-15,5 4-88 0,3-7-64 16,4 4-112-16,0-8 0 15,4 3-8 1,11-12-8-16,9 1 8 16,4-10-200-16,0-3-648 15,4-10-1272-15,-8-8-2617 0,-8-8-4609 16</inkml:trace>
  <inkml:trace contextRef="#ctx0" brushRef="#br0" timeOffset="93031.31">11112 14951 8121 0,'0'0'4913'0,"0"0"-3648"15,0 0-281-15,0 0 232 16,0 0-368-16,0 0-424 15,-13 15-168-15,2 2 136 0,3-4-144 16,4-1-135-16,-1-2-33 16,5-1-80-1,0-6-120-15,0 0 112 16,0 1 8-16,9-4 0 16,3 0 296-16,0-7-104 0,0-9-176 15,-1 0-16-15,-2-3 0 16,-1 6 0-16,-8 5 0 31,0 4 152-31,0 4 8 0,0 0-160 16,-8 16 0-16,3 3 0 0,5 0-48 15,0 0 48-15,0-6-72 16,0-7-24-16,0-6 16 16,9 0 80-16,-1-6 144 15,3-13-8 1,2-4-72-16,-6-3 32 0,-3 1 24 15,-4 7 64-15,0 8-96 0,0 7-88 16,0 9-488-16,-11 10-1873 16,2 4-2976-16</inkml:trace>
  <inkml:trace contextRef="#ctx0" brushRef="#br0" timeOffset="96302.22">6322 15307 8089 0,'0'0'5185'15,"0"0"-3560"-15,0 0-521 0,0 0-64 31,0 0-360-31,-4-3-368 16,4 3-224-16,0 3-80 0,-7 2 120 16,3 6 288-16,0 1-15 15,-5 1 7-15,-2 2 88 0,3 5-56 16,-5-1-8-16,6 3-32 31,-5 3 8-31,0 5-136 16,8-9-112-16,0 5-104 0,4-8-56 15,0-1 0-15,16-5-8 16,7 1-48-16,5-8-256 0,8-5-896 16,1 0-1873-16,-9-2-3288 0</inkml:trace>
  <inkml:trace contextRef="#ctx0" brushRef="#br0" timeOffset="96964.08">6490 15072 1272 0,'0'0'8602'0,"0"0"-5722"0,0 0-1399 0,0 0-649 16,0 0-328 15,0 0-176-31,0 0-152 16,-56 32-64-16,52-20 0 0,4 1-112 16,0-7-112-16,0 3 112 0,4-6 64 15,12-3-16-15,4 0-48 0,0 0-168 16,-1-12 168-1,-2-1-96 1,-6-2 96-16,-2-2 32 16,-9 6 120-16,0 0 456 0,0 8 88 15,-12 3-32-15,-4 0-416 0,-4 7-184 16,3 8-64-16,2 5 0 0,7-2-32 31,5-2 16-31,3 1 8 16,0-12-88-16,0-2-104 15,7-3-144-15,5 0 184 0,0-8 160 16,4-9 280-16,-9-2-280 16,2 1 256-16,-5-2-32 0,-4 10 40 31,0 4-159-31,0 6-105 16,0 4-393-16,-4 11-1671 0,-5 2-961 15</inkml:trace>
  <inkml:trace contextRef="#ctx0" brushRef="#br0" timeOffset="122460.32">9036 15805 3608 0,'0'0'6714'15,"0"0"-4786"-15,0 0-1056 0,0 0-168 16,0 0 273-16,0 0 151 16,0 0-272-16,0 0-336 0,0 0-272 15,0 0-40 1,0 0 88-16,0 0-8 15,0 0-8-15,0 0 9 16,0 0-89-16,0 0-48 0,0 0-16 16,0 0 32-16,0 0-8 15,4 0 48-15,12 0 96 16,4 3 8-16,3 4-112 16,5-4-64-16,4 3-32 15,0-3-8-15,5 0 8 16,2 0 16-16,1 4-56 0,-1-4-56 15,-2-3 64-15,-5 3-64 16,-4-3 56 0,-5 0-64-16,-3 0-224 15,-8 0-184-15,-4 0-88 16,0 0-280-16,-4 0-433 0,0 0-1311 16,-4 0-1505-16,0 0-3369 0</inkml:trace>
  <inkml:trace contextRef="#ctx0" brushRef="#br0" timeOffset="122896.07">8953 15963 4640 0,'0'0'2713'0,"0"0"-1361"0,0 0-375 15,0 0 375 1,0 0 360-16,0 0-592 16,0 0 73-16,0 0-185 0,91 17-296 15,-63-14-96-15,-5 0-8 16,1 0-168-16,-3 0-103 15,3 1-81 1,-5-4 40-16,1 2-56 16,0-2 48-16,0 0-32 15,0 0-96-15,-4 0-32 0,0 0-32 16,-4 0-96-16,0 0 72 16,0 0-64-16,-1 0 0 0,2 0 8 15,-5 0-16 1,3 0-128-1,-6 0-608-15,3 0-1153 16,-4-2-2104-16,-4-5-4000 0</inkml:trace>
  <inkml:trace contextRef="#ctx0" brushRef="#br0" timeOffset="125309.14">9713 13716 4240 0,'0'0'2497'16,"0"0"-889"-1,0 0-223-15,0 0-225 0,-4-76-360 16,4 63-320-16,9-3-296 15,2 0 96-15,5 4-96 16,0-1-88-16,0 1 136 0,4 1 40 16,0 3 96-16,-1-3-176 15,5 5-87-15,1 0 7 16,3-1 88-16,3 7-8 16,5-3-16-16,0 3-16 15,0 0-40-15,4 0 56 16,-4 6 0-16,-1 4-24 0,-3 2 0 31,-4 1-72-31,-7 0 24 16,-6-1-96-16,-2 5 0 0,-2-1 48 15,1-5 272-15,0 9-96 16,-4-1 8-16,4 0-32 0,0 4 88 16,3 2-120-16,2 4 88 31,-6-1-16-31,6 4-72 0,-6 3-56 15,1 0-56-15,1-4 0 16,-6 1-56-16,1-4 40 16,-4-2 16-16,1-3-64 0,-5-1 8 15,0-3 8-15,0-4-16 16,0 2 80 0,0-2-72-16,0-2-8 15,0 0 0-15,0-4 0 16,0 0 8-16,0 4 0 0,4-7 0 15,-4 1 56-15,0 3-56 0,0-4-8 16,3 1-216 0,-3-4-1072-1,0 0-696-15,0-3-273 0,0 0-1856 16,0 0-2016-16</inkml:trace>
  <inkml:trace contextRef="#ctx0" brushRef="#br0" timeOffset="125701.69">10244 14151 2696 0,'0'0'5753'16,"0"0"-3504"-16,0 0-681 15,0 0 192-15,0 0-95 16,7-7-505-16,-7 7-608 0,4 0-256 16,-4 0-56-16,4 0-40 31,0 0-80-31,8 3 16 0,4 3 457 0,4 7-297 16,4-2-104-1,-1 1-72-15,5 1-112 0,0-1 88 16,-4 4-96-16,-3-6 0 0,-6-1 64 15,-2-3-64 1,-9 1 0 0,-4-4-88-16,0-3-288 0,0 0-385 15,0 0-287-15,0 0-376 0,0 0-192 16,0-6-257-16,0-4-839 16,0-6-3210-16</inkml:trace>
  <inkml:trace contextRef="#ctx0" brushRef="#br0" timeOffset="126023.19">10678 13995 6673 0,'0'0'2016'0,"0"0"-279"0,0 0-521 16,0 0-272-16,0 0-120 15,0 0-320-15,0 0-375 0,0 0 119 16,-45 3-88-16,26 7 88 31,-5 5 264-31,0 5 16 16,-4 2 128-16,4 3-80 0,-3 1-152 16,-1-1-184-16,4 0-64 15,3-2-56-15,6-1-64 0,-2-3-40 0,10-3-16 16,-1-3-944-1,8 2-1296 1,0-5-945-16,0-7-8233 16</inkml:trace>
  <inkml:trace contextRef="#ctx0" brushRef="#br0" timeOffset="131786.67">7211 9811 6729 0,'0'0'1976'0,"0"0"-607"15,0 0-561-15,0 0 32 31,0 0 208-31,0 0 112 0,0 0-199 16,0 0-289-16,0 0-272 16,0 0-128-16,0 0-96 15,-4 0-80-15,0 2 32 0,4-2 64 16,0 0 104-16,0 0 104 16,0 0 264-16,0 0 345 0,4-9 31 15,8-10-392 1,8-9-496-16,12-7-72 15,0-11 8-15,12-1-80 16,-4-3 8-16,7-1 40 0,-7-1-8 16,-8 12-32-1,-4 8 40-15,-12 10 40 16,-4 12-40-16,-4 1 8 16,-4 6-56-16,-4 3 8 0,0 0-8 15,0 0 8-15,0 0-16 16,0 0-432-16,0 0-744 0,-4 0-969 31,-16 3-535-31,4 6 583 0,-4 1-2168 16</inkml:trace>
  <inkml:trace contextRef="#ctx0" brushRef="#br0" timeOffset="132100.17">7355 9276 3776 0,'0'0'2881'16,"0"0"-1425"-16,0 0-256 16,0 0 297-16,0 0-9 0,0 0 64 15,-32-38 225-15,32 36-625 16,0 2-528 0,11-4-216-16,14 1-168 0,10 3-184 15,5 0-56-15,8 0 48 16,-5 0 16-16,-6 0-56 15,-14 3-8-15,-6 3 0 16,-10-1-80 0,-7 1-144-16,0 7 224 15,0 1 8-15,-7 9 408 0,-10 3-240 0,6 6-48 16,3-4-64-16,-5 4-64 16,13 0-72-16,0 6-872 15,9-7-1936-15,7-9-5450 0</inkml:trace>
  <inkml:trace contextRef="#ctx0" brushRef="#br0" timeOffset="133874.6">8646 5931 928 0,'0'0'8289'15,"0"0"-6456"1,0 0-1065-1,0 0-360-15,0 0 208 16,0 0 256-16,0 0 33 0,0-20-121 16,0 20-208-16,0 0-264 15,0 0-200-15,0 0-112 0,-9 0-176 0,-10 0-24 32,-9 0 200-32,-17 0 72 31,-2 6 56-31,-1-1-72 15,-3-3 64-15,2-2-120 0,14 4 8 16,3-4-8-16,12 0 8 16,8 0 48-16,4 0-56 0,8 0-48 15,0 0 40-15,0 0 8 16,0 0 104-16,0 3-104 0,0 2 8 16,0 6 80-16,0 5 216 15,-3 2 40-15,-6 5-16 0,1 2 32 0,0 7-152 16,1 3-16-1,2 3 64-15,1 0-135 32,0 3-25-32,4-2-24 0,-4-2-64 15,4 2 80-15,-4-4-32 16,4 2 32-16,-3-2 48 0,-1 0-24 16,-1 4 64-16,5-1-48 31,-4-4-80-31,-4 2 72 0,4-1-32 15,1-1-40-15,-1-3 8 0,0 5-48 16,-1-4 64-16,-3 0-64 16,4 3-8-16,-3-1 96 0,-1-3 96 15,-1 5 0 1,2 2-64-16,-1-3 8 16,-1 3-8-16,1 4-48 15,1-1-8-15,-1 0 48 0,-5 3-24 16,10-2 16-1,-5-1 0-15,0-3 0 0,-1 0-16 0,6-5-48 16,-1-3 32-16,0 2-16 31,0-3-16-31,0-1 24 0,-3 4-72 16,2 0 96-16,1-1-40 16,-4 2-40-16,4-1-8 0,0-4 64 15,1-3-64-15,-2 1 0 31,5-4 0-31,0-2-8 16,0-1 8-16,0-1 0 0,0 1 0 16,8 0 0-16,0 4 0 15,0-4-8-15,4 3 8 0,0 0-8 16,-1-6 8-16,10 2 0 31,-1-1-8-31,12-8-72 0,7-3-152 16,5-3-456-16,40-14-792 0,-13-13-1665 15,-6-7-4545-15</inkml:trace>
  <inkml:trace contextRef="#ctx0" brushRef="#br0" timeOffset="134962.9">9028 5931 7401 0,'0'0'1600'15,"0"0"-271"-15,0 0-97 16,0 0-160-16,0 0-256 0,0-16-432 16,12 12-127-16,8 2-145 31,0-2-64-31,4 2-32 0,-1 2 24 15,-3 0-40-15,-3 0-16 0,-6 8 16 16,1 5-104 0,-8 3 0-16,1 10 104 0,-5 5 176 31,0 7 40-31,0 4 88 0,0-2 0 16,0 6-96-16,0-5 88 0,0 0 64 15,-5-2 72-15,1 1-152 16,0-1-144-16,-4 2 192 15,1 0-56-15,-6 0-40 16,5 1 128 0,-7 2-32-16,2 1-136 15,2 2 33-15,-2 0 47 0,-2 8 24 0,-2-2-104 16,6 1-8-16,-1 1-40 16,0 5-24-16,-4-3 80 15,4 4 16 1,4-4 24-16,-3 4 128 15,2-5-128-15,5 0 24 16,0-1-56-16,-4-4-48 0,8 3 16 16,-3 0-112-16,-1-3 56 15,-1 2-16-15,1-1-96 0,4-2 0 16,-4-2 40-16,-4-3-40 31,5-1 48-31,-1-3-48 0,-5-3-8 16,1-3 0-16,1 1-8 15,-1-5 8-15,-5-4 0 16,6 3 8-16,-1-5 0 0,-1-6 0 16,1 3-8-1,5-2 8 1,-5-8 0-16,4 2-8 0,-5-2-48 16,-6-12-1096-16,-1 0-1529 0,0-10-2960 15</inkml:trace>
  <inkml:trace contextRef="#ctx0" brushRef="#br0" timeOffset="135744.74">9020 4921 10666 0,'0'0'1584'16,"0"0"-344"-16,0 0-263 0,0 0-369 0,0 0-168 15,0-18-40 1,0 20-376-16,-4 10 56 0,-3 14-16 31,-6 3 296-31,1 9-160 16,0 6-120-16,-4-2 16 15,0-2-48-15,-3 2-40 0,-5 0 40 32,3-5 8-32,2-2 0 0,-1-3 0 15,8-9-56-15,3-2-224 0,6-11-1288 16,3 0-665-16,0-10-2312 15</inkml:trace>
  <inkml:trace contextRef="#ctx0" brushRef="#br0" timeOffset="136013.69">8769 5086 7841 0,'0'0'1248'15,"0"0"-391"-15,0 0 295 16,0 0 136-16,0 0 168 0,0 0-143 15,0 0-585-15,8-19-656 16,4 31 224-16,8 7-8 0,-4 7-112 31,3 0 32-31,-2 2-32 32,2 4 0-32,1 0-80 0,1 3-8 15,-2-3 24-15,1-1-104 16,1-3-8-16,2-2-128 0,5 0-1176 15,-4-4-841-15,-4-10-2303 16</inkml:trace>
  <inkml:trace contextRef="#ctx0" brushRef="#br0" timeOffset="136261.46">9359 5203 7985 0,'0'0'4529'0,"0"0"-2768"16,0 0-321 0,0 0-728-16,0 0-312 15,0 0-248-15,-4 17 640 0,0 5 72 0,4 3-391 16,0 6-185-16,0-1-160 16,0 3-24-16,0-3 32 15,4-1-128-15,0-4 48 0,-4-3-56 16,4 3-976-16,-1-2-1433 15,-3-10-2152-15</inkml:trace>
  <inkml:trace contextRef="#ctx0" brushRef="#br0" timeOffset="137713.91">8502 6169 7393 0,'0'0'2137'0,"0"0"-305"15,0 0-168-15,0 0-159 0,0 0 119 16,0 0-264-16,0 0-472 31,0 0-439-31,0 0-233 16,-12-26-184-16,12 26-32 0,4 0-128 15,4 4 128-15,8 2 24 16,0 7 80-16,4-1-16 0,-5 1-88 16,6 3 0-16,-6-1 0 15,-2-2 0-15,-6 4-56 0,-7-2-16 32,0-2-48-32,-11 3-8 15,-13 3 128-15,-4-3 136 0,-4 0-48 16,4-7-16-16,4 1-72 15,8-4 72-15,9 0-64 32,2-6-8-32,5 3-8 0,0-3-40 0,9 0 48 15,10 0 184-15,9 0 0 16,7-6-24-16,-3 3-16 0,-4-3-72 16,-4 3-8-16,-3-1-56 15,-10 1 0 1,-3 3 0-1,1 0 0-15,-5-3 8 0,-1 3 64 16,-3 0-72-16,0 0 104 16,0 0-112-16,0 0-16 0,0 0-168 15,0 0-472-15,0 0-457 0,0 0-959 32,-3 0-697-32,3-3-3632 15</inkml:trace>
  <inkml:trace contextRef="#ctx0" brushRef="#br0" timeOffset="138435.9">8753 6181 7761 0,'0'0'2465'16,"0"0"-697"-16,0 0-352 0,0 0-399 15,0 0-193-15,8-25-208 16,4 22-328-16,7 3-144 0,2 0-72 31,-1 0-48-31,4 10 16 16,-9 5-40-16,-3 1-8 15,-12 0-96-15,0 3-80 0,-4 0 184 16,-11 3 128-16,-6-6 160 16,6-4 48-1,-1 1-120-15,8-2-120 0,4-5-96 16,4-3-88-16,0-3 88 15,15 0 112-15,10 0 192 16,6 0-136-16,9-3-88 0,-3-3-80 16,-2 1-512-1,-10 5-1640 1,-10 0-593-16,-7 0-3472 0</inkml:trace>
  <inkml:trace contextRef="#ctx0" brushRef="#br0" timeOffset="139411.57">8470 6724 8705 0,'0'0'2457'16,"0"0"-457"-16,0 0-391 0,0 0-321 16,0 0-632-16,0 0-656 31,0 0-280-31,-8 12 280 0,1 8 256 0,-2-1-40 16,1 3-112-16,1-2-24 15,7-8-72-15,0 1 0 16,0-3 0-16,0-3-8 0,3-2 0 15,9-5 224 1,1 3-48 0,6 0-56-16,-3-3-24 0,4 0-24 15,0 0 0-15,-4-3-24 0,-4-3 80 16,-1-3-72-16,-2-5 56 16,-1 5-32-16,-4-1 0 0,-1 4 265 31,-3 3 23-31,0 0 0 15,0 3-144-15,0 0-104 16,0 0-120-16,0 0-56 0,0 0-136 16,0 0-56-16,0 6-96 0,0 7 344 15,-3 3 96-15,-5 3-88 16,0 4 64-16,-4 2 0 31,4 0-64-31,0 0 48 0,-1 1-8 16,2-1-48-16,3 0 16 15,4-1-16-15,0-9-432 0,0-3-1505 0,11-6-911 16,6-6-2002-16</inkml:trace>
  <inkml:trace contextRef="#ctx0" brushRef="#br0" timeOffset="139906.23">8745 6785 6385 0,'0'0'2104'0,"0"0"-191"0,0 0-297 0,0 0-200 15,0 0 1 1,0 0-337-16,0 0-312 0,0-7-104 15,0 7-144-15,0 0-192 16,0 0-136-16,0 0-192 31,0 7-32-31,0 5 32 0,0 8 272 16,0 1 25-16,0 5 7 0,-8 2-72 16,5-3 0-16,-2 5-112 0,1-2 0 15,0-3-48-15,4-6 0 16,0 0-64-1,0-5-8 1,0-5-112-16,0-3-888 0,4-2-1929 16,0-4-2520-16</inkml:trace>
  <inkml:trace contextRef="#ctx0" brushRef="#br0" timeOffset="147443.93">8522 7503 9578 0,'0'0'2608'16,"0"0"-1584"-16,0 0-648 16,0 0-168-16,0 0-208 15,-4 8-80-15,4 3 0 0,-4 3-600 0,4 3-1592 16,0-4-4026-16</inkml:trace>
  <inkml:trace contextRef="#ctx0" brushRef="#br0" timeOffset="147581.49">8482 7664 7273 0,'0'0'3249'0,"0"0"-2041"15,0 0-640-15,0 0-184 16,0 0-384-16,0 0-256 16,0 0-2272-16,0 0-2930 0</inkml:trace>
  <inkml:trace contextRef="#ctx0" brushRef="#br0" timeOffset="147721.21">8498 7794 7089 0,'0'0'1856'0,"0"0"-1079"0,0 0 231 16,0 0 304 0,0 0-496-16,0 0-816 15,0 0-848-15,0 0-2193 0</inkml:trace>
  <inkml:trace contextRef="#ctx0" brushRef="#br0" timeOffset="150945.57">8964 6128 7617 0,'0'0'1817'15,"0"0"-321"-15,0 0-192 31,8-25 48-31,-8 18-679 16,0 3 159-16,0-2 424 0,0 4-432 16,0-2-72-16,0-3-144 0,0 1-448 15,0 3-160-15,-8 0-16 16,4-1 16-16,-3-2 89 31,-6 0-81-31,-2 0-8 0,-2-1 72 16,-2 1-72-16,2 0 0 15,2-1 56-15,2 1-48 0,2 3 0 16,-2-4 88-16,2-2-32 16,-6 6-56-16,2-7-8 15,-5 7 8 1,-3-3 56-16,-2 3-64 0,-3-1-56 16,4 4 48-16,0 0-40 15,5 0 48-15,-1 0 0 0,4 4-64 16,0 1 64-16,-1 5-72 15,2 0-32 1,-1 2 96 0,4 4 8-16,-3-3 0 0,-2 3 48 15,-3 3-48 1,-3-3 8-16,-1 2-8 16,-1 1 0-16,5 4-8 0,1-4 8 15,6 3-8-15,2-3-80 16,7 3 31-16,-4 1-7 15,8 2 24-15,0-3 40 0,0 8 96 16,12-5-80-16,-1 0 33 0,6 3-41 16,-2-6 64-16,2 4-64 15,-2-4-8-15,1-6 0 32,5 3 0-32,-6-2 8 0,2-5 8 31,6 1-8-31,1-1 0 15,4-5 8-15,4 2-8 0,3-6-8 16,1-3-8-16,1 0-96 16,-2 0 96-16,1 0-8 15,0 0 8-15,-8 0-41 0,0 0 49 16,-8 0 0-16,-1-3-8 16,2 0 16-16,-1 0-8 0,-1-3 0 0,5-1 17 15,0-2-9-15,4 3-8 16,-4-7 0-1,3 2-8 1,-2-1-73-16,-5-1-15 0,-5 1 88 16,2-1-64-16,-10-2 72 15,5 2 8-15,-3-4-8 0,-2-5 8 0,5 0-8 16,-8-3 8-16,5-6 0 31,-9-2 56-31,0-2-64 16,0-3 0-16,0 3-80 0,-13 4 24 15,-6 5-64-15,-2 7-176 16,-3 6 72-16,-8 5 128 0,1 4 96 16,-9 4-688-16,1 0-728 31,-17 12-112-31,11 7-905 0,6-2-2216 16</inkml:trace>
  <inkml:trace contextRef="#ctx0" brushRef="#br0" timeOffset="151713.35">8702 6715 5753 0,'0'0'2560'0,"0"0"-671"31,0 0-457-31,0 0-480 0,0 0-24 16,0 0-504-16,0 0-199 16,-32-86-33-16,23 70 24 31,-2 0-88-31,-6 0 272 0,-2 4 168 15,-5 2-344-15,-4 4 160 16,-4 3-208-16,-4 3-32 0,4 0 0 16,1 3-88-16,-1 7-48 15,4 5 8-15,0 4-16 16,0 3 0-16,0 4 0 0,4 2 0 0,4 8-16 16,4-2 16-1,12 1-8 1,-4 4 0-16,8-4-80 0,0 2 80 15,12-2 16-15,8 4 0 16,4-5 80-16,12 1-32 16,0 0-56-16,3-3-104 0,6-7-552 15,-2-6 152 1,1-9 240-16,-4-10 200 16,3 0 16-16,-3-6-128 0,-7-10-176 15,-6-9 224-15,-3-10 128 16,-11-7 64-16,-6-5 168 15,-7-7 232-15,0-7 128 0,-4 4 168 32,-12 3-8-32,-8 7-136 0,5 11-224 15,-6 11-87-15,5 12-241 16,-3 10-64-16,-5 3-233 16,0 20-975-16,0 5-1408 15,8-3-4130-15</inkml:trace>
  <inkml:trace contextRef="#ctx0" brushRef="#br0" timeOffset="154852.64">11530 5686 8937 0,'0'0'1857'0,"0"0"-297"16,0 0-200-16,0 0 65 16,-4-6-49-16,4 6-296 0,0 0-368 31,0-3-175-31,4 3-129 15,8-4-200-15,8 1-136 0,8 3 8 16,7-6-72-16,13 3 48 16,20-1-40-16,20 4 32 15,28 0 0-15,11 0-40 0,-7 0 56 32,-25 7-56-32,-39-4-8 0,-16 0 8 15,-12-3 0-15,3 0 0 0,1 0-8 16,0 0 16-16,0 0 32 15,-4 0-48-15,8-6 8 16,-4-1 0-16,3 4 0 16,2 0-8-16,-1 0 8 15,-12 3-8-15,-9-3 8 16,-7 3-8-16,-4 0-72 0,-4 0-8 16,0 0 8-16,0 0 24 15,0 0 40-15,0 0 0 0,0 0-80 31,0 0 80-31,0 9-48 16,0 1 56-16,0 10 8 0,-8 1 16 16,0 8-16-16,1 9 0 15,-6 0 0-15,1 13-8 16,-4 12 0-16,-3 23 8 0,-2 19-8 31,1 2 0-31,5-1 8 16,7-17-8-16,-1-20 0 0,6-14 8 15,3-11 0-15,-4-10 0 16,4 8 88-16,-4 0-96 16,4 5 16-16,-4-9-8 0,4 0 8 31,0-5-8-31,0-8 8 0,0-3-16 16,0-6 0-16,0-7-368 0,0-9-1497 15,-4 0-2096-15,-5 0-2960 16</inkml:trace>
  <inkml:trace contextRef="#ctx0" brushRef="#br0" timeOffset="155430.94">11621 5794 6905 0,'0'0'1640'0,"0"0"-471"0,0 0-489 15,0 0 8-15,0 0 624 16,0 0-464-16,0 0 9 15,-15-41-249 1,15 41-352-16,-4 0-256 16,0 10 8-16,-4 5 88 0,0 14 488 15,0 3 16-15,0 9 128 0,-4 10-288 16,4 3-104-16,0 6-128 16,0 6-32-1,4 1-56-15,0 0-64 16,0-7 16-16,4-2-64 15,-4-8 56-15,4-4-64 0,0-9-216 16,0-5-1112-16,0-10-760 16,0 3-409-16,0-12-760 0,-7-1-3672 15</inkml:trace>
  <inkml:trace contextRef="#ctx0" brushRef="#br0" timeOffset="155792.09">11438 6680 3080 0,'0'0'840'0,"0"0"465"15,0 0 255-15,0 0-568 16,0 0-88-16,0 0-183 0,52 73 103 0,-28-63 8 16,4 2-32-16,16-2-296 15,8-4-96-15,23 0-168 16,33-6-72-16,16 0-8 15,-9 0 120 1,-28 0 305-16,-27 0 55 16,-23 3-160-16,2 1-208 0,1-4 32 15,4 3 200-15,-8 0 88 0,0-3-32 16,-1 0 56 0,1 0-224-16,8 0-175 15,-4 0-89-15,0 3-120 16,0-3 40-16,-8 4 16 15,-13-4-64 1,1 0-72-16,-20 0-457 16,-3 0-735-16,-18-10-1696 0,-3-6-5794 15</inkml:trace>
  <inkml:trace contextRef="#ctx0" brushRef="#br0" timeOffset="156571.46">11805 5848 7417 0,'0'0'2593'16,"0"0"-1097"-1,0 0-752-15,0 0-216 16,0 0-264-1,0 0-16 1,0 0 112-16,0 0-152 0,-8 22-208 16,8-12 96-16,0-4-24 15,0 0-72-15,4 0 161 0,8-1-65 16,0-3 0-16,0-2 56 0,-4 0-56 16,0 0 40-16,-4-2 16 15,-4-9-24-15,0 5 224 0,0 0 168 16,0-1-80-16,-12 4-184 15,4 0 64 1,0 3-168-16,4 0-152 16,0 0-32-16,4 0-88 15,0 3 72-15,0 7-488 0,0 2-800 16,4 1-921-16,4-7-991 0</inkml:trace>
  <inkml:trace contextRef="#ctx0" brushRef="#br0" timeOffset="157009.32">12184 5903 8241 0,'0'0'1689'16,"0"0"-625"0,0 0-480-16,0 0-304 15,0 0-272-15,0 0 64 0,0 0-72 16,-24 19 0 0,24-13 8-16,0 0-8 0,0 0-72 0,0 1 72 15,0-4 136-15,0-3-128 31,4 3 16-31,-4-3 32 16,3 0-40-16,1 0 136 0,-4 0-8 16,0-10 8-16,0 1 24 0,0-1 120 15,-4 1 40-15,1 5 0 16,-1 2-232-16,-4 2 145 31,3 0-241-31,1 2-8 0,1 9-153 16,3 7-639-16,0-5-960 15,12-3-3929-15</inkml:trace>
  <inkml:trace contextRef="#ctx0" brushRef="#br0" timeOffset="157336.07">12435 5867 6001 0,'0'0'1568'15,"0"0"-168"1,0 0-455 0,0 0-321-16,0 0-592 0,0 0 176 0,0 0-80 15,-9 3 176-15,5 11-144 16,4-6-160-16,0 3 0 0,0-3 128 16,9 3-72-16,6-9-56 31,9-2-264-31,-3 0-8 15,2-7-96-15,-7-7 352 0,-8-3 16 16,-4-2 304-16,-4 3 568 0,0 0-144 16,-19 3-232-16,-2 7-328 15,-3 6-56-15,-4 0-32 32,-8 19-80-32,12 0-1712 0,1 0-4577 15</inkml:trace>
  <inkml:trace contextRef="#ctx0" brushRef="#br0" timeOffset="157923.82">11861 6235 5153 0,'0'0'2800'15,"0"0"-535"-15,0 0-665 16,0 0-456-16,0 0-792 0,-8-9-40 16,0 9-88-16,0 0-224 31,4 3-48-31,0 7-32 0,4-4 40 0,0 1 40 16,0-2 80-1,4-5-80-15,8 0-144 0,0 0 32 16,-1 0 48-16,-2 0 64 15,-5-5 56-15,-4-5-56 32,0-3-8-32,0-3-80 0,-13 3 88 15,2 4 48-15,-1 6 296 0,0 3-95 16,4 0-193-16,4 0-56 0,4 6-217 16,0 4 217-16,0-1 24 15,8-3 137 1,0 1-9-1,0-4-80-15,0 0-72 0,-4-3-281 16,-4 0 209-16,0 0 72 16,0 0-64-16,0 0-1096 0,0 0-1728 15,0 0-2938-15</inkml:trace>
  <inkml:trace contextRef="#ctx0" brushRef="#br0" timeOffset="158319.93">12136 6191 8001 0,'0'0'1745'0,"0"0"-225"15,0 0-728-15,0 0-352 0,0 0-208 16,0 0-232-16,0 0 48 31,0 0 48-31,-16 19 240 0,8-10-160 16,4 4-168-16,0 0 40 15,4-6 56-15,0-2-104 16,0-1 0-16,11-1 32 0,6-3-24 16,-2 0-8-16,-2-3-32 15,-6-10 32 1,-3 0 0-16,-4-3 88 0,0 4 264 15,-7-1-79-15,-5 4-225 16,0 5 216-16,0 4-264 16,-1 0 0-16,6 10-104 0,7 12-809 0,12-6-1415 31,4 0-4578-31</inkml:trace>
  <inkml:trace contextRef="#ctx0" brushRef="#br0" timeOffset="158639.85">12498 6163 7665 0,'0'0'1817'0,"0"0"-329"15,0 0-888-15,0 0-400 31,0 0 0-31,0 0-72 0,0 0-128 16,-67 53-16-16,62-40 16 16,5 3 0-16,0-7-64 15,13-6-120-15,2-3-96 0,5 0 104 16,-3 0 168-16,-10-9 8 16,1-7 232-1,-8 0 656-15,0-6 32 0,-8 3-183 16,-8 0-433-16,-3 10-304 15,-2 5-64-15,-10 8-609 16,3 12-1495-16,4 2-6538 0</inkml:trace>
  <inkml:trace contextRef="#ctx0" brushRef="#br0" timeOffset="159248.97">11805 6600 8089 0,'0'0'2889'0,"0"0"-881"15,0 0-711-15,0 0 111 16,0 0-368-16,4-15-512 15,-4 15-528-15,0 0-304 0,0 9 184 0,-8 4 120 32,4 2 72-17,0-2-72-15,0-3-184 0,4-3-24 0,0-5 96 16,0-2 56-16,12 0-104 16,0 0-120-16,4-9 40 15,-5-7 128-15,2-3 112 0,-9-3 0 31,-4 3 288-31,0 0-216 16,0 5 416-16,0 9-440 0,-8 5 16 16,-4 0-64-16,0 3 0 15,0 10-32-15,4 3 32 0,4 2 0 16,0-2-128-16,4-3-456 31,0-1-264-31,16-5-401 0,0-1-663 31,0-6-2049-31</inkml:trace>
  <inkml:trace contextRef="#ctx0" brushRef="#br0" timeOffset="159605.84">12184 6543 8753 0,'0'0'2401'15,"0"0"-1377"-15,0 0-616 0,0 0-352 16,0 0-56-16,0 0-32 0,0 0-32 16,0 0 64-16,-28 32-152 0,28-26-776 31,0-6 336-31,4 0 368 15,0 0 224-15,3 0 128 0,-7-9 48 16,0 0 48-16,0-4-8 16,0 4 144-16,-7 2 0 0,-5 1-48 15,-4 6-144-15,4 0-168 32,8 13-128-32,-1 2-1592 15,5-2-5346-15</inkml:trace>
  <inkml:trace contextRef="#ctx0" brushRef="#br0" timeOffset="159885.76">12502 6581 2832 0,'0'0'5817'0,"0"0"-5016"16,0 0-417-1,0 0-304 1,0 0-80-16,0 0-176 16,0 0 176-16,-16 41 48 0,36-41-48 15,-3 0-801-15,2-3 49 0,-3-9 752 16,-8-1 456-16,-8-6 849 0,0 0 79 31,-12 4 160-31,-12-2-760 16,-8 8-415-16,-3 5-249 15,-14 4-120-15,10 4-465 0,7 3-6368 16</inkml:trace>
  <inkml:trace contextRef="#ctx0" brushRef="#br0" timeOffset="161894.65">12152 6861 7633 0,'0'0'2281'0,"0"0"-513"15,0 0-616-15,0 0-40 16,0 0 281 0,0 0-81-16,0-44-472 15,0 44-368-15,0 0-344 0,0 0-128 0,8 0-88 16,7 6 88-16,9 6 176 16,4 5-24-16,4 8-80 15,0 1-72 1,-4-1 0-16,-8 6 0 15,-12 1-8-15,-4-4-88 16,-4 5 88-16,-8-1-16 0,-12-5 24 16,1 3 465-16,-6-2-89 15,5-3-88-15,5 5-112 0,-2-5 16 32,10 0-96-32,3 0-40 15,4 4 48-15,0-4-16 0,0 4-32 16,4-4-56-16,3 0-376 15,-3 0-504-15,-4 4-873 16,0-9-975-16,0-4-2722 0</inkml:trace>
  <inkml:trace contextRef="#ctx0" brushRef="#br0" timeOffset="162073.04">12115 7426 11842 0,'0'0'1736'0,"0"0"-1400"16,0 0-207-16,0 0-9 0,0 0-32 0,92 77-88 15,-64-62-8-15,8-2-1417 16,-8-3-1559-16,0-10-2978 16</inkml:trace>
  <inkml:trace contextRef="#ctx0" brushRef="#br0" timeOffset="162222.56">12446 7385 6361 0,'0'0'5121'0,"0"0"-2008"0,0 0-1017 16,0 0-1256-16,0 0-608 0,0 0-48 31,0 0-8-31,-71 86-48 16,51-49-128-16,0 18-80 15,8-14-1824-15,-4-9-2849 0</inkml:trace>
  <inkml:trace contextRef="#ctx0" brushRef="#br0" timeOffset="163083.35">11801 7591 10658 0,'0'0'2512'0,"0"0"-575"16,0 0-273-16,0 0-616 16,0 0-232-16,0 0-399 15,0-13-417-15,-4 13-104 0,-11 0-120 16,-10 0 224-16,-10 0 152 0,-2 0-96 16,-3 0 64-16,9 4-72 15,7-4 24 1,4 3 48-16,8 0-120 15,4 6-72-15,4 4-56 16,4 6 64-16,0 6 64 0,0 4 64 16,0 3 80-16,0 0-64 0,0 3-16 15,0 2-8 1,0 1 160-16,0 4-16 16,0 2-56-16,0 4-48 15,0 6-88-15,0 0 0 16,4 7 40-16,0 5-40 0,-4 1 0 15,4-4 0-15,-4-2 40 16,0-2-40 0,0-1 0-16,0-7-8 15,0 2 8-15,-4-1 8 16,0-1 40-16,4-1-56 0,-8 4 16 16,4 0-16-16,1 0 8 15,-2 3 8-15,1 1-8 0,4-5-8 31,0 5 0-31,0-8 8 16,0-5 40-16,4-4-48 16,4-9-112-16,0-4-216 0,0-9-320 15,4-3-289-15,0-2-527 16,8-14-96-16,-4 2-185 0,4-2-3144 0</inkml:trace>
  <inkml:trace contextRef="#ctx0" brushRef="#br0" timeOffset="163732.51">12255 7857 9482 0,'0'0'1752'0,"0"0"-824"0,0 0-448 16,0 0-336-16,0 0-144 15,92-56 240-15,-56 49-32 16,-1-2-8 0,-7 6-200-16,-4-1 56 0,-16 4 240 15,-4 0 345-15,0 0 319 16,-4 0-304-16,0 7-432 0,0 15 776 15,-4 3-304-15,0 11-232 16,0 4-167 0,0 12-121-16,1 14-8 15,-1 16-88-15,-5 20-8 16,5-6 8-16,0-20-16 0,0-20-8 16,1-18 16-16,3 8-56 0,0 4 112 15,0 7-24-15,7 1-8 31,1 2 64-31,1-3-72 16,-5 1-24-16,-1-5-64 0,-3-2 48 16,0-7-40-16,0-3 40 0,0-9 0 15,-3-3-48-15,-1-7-8 16,-5-9-288-16,-3 0-240 31,1-10-257-31,-13-3-1311 0,0-10-352 16,0-9-2930-16</inkml:trace>
  <inkml:trace contextRef="#ctx0" brushRef="#br0" timeOffset="164182.43">12128 7772 8161 0,'0'0'2953'0,"0"0"-1689"15,0 0-296-15,0 0-432 0,0 0-183 16,0 0-169-16,-52 6-168 0,44 10-8 16,4 0 48-16,4-2-56 15,0-6 0-15,0-2-80 32,0-1-24-32,0-5 104 0,0 0 288 15,0-7 72-15,0-5-144 16,0-2 120-16,0 1 64 0,-4 7 24 15,-8 3-168-15,0 3-96 16,-4 9-160-16,0 11-136 31,0 20-880-31,12-1-1193 0,0-4-5040 0</inkml:trace>
  <inkml:trace contextRef="#ctx0" brushRef="#br0" timeOffset="164488.07">12012 8261 8873 0,'0'0'1953'0,"0"0"-1449"0,0 0-224 16,0 0 72-16,0 0-88 31,0 0-96-31,0 0-40 16,0 40 8-16,0-40-136 0,0 0 24 15,8-2-72-15,1-10 48 16,-2-1-112-16,-3-4 48 0,-4 5 64 31,0 3 392-31,0 9 616 16,-16 0-599-16,-4 0-329 0,-4 7 16 16,4 11-40-16,1 1-56 15,10 13-473-15,9-6-1591 0,0-11-6626 16</inkml:trace>
  <inkml:trace contextRef="#ctx0" brushRef="#br0" timeOffset="164744.89">11992 8582 5905 0,'0'0'1288'0,"0"0"48"15,0 0-624-15,0 0-319 0,0 0 23 16,0 0-112-16,0 47-96 16,0-47 128-16,5 0 744 0,-5-3 288 0,7-6-840 15,-3-1-351-15,-4-3-57 32,0 7 248-32,0 0 152 15,0 6 72-15,-7 0-592 0,-10 0-312 16,2 9-624-16,-2 7-1049 15,6 1-1136-15</inkml:trace>
  <inkml:trace contextRef="#ctx0" brushRef="#br0" timeOffset="165027.37">11976 8893 4200 0,'0'0'2289'31,"0"0"-257"-31,0 0-359 0,0 0-929 16,0 0-280-16,-7 76-192 15,7-63-128-15,0-7-40 16,0-2-48-16,0-4-40 0,11 0 536 0,1 0-248 16,0-10-200-1,-8 0 16 1,-4 1-120-16,0 6-112 0,-11 3 48 15,-10 0-88-15,-3 3-384 16,-8 22-624-16,8-9-593 16,5 6-2431-16</inkml:trace>
  <inkml:trace contextRef="#ctx0" brushRef="#br0" timeOffset="165174.98">12060 9096 5457 0,'0'0'4585'0,"0"0"-2553"15,0 0 449-15,0 0-465 0,0 0-1168 32,0 0-776-32,0 0-72 0,-100-3-1824 15,77 3-4289-15</inkml:trace>
  <inkml:trace contextRef="#ctx0" brushRef="#br0" timeOffset="174817.8">7439 9963 11986 0,'0'-6'2137'0,"0"-1"-769"16,0 1-328-16,0-1-168 0,0 1-448 16,0-3-104-16,4 2 128 0,-4 1-79 31,3 3-161-31,-3 0-128 16,0-1-8-16,0 1 56 15,0-3-64-15,-3-3-64 0,-10-1 0 16,-2-4 24-16,2 6-24 15,-6 2 0-15,-2-1-64 0,-3 0-24 32,1 7 88-32,-5-3 8 15,0 3 48-15,0 0-48 0,0-2 0 16,4 2 64-16,0 0-72 16,1 0 16-16,3 0-16 0,-1 0-8 15,-3 5-8-15,-8 5-32 31,0 8 48-31,-7 1 184 16,-1 11-16-16,1-2-96 0,-2 1 48 16,9 0-112-16,1-1 0 0,3-2-8 15,8-1 56 1,4 0-56-16,4-3-64 0,0 7 64 16,4 3 88-1,-3 7 176-15,2 5-8 16,-3 3-88-16,5 1-72 0,-1-1 0 15,8 0-88-15,-5 2 0 16,5-8 0-16,0 0 0 16,9-10-8-16,6-1 72 15,5-2-24-15,5-6 0 16,6 0-40-16,1-3 104 16,4-3-112-16,0 0 8 0,7 0 232 15,1 1-72-15,4-5-96 16,4 1-16-16,4-5-48 15,0-1 56 1,0-3-64-16,-1-4-56 16,-3 0-8-16,0-13-32 0,-5-6 48 15,1 0 40-15,-4-7 0 16,0-3-72-16,-8-2-64 16,0-4 88-16,-5-4 48 0,-6-1-8 31,-1-8-32-31,-5 0 40 15,1-2-88-15,-4-2 88 0,-8 2-64 16,0-1 64-16,-4 1-40 16,-4 1 32-16,0-5 8 15,-8 4-8-15,-8-4 16 0,-3 3 8 16,-6 3 112 0,-3 4 48-16,-3 2-72 15,-1 8 72-15,-8-1-48 0,0 6 72 16,-4 7-120-16,-4 6-64 15,-8 7-8-15,1 9 8 16,-5 0 0-16,4 6 0 16,0 13-8-16,9 7-824 15,6 9-568-15,13 19-1169 16,13-7-2040-16,7-6-5889 0</inkml:trace>
  <inkml:trace contextRef="#ctx0" brushRef="#br0" timeOffset="176116.73">8418 10122 5145 0,'0'0'2224'0,"0"0"-1064"15,0 0-175-15,0 0 47 0,0 0-224 16,13-79 88-16,-10 62 24 16,-3 8-232-16,0 3 345 15,0-4 79-15,0 3-272 0,0 5-496 32,-7-5 128-32,-6 4-232 15,-6 0-80-15,-5-1 48 0,-4 1-120 16,0 3 48-16,-8 0-64 15,4 0 40-15,-7 3 57 16,2 7 7-16,-3 4 64 0,1 0-48 31,-2 5-56-31,2 6 24 16,3 1-16-16,0 3-48 0,5 3-88 0,3 3 8 16,7-1 0-16,6 4-8 15,2 7-8-15,2 0 0 16,7-1 0-16,0 7 80 15,4 0-64 1,0 3-16-16,4-3 0 16,7 0 8-16,10-4 0 0,3-3 88 0,4-2-48 15,4-7 0 1,3-3-40-16,5-1 72 0,8-5-64 16,-1-4 32-1,9-3-40-15,0-3 40 16,4-4 0-1,0-5-48-15,0-1-40 0,-5 1-88 0,1-7 80 16,-8 0 40-16,-5 0-56 16,-7 0 56-16,1 0-184 0,-5 0 104 31,0-11-16-31,-1 2 48 16,5-7-32-16,0 0-8 0,7-6-160 15,2-3-8-15,2-7-16 16,-7 0 136-16,4-2 71 15,-9-1-143-15,-7 0-16 0,-7 0 64 32,-6 3 160-32,-6-3 8 15,-5 3 72-15,0-6-24 16,-4 0 184-16,0 0-64 0,0-4 33 16,0 2-113-1,0-5-80-15,0 1 56 16,-4-4-56-16,-5 4 8 0,1-1 32 15,-7 4 8-15,-5 3 40 16,-1 2 200-16,-7 5-32 16,1 5-72-16,-1 1 88 0,0 6-112 15,0 3-16-15,4 0-40 0,4 4 40 16,-8-1-40 0,5 1-104-16,-9 5-8 15,-5-3 0-15,2 8 0 16,-9-3 0-16,-4 5-48 15,1 0 40-15,-2 0 8 0,-2 0 8 16,7 7 0-16,1 3 8 0,-2-1-16 31,2 4-8-31,7 3-48 16,-4 0-8-16,0 3 64 16,8 3 0-16,8-3-8 0,1 4-248 15,6-2-688-15,10 9-769 16,7-9-1231-16,0-1-2185 15</inkml:trace>
  <inkml:trace contextRef="#ctx0" brushRef="#br0" timeOffset="177344.98">11295 10057 9634 0,'0'0'1424'15,"0"0"-584"-15,0 0-112 0,0 0-224 16,-12-72-72-16,12 56 24 0,-4-3 665 16,0 3-9-16,-4 4-288 31,-8 2-408-31,-3 4-256 15,-9 3-96-15,-4 3 16 16,-4 0 88-16,-8 0 16 0,0 0 64 16,-4 6-32-16,1 7-71 0,-2 5 135 15,2 5 16 1,-1 8-88 0,5 4-72-16,2 7-128 0,9 5 112 15,4 7-112-15,5 0 80 16,3 3-80-16,7 17 128 0,5 15-128 15,5-10 40-15,3-5-40 16,3-11 64 0,22-16-64-1,3 8 56-15,11 1-56 0,9-5 0 0,4-4 112 16,12-6-24-16,15-1-40 16,17-7 8-16,16-3-64 0,-1-9 8 15,1-11-8-15,-17-7-88 31,-19-3-48-31,-12 0 128 0,-17 0-40 16,-2-3 48-16,6-3 0 16,5-3 0-16,8-11-96 0,-9-1-56 15,-2-9-208-15,-10-8 240 16,-3-9-88-16,-4-7 8 31,-8-15 128-31,-5-21 72 0,-19-15-56 16,-4-3 56-16,-11 16 320 15,-17 25 32-15,0 26 112 0,-4 3 0 16,-4-7-72-16,-16-2-56 16,-8-4-72-16,-19-7-72 15,-25 0-88 1,-11-7-96-16,-12 5-8 0,11 12 0 16,8 14-384-16,20 8-1496 15,24 4-2945-15,17 3-9354 0</inkml:trace>
  <inkml:trace contextRef="#ctx0" brushRef="#br0" timeOffset="178301.25">8287 9251 5145 0,'0'0'5993'31,"0"0"-3993"-31,0 0 337 0,0 0-905 16,0 0-512-16,0 0-296 15,0 0-231-15,0 0-129 0,20-15-104 16,-8 15-88-16,-1 2-8 15,9 5-56-15,1 3 0 32,3-1 0-32,-1-2-8 0,5 2 8 15,4-6 56-15,8-3-56 16,4 0 8-16,4-9 64 0,-1-8-72 0,2-8 40 16,-10-3-48-1,1-7 16 1,-9-9 40-16,-3-7 8 15,-3-3-56-15,-10-6 8 0,-6-1-8 16,-2 5-8-16,-7 4 8 16,0 8-16-16,0 5-56 15,0 11 64-15,-3 10 8 16,-1 7 208-16,0 5-216 16,4 4 88-16,-5 2 24 15,5 0-64-15,0 0-40 0,0 0-8 16,0 0-72-16,-4 0-80 15,0 0-560-15,-3 12 376 0,-5 4 39 16,-4 3-623-16,0 9-1176 31,4 1-857-31,0-10-4208 0</inkml:trace>
  <inkml:trace contextRef="#ctx0" brushRef="#br0" timeOffset="178747.35">8566 8966 8705 0,'0'0'2441'0,"0"0"-1665"0,0 0-304 0,0 0 424 16,0 0 409-1,0 0-1 1,0 0-424-16,0 3-80 0,3-3-80 15,10-6 145-15,-1-4-473 16,8-5-272-16,3-8-72 16,1-2-48-16,4-8 72 0,4 0-24 15,-4-12-48 1,0 0 0-16,0-2-232 16,-4 3-16-16,-9 2 176 0,2 4 72 15,-6 9 0-15,-3 10 8 16,-4 10 128-16,1 6 160 15,-5 3-296-15,4 0-96 0,0 3-128 32,7 9 56-32,6 4 168 0,-2 6 0 15,13 4 8-15,-4 2 72 16,8 0-32-16,-4 5 48 31,0-1-88-31,-4 6 40 0,-5 0-48 16,5 9-985-16,-7-9-3511 15,-6-12-5211-15</inkml:trace>
  <inkml:trace contextRef="#ctx0" brushRef="#br0" timeOffset="180741.92">7136 11122 6177 0,'0'0'1288'16,"0"0"-512"-16,0 0 288 16,0 0 217-16,4-41-33 0,-4 38-120 0,0 3-96 15,0 0-343-15,0-4-49 16,0 4 8-16,0-3 136 0,-8 0-216 31,-5 0-320-31,-2-4-168 16,-2 0-64-16,2 2 40 0,-5-4 88 15,-1 4 32-15,2-1-72 16,-1 4-8-16,0 2-40 0,-3 0 64 16,-2 0-48-16,-3 0-24 31,4 2 8-31,-4 9-56 16,0 3 0-16,0 6 0 0,1-1 8 15,-6 6 48-15,7 4-48 16,-2 3 40-16,3 6 1 0,1-1-49 15,4 8 0-15,5 3 0 32,-2 3 0-32,6 0 16 15,-1 3 64-15,-1 6-72 0,10-6 0 16,-1 3-8-16,0 0 0 0,4-7 56 16,4-2-48-16,12 0-8 0,3-3 8 15,9-4 64 1,4 0-8-1,8-3-56-15,-3 1 48 16,2-5 8-16,-3-2-64 0,3-7 8 16,-2-3 48-16,3-5-56 0,-1-4-64 15,9-11 0-15,3-2 56 0,2 0-40 32,6 0 40-32,-6-12 0 15,-2-2 0-15,-11 0-88 16,0-5-80-16,-5-4 39 0,-3-6 129 15,-4-5 8-15,-4-5-8 0,4-9 8 16,-5-2 0-16,2-7-112 31,-1-4-296-31,-4-2 80 16,-1-4 200-16,-6 4 80 0,-5 0 48 16,-5 5 8-16,-3 7 112 15,0 1 80-15,-11 2 96 0,-6 7-8 16,-2 0 9-16,-1 6-185 31,-8-1 128-31,0 5-48 16,-8 5-184-16,1 1-8 0,-10 6 112 15,-2 3-112-15,-9 4 0 16,-4 8-48-16,0 4-32 0,0 0 64 0,4 7-112 16,5 12 32-1,-1 22-1321 1,20-6-1455-16,8-4-3682 15</inkml:trace>
  <inkml:trace contextRef="#ctx0" brushRef="#br0" timeOffset="181942.04">8522 11237 6889 0,'0'0'2320'15,"0"0"-1335"1,0 0-289-16,0 0 96 16,0 0 160-16,0 0-160 0,0 0-232 15,0 0-175-15,-72-45 87 16,49 38 384-16,-1-2-424 16,-4 5 144-16,0 4-296 0,-4 0-32 31,0 4 0-31,0 9 24 0,4 9-200 15,-4 6 8-15,0 4-24 16,4 6-48-16,4 6 64 16,-4 0-8-16,9 10-64 0,-5 1 0 15,4 6 0-15,4-2 0 16,4 2 0 0,0 2-8-16,12-2-88 15,0-4 96-15,0 0 96 0,8-4-48 16,8-1 0-16,3-8-40 15,6 1-8-15,3-11-184 16,3-2 24-16,5-6 64 16,5-4 88-1,2-3-16-15,5-3 16 0,3-3 0 16,5-4-40-16,4-2 40 0,4-4-24 16,0 0 32-16,-8 0 0 15,3-3 8-15,-6 0-8 16,-6 0-96-1,-8 0-456-15,2-6-32 16,-5-7 40-16,-5-3 416 0,5-12 128 16,-8-1 96-16,4-9-48 15,-4-4 0-15,0-2-40 16,0 0 0-16,-4-1 0 0,-1 4 80 31,-3-4-80-31,-4 8 8 16,-4-4 144-16,-4 1 120 0,-8 3 184 15,0-1-40-15,0-3 272 32,-11-3-472-32,-2-1-104 15,1 0-64-15,1 1 40 0,-6-1-88 16,2 5 88-16,-1-6 1 0,-1 5-17 16,-6 3 160-16,-1 3-40 0,-8 3 16 15,-4 1-104-15,1 2-104 16,-14 7 8-16,1 3 56 15,1 6-64-15,-5 1 8 16,-4 8-16 0,5 4 0-16,2 0 0 0,-3 7 0 15,5 12-64-15,-9 12-752 0,17-2-1593 16,7-4-1696-16</inkml:trace>
  <inkml:trace contextRef="#ctx0" brushRef="#br0" timeOffset="189278.36">5295 10801 10562 0,'0'-7'1672'0,"-4"2"-248"16,0-2-255-16,4 1 183 15,-4 2-112 1,4 4-224-16,0 0-527 0,0 0-369 16,0 0-120-16,0 0 0 15,8 0-40-15,11 0 40 0,13 10 144 16,9-3 0-16,10 3-72 16,8 2-16-1,1 1 32-15,-4-5-40 16,-4 3-40-16,-4 1 72 15,-20-2-80-15,-8-4 8 0,-12-3-8 16,-5-3-40-16,1 0 40 16,-4 2 0-16,0-2 0 0,0 0 16 31,0 0 32-31,0 0 0 16,9 0 0-16,-1 0-40 15,3 0 72-15,10 0-16 0,-10 0-64 16,2 0-400-16,-6 0-505 15,-7 0-727-15,0 0-240 0,0 0-129 32,0-5-2680-32</inkml:trace>
  <inkml:trace contextRef="#ctx0" brushRef="#br0" timeOffset="189651.14">5749 10687 6601 0,'0'0'2600'0,"0"0"-1023"16,0 0 39-16,0 0-528 16,0 0 649-16,0 0 23 0,0 0-808 15,-20-36-576-15,20 36-376 16,0 0-120 0,0 0-88-16,0 11 208 15,4 1 56-15,3 4 24 16,6 3-80-16,6 3 0 0,2-3 8 15,3 0-8-15,0 1 120 16,-5-2-64-16,-2-1-16 0,-6-2-40 31,-7 4 0-31,-4-6 0 16,-8 9 216-16,-12-3 305 16,-12 6-81-16,-11 7-96 0,-6-2-40 15,-2 3-120-15,-5 6-80 16,4-1-56-16,13 6-48 0,3-5-80 31,23 15-1168-31,13-10-2529 16,0-15-1592-16</inkml:trace>
  <inkml:trace contextRef="#ctx0" brushRef="#br0" timeOffset="191632.31">8917 13890 10426 0,'0'0'2328'16,"0"0"-919"-16,0 0-297 31,0 0-384-31,0 0 280 0,0 0-160 16,0 0-304-16,-5-57-23 15,1 54-185-15,-4-4-112 0,-3 0 72 16,-6-1-128-16,-3 2 8 16,-3-1-80-16,-5 3-96 31,-4 2 8-31,-3 2 0 0,-6 0 48 0,1 0-56 16,1 13 88-16,-2 1-24 15,6 6-56-15,3-1 0 0,-4 10-8 16,8-1-16-16,-4 4 16 15,0 7-16 1,-3 1 16 0,3 8 16-16,0 3-16 0,0 6 120 0,0 4 64 15,4 6-64-15,4-4 40 16,4 7-88-16,8 8-24 0,5 12 8 16,7 11-48-16,0 4-8 31,0-6 8-31,7-21 8 15,-7-20 56-15,4-14-64 0,-4 0 0 16,4 8 40-16,5 11-48 16,6 17 16-1,13 9-16-15,0-10-72 16,0-6 8-16,4 0 64 16,-13-19-8-16,5 9 8 0,4 4 0 15,-3-10-192-15,-1 0-112 16,4-5-272-16,0-5 256 0,-1-9-48 15,1-7 128-15,0-1 176 16,3-11-24-16,1 0 80 31,4-3 16-31,1-4 32 0,-2-2-32 16,5-4-8-16,3 0 8 0,9 1 0 16,1-7 72-16,3 0-72 0,0 0-8 15,-5 0 8-15,1 0 80 16,0 0-16-1,-13 0 24 1,-3-7-48-16,-4-5-48 0,-4-4-152 0,-4-9-40 16,-1-7 48-16,-3-7 96 15,8-8 40-15,0-4-176 0,4-3 120 16,0-2 64-16,-4 1 0 31,-4-2-8-31,-4 0 0 16,-4-4-41-16,-5 1 49 0,2 3 129 15,-5-3 39-15,-1-1-64 16,6 1-104-16,-5-1 0 0,-1-5 0 16,-3 0 0-16,-4-14 8 31,0-15-8-31,-11-10 48 0,-13-3 72 16,-4 12 248-16,0 24 96 15,12 17-40-15,0 11-64 0,-3 6-72 16,2-13-16-16,-7-3-104 15,-4-9 56-15,-4 2-80 32,0 4 40-32,-3 0-56 0,-5 3-48 15,1 3-80-15,-10 1 0 16,-3-1-40-16,-4 6 40 0,-3 7 8 0,0 9-8 16,-5 4-152-16,-1 13-256 15,2 9-128 1,3 3-880-1,-19 25-1025-15,19 3-2040 0,11 1-4401 16</inkml:trace>
  <inkml:trace contextRef="#ctx0" brushRef="#br0" timeOffset="193252">10530 15684 5025 0,'0'0'2896'0,"0"0"-1520"16,0 0-663-16,0 0-209 0,0 0 8 31,0 0 104-31,0 0 72 0,-20 32 24 16,8-22-224-16,1 5-120 15,-6 0-23-15,-3 8 71 16,1 3 176-16,-5 2-64 0,-8 7-40 16,4 1 96-16,-4 2-144 31,0 3 0-31,-7 3-40 0,2 1-144 0,1-1-96 15,0-4-72 1,-3 2-16-16,-1-3-64 16,-8 3 49-16,0-9-49 0,-7 6 112 15,-1-4-72-15,-4-3 0 16,-4-1-40 0,1-1 0-16,3-5 56 0,-4 0-56 15,1-6 8-15,-1 0 32 16,-1 0-40-16,2 0 8 15,-5-6-8-15,-3-1 0 16,-1 1 8 0,-4 0-8-1,1-7 16-15,-2 4-16 16,2-7 56-16,3 1-64 0,4-2 16 31,5 1-8-31,-1-3-8 16,0 0-72-16,1 0-176 0,-5 0-49 15,1 3 49-15,-2-3 80 16,-2 0 112-16,3 0 0 0,1 0 48 16,3 0 8-16,4 0 40 15,0 0-32-15,4 0 24 16,-4 0-32-16,4 0 0 0,-3 0-296 16,-5 0-96-16,0 0 168 15,4-3 144-15,1-2 80 0,3-2 8 16,1-3 0-16,3 0 8 15,-1-2-8-15,1-4-8 16,5 0 8-16,-5 1 0 0,5-5 0 16,-5 1-8-16,-1 0 0 31,-3-4 16-31,5 2 88 0,-1-5 72 16,13 7 136-16,-1-3-32 0,3 3-56 15,6 3 0-15,3 0-39 16,1-1-57-16,3-1 72 0,-1 3-24 15,1-2-64 1,5 2-104 0,-5 3 8-16,4-5-16 0,4 7 8 15,0 4 40-15,4 0 24 0,8 3-64 16,-1 3-8-16,5 0 0 16,0-4-176-16,0 4-577 0,0 0-463 31,0 0-792-31,0 0-625 15,0 0-3480-15</inkml:trace>
  <inkml:trace contextRef="#ctx0" brushRef="#br0" timeOffset="193799.49">6024 16456 2960 0,'0'0'5929'32,"0"0"-4584"-17,0 0-881-15,0 6 224 0,0-3-200 16,0-3 88-16,0 0 40 15,4 0-32-15,-4 0 49 0,0 0 47 16,0 0 208-16,0 0 64 16,0 0-56-16,0 0 24 0,4-13-95 15,-4-6-553-15,8-9-152 0,-5-7-112 16,5-9 40-16,5-3-48 16,-6-8-8-16,6 4-112 0,-5 4 120 15,-1 5 0-15,-3 7 8 16,-4 10 40-16,0 3 104 15,4 9 120 1,-4 4-32-16,0 6 72 16,0 3-80-16,0 0-96 0,0 0-96 15,4 0-40-15,-4 0-56 16,5 3-16-16,3 9 72 16,3 4 24-16,9 9 192 0,5 1-88 15,2 2-80-15,5-3-32 16,8 1 64-16,7-3-72 0,1-4 56 15,1-1-64-15,-6-5-64 32,-7-3-784-32,-8-4-448 15,-8 0-713-15,-8-2-1800 0,-9-4-4896 0</inkml:trace>
  <inkml:trace contextRef="#ctx0" brushRef="#br0" timeOffset="197242.14">1338 2527 7737 0,'0'0'2513'15,"0"0"-1497"-15,0 0-600 0,0 0-272 16,0 0-72-16,0 0 264 15,0 0 408-15,5 0 120 16,2 0-143-16,-3 0-225 0,8 0-336 31,8-3-64-31,-4 0-96 16,0 3 8-16,8 0 0 0,-5 0 0 0,9 0-8 16,0 0 8-16,0 0 0 15,8 0 0-15,4 0 56 16,0 6-56-16,-4-3 0 15,3 4 0 1,-2-5 0-16,-5 5 8 16,-4 3-8-16,-1-3-8 0,1 1 8 15,4 2 0-15,-4 0 0 0,3-5 0 16,1 6-8 0,4-2 8-16,4 1 8 15,0-1-16-15,3-3 16 16,6 4-8-16,-1-4 0 15,3-3 40-15,1 4-48 0,-5-1-8 16,2-3 8-16,-10 3 8 16,2-2-8-16,-2 2 0 0,1-3 8 31,0 0-8-31,4 3 56 16,-1-6-48-16,9 4 8 15,8-1 32-15,0 0-40 0,0 0 0 16,4-3 0-16,-5 4 0 15,1-4 0-15,-4 0 64 0,-1 0-72 32,-3 0 0-32,0 0 0 15,-1 0 16-15,2 0-16 16,-5 0 0-16,-1 0 8 0,1 0 0 0,4 0 0 16,3 0 0-16,1 0 0 15,4 0-8-15,0-4 8 16,-4 4-8-1,4-3 0-15,-9-3 8 16,5 2 0-16,-4-2 8 0,4 3-8 16,-5 0 8-16,5-3 40 15,-4 6-56-15,8-4 8 0,-4 4-8 16,4 0 8 0,0 0-8-16,-2 0 0 15,2 0 8-15,0 0-8 16,-4 0 8-16,0 0-8 15,0 0 8-15,-4 0-8 0,-1 0 0 16,1-3 56-16,4 0-48 0,-1 0 80 31,1 3-40-31,0 0 0 16,0 0-40-16,0 0 0 16,0 0-8-16,-5 0 8 0,-2 3-8 15,-2 0 8-15,-3 0-8 16,3-3 8-16,2 4-8 0,-2-4 8 31,5 0-8-31,4 0 16 16,-4 0-8-16,3 0-8 15,5 0 8-15,0 0-8 0,-4 0 0 0,0 0 0 16,0 0-8-16,0 3 8 16,-5 0 8-16,1 0-8 15,-5 0-8 1,9 1 8-16,0-2 16 15,8-2-16-15,-4 0 8 16,7 0 0-16,-3 0 0 0,-1 0 0 0,1 4 0 16,-8-4-8-16,0 3 8 15,-4 0-8 1,-1-3 0-16,-2 0 0 16,7 0 0-16,0 0 0 15,3 0 0-15,5-3 0 16,0 3 8-16,-1-3-8 0,1 3 8 15,-4 0-8-15,-4 0 8 0,-1 0-8 32,1 0 0-32,0-4 0 15,4 2 8-15,-1-2 0 16,1 1 0-16,0 0 0 0,4 0-8 16,-4 0 0-16,-4 3 0 15,-1-4 0-15,-11 4 0 0,3-3 0 31,-6 0-8-31,6 0 0 16,1 3 0-16,0-3 8 16,7 0 8-16,-2-1-8 0,6 1 8 15,-3 0-8-15,-5 0 8 0,2 0 0 16,-5 0-8-16,-5 0 8 16,-3 3-8-1,0-4 8-15,-4 1 0 16,0-3 256-16,-1 2 96 15,5 2-184-15,4-5-96 0,4 4-32 16,0 3-48-16,-1-3 0 16,1 3 8-16,1 0-8 15,-6 0 0-15,-7 0 0 16,3 0 16-16,-2 0-16 16,-1 0 88-16,-1 0-80 15,9-3 144-15,0 0-32 0,0 3-24 16,8-4 0-16,0 1-88 15,3-1 56 1,-3 2-56-16,0-1 32 16,-9 0-40-16,6 3 56 15,-6-4-48-15,-3 4 120 0,8 0-120 16,-9-3 40-16,10 3 24 16,-2 0-64-16,1-4-8 31,0 4 0-31,0 0 0 0,-5 0 0 15,-2 0 0-15,-9 0 0 16,-1 0 0-16,-3 0 0 0,-4 4 0 16,0-4 0-16,0 3 8 0,0 1-8 15,8-4 0 1,-4 0 8 0,0 0-8-16,-5 0 16 0,1 0-16 15,-11 0 0-15,-2 0-448 16,-11 0-920-16,0 0-1537 0,0 0-6136 15</inkml:trace>
  <inkml:trace contextRef="#ctx0" brushRef="#br0" timeOffset="200684.24">5287 12583 8121 0,'0'0'2369'16,"0"0"-961"-16,0 0-768 0,-9 0-104 15,9 0 208-15,0 0-183 16,0 0-161-16,0 0-40 0,0 0 144 16,0 0 176-16,0 0 136 0,0 0-24 15,0 0 9-15,13-4-65 16,-2-6-152-16,10-2-432 0,11-6-144 31,15-9 56-31,16-1-64 16,25-4 0-16,-4 3 8 15,-9 3 8-15,-10 8 32 0,-18 8 0 16,-2-2-40-16,-2-1 0 0,-7 1 0 16,-12 2 16-16,-4 0 24 31,0 1-40-31,0-1 48 16,-1-5-40-16,9-1-16 0,9 0-48 15,-1 0 48-15,3 0 0 16,1 4 0-16,-5 1-8 0,-7 3 8 15,-7 4 0-15,-10 1-8 32,-6 3 8-32,-5 0 16 15,0 0-16-15,0 0 0 0,0 0 16 16,0 0-8-16,0 0 40 0,0 0-48 16,0 0-8-16,0 0 8 0,0 0 0 15,0 0 0 1,0 0-8-1,0 0 0-15,0 0-104 16,0 0-432-16,0 0-216 0,0 0-569 16,0 0-1215-16,8 0 495 0,-4 0-847 15,-1 0-5298-15</inkml:trace>
  <inkml:trace contextRef="#ctx0" brushRef="#br0" timeOffset="201089.22">6223 12058 8305 0,'0'0'1921'0,"0"0"-977"15,0 0 48-15,0 0 272 0,0 0 169 16,0 0-185-16,0 0-280 31,0 0-248-31,-16-6-312 16,24 6-56-16,8 0-328 0,8 0 449 0,4 0-281 15,7 0-96 1,1 0 24-16,1 0-120 0,-5 4-8 0,-9-2 8 16,-3 5-88-1,-8 2 8 1,-9 1-24-16,-3 3-40 15,0 2 144-15,0 12 160 0,-19 0 160 16,-1 9 208-16,-4 1-176 0,-3 2-56 16,-1 2-56-16,4 0-112 0,3 1-80 31,2-5-48-31,10-5-488 16,9-3-1376-16,17-7-2577 15,7-19-3585-15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1-03-10T10:47:48.353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11335 5407 9434 0,'0'0'3144'0,"0"-16"-1351"0,4 10-289 15,-4-4-496-15,4 1-192 16,4-1 24-16,-8 1-343 0,4 2-193 15,-4 1-88-15,0 3 200 32,0 0 104-32,0-1-16 0,-9-3-208 15,-10 4-64-15,-5 3-224 16,-8 0 64-16,-4 0-72 16,1 3 0-16,3 11 40 0,0 2-40 15,4 3 24-15,4 3-24 31,0 6 0-31,0 7 72 0,8 0-8 16,0 7-56-16,8-2 80 0,4 5-16 16,4-1 24-1,0 4 64-15,4 0 16 0,13 6 64 0,-2-4-104 16,5 8-128 0,0 2 176-1,0 0-64-15,-4 8-56 0,-4-5 96 16,-1 0 9-16,-7 0-89 0,1-5-8 15,-5 2 16-15,0-6-88 16,0 4 0-16,-5-5 56 0,-10-6-8 31,-5 1-48-31,4-7 64 16,-12-2-32-16,-4-7 32 16,-3-1-128-16,-6-6-80 0,-6 1-321 15,-1-10-431-15,-24-16-1016 0,8 0-2105 16,12-3-3849-16</inkml:trace>
  <inkml:trace contextRef="#ctx0" brushRef="#br0" timeOffset="310.22">10570 6200 6953 0,'0'0'6041'0,"0"0"-4056"0,0 0-545 15,0 0-168 1,0 0 201 0,112-28-225-16,-45 25-296 15,33-3-272-15,43-4-376 0,9-3-40 16,-8 7-144-16,-41 0-48 0,-40 6-72 15,-27 0-864-15,-12 0-1280 0,-8 6-1753 32,0 0-1792-32,-8 4-2705 15</inkml:trace>
  <inkml:trace contextRef="#ctx0" brushRef="#br0" timeOffset="1068.32">11566 6363 7153 0,'0'0'6185'16,"0"0"-3984"-16,0 0-745 16,0 0-560-16,0 0 33 15,0 0-209-15,0 0-376 0,0 50 296 16,-12-15-304-16,0 3-96 16,0 0-112-16,0 1-120 0,4-11 136 15,0-6-96-15,4-6-48 31,4-6 16-31,0-7-8 0,0-3 72 16,4 0 24-16,20-16-104 16,4-6 0-16,4-4-48 0,0 1-16 15,-5 3 56-15,-6 6-80 32,-6 6 88-32,-2 8 0 15,-9 2 48-15,-1 0-24 0,1 0 56 16,4 8 280-16,5 9-120 15,-2-2-152-15,6 5 32 0,-2-5-72 16,1 4 0-16,4-3-56 16,-4-7 8-1,8 1-64-15,-8-10-88 16,4 0-160-16,-5-6 304 0,2-13-8 16,-2-10 32-16,-2-8 56 15,-6-5 72-15,5-9 176 0,-3 3-8 16,-2 4-24-1,1 5 65-15,-4 11-89 16,0 9-176-16,1 6-16 16,-5 8-72-16,0 5-160 0,0 5-1153 15,-9 11-3080-15,-6 3-4609 16</inkml:trace>
  <inkml:trace contextRef="#ctx0" brushRef="#br0" timeOffset="34417.1">12697 5484 7401 0,'0'0'3177'0,"0"-5"-1729"31,0 5-392-31,0 0 113 0,0 0 311 16,0 0-536-16,0 0-456 16,-4 0-408-16,-3 7 16 15,-5 5 8-15,-4 5 168 0,-5 2-72 16,2 3 16-16,-1 7 88 31,-4 6 17-31,1 2 47 0,-5 9-24 16,0 1-24-16,3 13-72 15,-6 10-16-15,3 16 16 16,7 12-48-16,2-6-8 0,15-22 144 0,4-19-112 16,0-17 96-1,0 11-64 1,16 3-48-16,8 2-48 0,4-1-40 16,4-5-48-16,7-3 56 15,1-3-128-15,8-3 0 16,4-10-48-16,-5-2-112 0,9-15-648 15,16-8-1136 1,-12 0-2313-16,-8-8-5057 16</inkml:trace>
  <inkml:trace contextRef="#ctx0" brushRef="#br0" timeOffset="35046.67">13466 5684 10562 0,'0'0'2888'31,"0"0"-775"-31,0 0-377 16,0 0-328-16,0 0-239 0,0 0-401 15,0-4-328-15,-4 4-256 16,0 12-176-16,-12 11 40 0,-7 9 296 16,-5 12-72-16,-4 10-16 31,-8 18 24-31,-8 15-168 16,5-11-32-16,6-6 0 0,5-16-72 15,9-13-8-15,-1-2 8 16,-4 1-8-16,4-5-136 0,4-6-672 15,4-7-656-15,5-13-1129 16,2-6-2232 0,9-3-3088-16</inkml:trace>
  <inkml:trace contextRef="#ctx0" brushRef="#br0" timeOffset="35369.44">13017 5709 9938 0,'0'0'2960'0,"0"0"-1463"32,0 0-817-32,0 0 136 15,0 0-160-15,0 0 464 0,0 0 209 16,63 111-609-16,-40-58-112 15,5 10-80-15,-3 1-152 0,3 3-16 16,-4-3-120-16,0-4-72 31,-1-9-72-31,-3-4-96 16,0-2 8-16,0-10 40 0,0 3-48 16,-5-10-72-16,-2-2-496 15,-5-7-592-15,-4-3-729 0,-4-7-1111 16,0-3-2625-16</inkml:trace>
  <inkml:trace contextRef="#ctx0" brushRef="#br0" timeOffset="35786.05">13717 6222 4352 0,'0'0'8226'16,"0"0"-5937"-16,0 0-889 0,0 0-240 15,0 0 64-15,0 0-7 32,-47 62-313-32,34-37-224 15,2 6-168-15,3-2-160 0,0 2-24 16,3-5-176-16,5 0-80 16,0-8-56-16,0-2-16 15,13 1-8-15,-1-9-144 0,8-2-280 31,0-1-344-31,16-5-904 16,-4-11-2121-16,-4-1-1280 0</inkml:trace>
  <inkml:trace contextRef="#ctx0" brushRef="#br0" timeOffset="36183.55">13829 5880 2472 0,'0'0'8466'0,"0"0"-6442"0,0 0-1048 15,0 0-455-15,0 0-9 16,0 0-256-16,-52 70-80 0,48-39-88 31,-4 1-88-31,8-3-128 16,0-7-512-16,0-6-241 0,0-10-71 15,0-6 648-15,8-2 304 16,-4-18 256-16,5-5-248 16,-6-1 704-16,-3-2 385 0,0 6 87 31,0 2 72-31,-12 11-112 15,0 3-351-15,-4 6-457 0,0 0-328 0,5 8-8 16,-2 6 0-16,6-1-200 16,7 5-809-16,0-5-1511 15,7-3-2017-15</inkml:trace>
  <inkml:trace contextRef="#ctx0" brushRef="#br0" timeOffset="36562.08">14064 5740 10122 0,'0'0'3280'0,"0"0"-1999"16,0 0-353-16,0 0 944 15,0 0-7-15,0 0-353 16,72 89-448-16,-44-45-504 0,0 5-144 31,0 4-120-31,0 7-128 16,-9 3-23-16,-3 2-49 0,-12-6-88 15,-4 3 64-15,-4-6-72 16,-20 1 0-16,-11 5-128 0,-33 29-521 16,8-19-1367-16,0-8-5202 0</inkml:trace>
  <inkml:trace contextRef="#ctx0" brushRef="#br0" timeOffset="37485.47">9845 6188 2616 0,'0'0'7802'16,"0"0"-6330"-16,0 0 80 0,0 0 297 16,0 0-401-16,0 0-480 15,0 0-256-15,-4 0-87 16,4 0-97-16,0 0 64 15,0 0-96-15,0 0-56 16,8 0-88-16,11 0-8 16,5-3-32-16,8-1-112 0,4 1-152 15,4 0-48-15,0-3-168 16,0 3-832 0,4-7-1168-16,-12 4-2233 15,-13-1-312-15</inkml:trace>
  <inkml:trace contextRef="#ctx0" brushRef="#br0" timeOffset="37713.58">9900 6315 11442 0,'0'0'2400'0,"0"0"-1047"15,0 0 127 1,0 0 304-16,0 0-231 16,0 0-529-16,100 0-416 15,-68 0-416-15,0 0-72 0,0-4-120 16,15-2-488-16,-6-3-1456 16,-9 2-3473-16</inkml:trace>
  <inkml:trace contextRef="#ctx0" brushRef="#br0" timeOffset="39180.55">8403 5854 4608 0,'0'0'5514'0,"0"0"-3506"16,0 0-280-16,0 0-95 0,0 0-185 15,0 0-504-15,0-6-872 31,-4 25 32-31,0 6 64 0,-5 7 40 16,5 0-56-16,4 3-88 16,0-6-64-16,0-1 64 0,17-6-55 15,6-8-9-15,5-6-41 16,9-8-55-16,-2 0-200 31,1-12-136-31,-4-14 96 0,-8-6 48 16,-5-5 192-16,-2-1 96 15,-10-4 72-15,-3 7-64 0,-4 7 400 0,0 8 256 16,0 8 145 0,0 6-25-1,0 6-208-15,0 0-344 16,0 0-232-16,0 0-216 0,0 12-88 16,0 7 304-16,4 7 8 15,-4 9 56-15,5 5 16 0,-5 12 88 16,4 11 32-16,-4 1-16 0,0 2-48 31,4 17-64-31,-1 0 0 16,1 15-24-16,0 4-48 0,0-20 8 15,-4-19 0-15,0-19 0 16,0-5 0-16,-4 9 72 0,-7 6-80 16,-10 5 0-16,6-4-16 31,-9-8 16-31,0-1 0 0,3-13 0 15,2-7 0-15,-5-3 0 16,0-7 216-16,0-7 200 0,-3-6-88 16,-6-3 56-16,1-9 48 15,0-13-23-15,0-17-121 32,4-5-48-32,1-19-88 0,11-26-80 15,12-13-64-15,4-9 72 16,28 9-8-16,19 17-72 0,2 21-152 15,-2 17-176-15,1 8 16 0,12-5-369 16,-4 13-1063 0,-9-2-3929-1</inkml:trace>
  <inkml:trace contextRef="#ctx0" brushRef="#br0" timeOffset="39780.01">8984 6541 3880 0,'0'0'8306'0,"0"0"-6249"0,0 0-81 0,0 0-512 16,0 0-536-16,-8 0-487 16,4 15-433-16,-8 4 248 0,1 6-40 15,2 1 72-15,1 7 112 32,1-3 64-32,7 5-208 15,0 0-80-15,0-6-96 0,15 0-80 16,1-4 0-16,9-6-168 0,-2-3-584 15,13-13-825-15,0-3-1055 16,-13 0-1953-16</inkml:trace>
  <inkml:trace contextRef="#ctx0" brushRef="#br0" timeOffset="40341.46">9072 6270 7401 0,'0'0'4401'0,"0"0"-2745"16,0 0-527-16,0 0-345 0,0 0-288 31,0 0-440-31,0 0 128 16,0 0-184-16,-48 86-16 0,48-70 16 15,4-3-8-15,8-4-168 16,0-6-464-16,-4-3-344 0,4 0 639 15,-4-6 257-15,-8-10-56 32,4-3 8-32,-4-3 120 0,0 5 16 15,-8 3 400-15,4 3 545 16,-5 5 127-16,6 6-488 16,-1 0-584-16,4 12-24 0,0 7 8 15,0-2 16-15,4 2 0 31,3-6 0-31,2-7-288 0,-1-3-32 16,-4-3 320-16,-4-3 312 0,0-10-128 16,0-6-88-16,0 1-8 15,-8 1-88-15,-9 4-168 0,2 10-1040 16,3 0-3321-16</inkml:trace>
  <inkml:trace contextRef="#ctx0" brushRef="#br0" timeOffset="44520.04">8438 5661 2536 0,'0'0'6321'15,"0"0"-4000"-15,0 0-1017 16,0 0-256-16,0 0-207 16,0 0-233-16,0 0-400 0,0 0-136 15,0 0 8-15,0 0 248 16,0 0 320 0,0 0 208-16,0 0-112 15,0 0-104-15,0-4 25 16,0 1-129-16,0-6-232 0,4-7-120 15,4-3-176-15,-3-3 0 16,6-7-8-16,1 1 0 0,0-5 0 31,0 8-48-31,0 6 48 16,-4 3 8-16,-4 4 40 16,0 6-48-16,-4 2 8 0,0 4-8 15,4 0 8-15,-4 0-8 16,0 0-88-16,0 0-56 0,0 0-40 15,0 0-72 1,4 4 128-16,3 5 128 16,2 0 56-16,3 4-48 15,4 0-8-15,-1 2 0 0,6 2 56 16,-6 2-40-16,5-3 32 16,-3 0-48-16,-6-2 8 15,-3 0-8 1,0-4-248-16,-3 3-833 0,-1-8-1567 15,-4-1-1289-15</inkml:trace>
  <inkml:trace contextRef="#ctx0" brushRef="#br0" timeOffset="48448.75">12901 8229 11306 0,'0'0'2921'0,"0"0"-1009"16,0 0-856-16,0 0-384 15,0-5-280-15,0 13-200 0,0 15-32 16,0 5 305-16,0 7-81 16,8 7-104-16,-5-5-160 0,6-2 72 31,3-3-136-31,3-3 16 15,5-4-24-15,8-5-48 0,0-5 0 16,4-8-256-16,0-4-72 16,0-3 96-16,-8-7 112 0,0-11 120 15,-8-8-8-15,-5-6 16 32,-2-5 32-32,-9-5 16 15,4 1 160-15,-4 6 168 0,0 7 256 16,0 11 112-16,0 11-16 15,0 6-376-15,0 0-328 0,0 16-32 16,0 12 0-16,0 14 0 16,7 5 0-1,1 10 64-15,5 17-56 16,2 17 0-16,-2 30-8 0,-2 5 16 16,-3 2 32-16,-4-14-40 15,1-19-8-15,-5-2 8 0,0-5-8 16,0-20 8-1,-5-18-16-15,-3-18-40 16,4-10 40-16,-4-3 0 16,-4-3-40-16,0-7 48 0,-3-6 56 15,-5-3 8-15,-4-12 64 16,-12-17 152-16,-4-9 265 0,-8-25 55 31,-4-16-240-31,12-20 32 16,12-6-64-16,24 20-64 0,4 20-88 15,21 21-128-15,7 13-8 16,15-4-40-16,25 0-320 0,4 4-232 16,24-2-480-16,-21 11-841 31,-23 6-4008-31</inkml:trace>
  <inkml:trace contextRef="#ctx0" brushRef="#br0" timeOffset="48787.45">13713 8775 3344 0,'0'0'11035'0,"0"0"-8411"0,0 0-1440 16,0 0-535-16,0 0-41 15,0 0 696-15,-43 96-448 0,35-55-504 32,-1 0-184-32,9-2-72 15,0-5-88-15,9-5-8 0,7-4-128 16,0-9-648-16,3-6-592 15,5-10-617-15,-7-13-2176 0,-2-9-4824 16</inkml:trace>
  <inkml:trace contextRef="#ctx0" brushRef="#br0" timeOffset="49101.41">13817 8575 5353 0,'0'0'6129'16,"0"0"-4193"-16,0 0-615 0,0 0-681 15,0 0-272-15,0 0 624 16,0 0-120-16,0 0-360 0,-3 68-368 16,10-54-56-1,5 0-88 1,-4-9-168-16,0-1-328 0,0-4-16 15,-4 0 440-15,0-16 72 0,-4-3 48 16,0 0 240-16,0 3 192 16,-12 0-8-16,4 10 433 0,-4 3-361 31,-4 3-496-31,-8 6-48 16,8 7-1929-16,0-4-5576 0</inkml:trace>
  <inkml:trace contextRef="#ctx0" brushRef="#br0" timeOffset="49710.57">12888 8045 10002 0,'0'0'2848'0,"0"0"-1615"16,0 0-409-16,0 0 240 0,0 0 48 15,0 0-448-15,0 0-368 16,0 16-200-16,0-13 80 0,0 1-80 31,0-1-88-31,0-3 184 16,0 0 201-16,0 0 207 0,5 0 344 15,7-14-72-15,4-7-552 16,3-5-168-16,-2-2-136 16,-2-7 80-16,-2-1-48 0,-2 8 80 31,-3 2 304-31,-4 14-48 15,1 3 65-15,-5 9-41 0,4 0-408 0,3 9-192 16,9 14 96-16,0 5 96 16,8 7 0-1,-1 0 0 1,10 12-601-16,-10-9-1343 0,-6-9-4033 16</inkml:trace>
  <inkml:trace contextRef="#ctx0" brushRef="#br0" timeOffset="52537.61">11311 8788 3200 0,'0'0'6538'0,"0"0"-3946"15,0 0-1320-15,0 0-23 0,0 0 439 16,0 0-184-16,0 0-447 0,12 0-81 31,4 0-336-31,12 0 40 16,3 0-32-16,9 0-256 0,4-3-48 15,9 0-80-15,5 0-120 16,2 3-64-16,9 0-72 0,-6 0 56 16,-3 0-64-16,-9 0-88 31,-15 0-168-31,-8 0-440 0,-15 0-376 15,-6 3-296-15,-7-3-801 16,-11 0-591-16,-10 0 119 0,-3 0-5713 16</inkml:trace>
  <inkml:trace contextRef="#ctx0" brushRef="#br0" timeOffset="52832.05">11482 8988 3200 0,'0'0'6930'15,"0"0"-5346"-15,0 0-72 0,0 0 353 16,0 0-377-16,0 0-368 16,0 0-304-16,0 0-143 0,48 9 103 15,-16-9-152-15,8 0-72 0,3 0-112 31,10 0-168-31,-1 0-8 16,-1 0-120-16,-3 0-136 0,-8 0-8 16,-5 0-80-16,-3 0-752 15,-12 0-672-15,1-9-1169 0,-6-4-1904 16,-7 1-7249-16</inkml:trace>
  <inkml:trace contextRef="#ctx0" brushRef="#br0" timeOffset="53947.24">9669 8474 9402 0,'0'0'2680'16,"0"0"-1080"-16,0 0 57 15,0 0 23-15,0 0-440 16,0 0-551-16,0 0-489 0,4 19-152 16,-4 0 368-1,0 3-128-15,0 4-104 16,4-4-136-16,9 0-32 0,2-2-8 15,9-8 104-15,8-3-112 16,8-3-320-16,8-6-120 16,3 0-320-16,-7-8-377 0,0-11-247 31,-16-8 408-31,-8 2 608 16,-12-4 368-16,-8 1 120 0,0 3 1032 15,0 6 400-15,-4-1-359 16,-4 12 7-16,4 1 96 0,0 7-400 15,4 0-752-15,-4 7-144 32,4 14-168-32,-4 12 168 0,0 8 8 15,4 12 0-15,0 13 0 16,0 24 0-16,0 20 56 16,8 12-64-16,4-5 0 0,-4-6 0 15,-8-12 0-15,0-6-48 31,0-21-128-31,-4-18 56 0,-8-19 32 16,0-10 8-16,-3-3 72 0,-6-3 8 16,-7 1 0-16,-4-15 328 15,1-5 96-15,-5 0 56 0,-5-22-39 16,2-8-81 0,-5-22-32-1,-4-27-176-15,9-23-8 0,11-13-72 0,20 2-72 16,8 13 0-16,24 28-56 15,8 18-160-15,0 22-80 16,15 3-200-16,5 4-113 0,12 6-271 31,7 6-848-31,-23 13-2625 16,-16 0-5841-16</inkml:trace>
  <inkml:trace contextRef="#ctx0" brushRef="#br0" timeOffset="54390.98">10283 8950 5457 0,'0'0'5561'16,"0"0"-2769"-16,0 0-1703 15,0 0-737-15,0 0 920 0,0 0 24 32,-16 101-512-32,8-65-39 15,0-2-241-15,4-2-184 0,4 0-104 16,0-7-160-16,0-3-8 16,12-3 0-16,4-8-48 0,8-5-384 15,12-6-848-15,-13-11-2649 31,-2-3-5537-31</inkml:trace>
  <inkml:trace contextRef="#ctx0" brushRef="#br0" timeOffset="54764.14">10442 8696 10546 0,'0'0'3104'0,"0"0"-1911"15,0 0-825 1,0 0-232-16,0 0-40 16,0 0-40-16,0 0 296 0,0 0-176 15,0 70-128-15,0-54-40 0,0-7 0 16,0-3 40-16,4-6-48 0,0 0-136 31,5 0 136-31,-2-9 0 16,1-10 0-16,-8 0 80 15,0-3 80-15,0 6 688 0,-8-3 120 16,1 9-231-16,-6 3 183 16,2 7-320-16,-2 0-416 0,1 4-184 31,5 12-392-31,3 0-1305 15,4-7-4176-15</inkml:trace>
  <inkml:trace contextRef="#ctx0" brushRef="#br0" timeOffset="56164.99">9713 9988 8977 0,'0'0'6354'0,"0"0"-4842"0,0 0-624 16,0 0-144-16,-4 0-111 0,8 4-185 16,8-2-208-16,8-2-96 15,8 5 136-15,4-5 56 16,4 0 56-16,8 0 64 16,4 0-152-1,7-7-48-15,1-3-136 16,4 0-48-16,-1 4-72 0,-3-1-576 0,-12 5-1096 15,-8-2-1361-15,-20 4-1040 16,-8 0-1248-16,-8 0-536 16</inkml:trace>
  <inkml:trace contextRef="#ctx0" brushRef="#br0" timeOffset="56478.91">9701 10137 3168 0,'0'0'6426'0,"0"0"-4002"16,0 0-1600-16,0 0-88 16,0 0 81-16,0 0 143 0,0 0 264 31,0 0-216-31,104 7-272 15,-73-7-39-15,1 0-33 0,0 0-128 16,5 0-248-16,-2 0-192 0,1-7-24 16,4 4-8-16,0-6-56 15,0 2-16-15,3-2-208 16,-7 3-744 0,1-4-1249-16,-6 0-1808 15,-7 8-3768-15</inkml:trace>
  <inkml:trace contextRef="#ctx0" brushRef="#br0" timeOffset="57801.32">13124 9928 1192 0,'0'0'10634'0,"0"0"-7657"15,0 0-1385-15,0 0-576 16,0 0 96-1,0 0-95-15,-4 0-337 0,4 0-192 16,0 0-192-16,11 0-144 16,10 0 136-16,7 0-96 0,11 0 72 15,9-6-136-15,4-4-64 16,4 4-64 0,0-4 40-16,-4 7-40 15,-9 0-96-15,-11 3-408 16,-8 0-344-16,-12 0-328 0,-4 0-305 15,-4 0-423-15,-4 0-417 16,0 0-391-16,0 0-1313 0,-8 0-2024 16</inkml:trace>
  <inkml:trace contextRef="#ctx0" brushRef="#br0" timeOffset="58131.91">13112 10081 1272 0,'0'0'5353'0,"0"0"-2801"16,0 0-623-16,0 0-233 16,0 0 233-16,0 0 39 15,0 0-456-15,19 2-519 16,-2-2-217-16,3 0-128 15,7 0-120-15,1 0-192 16,4 0-128-16,8 0-144 0,4-7 32 16,4 2-48-16,-1-2-48 15,-2 0-64 1,-6 1-264-16,-7 4-168 16,-8-1-144-16,-8 3-168 15,-8 0-145-15,-4 0-831 0,-4 0-896 16,-16 0-1809-16,0 0-3345 0</inkml:trace>
  <inkml:trace contextRef="#ctx0" brushRef="#br0" timeOffset="70157.12">6474 11201 6769 0,'0'0'5953'0,"0"0"-4352"15,4-19-209-15,-1 15 64 0,-3 4-104 16,0 0-167-16,0 0-441 0,0 0-392 15,0 0-152-15,0 11-144 32,0 1-8-32,0 13 112 15,0 4 88-15,0 6-120 0,9 0-80 16,7-3-40-16,4-4 0 0,4-2 72 16,12-11-80-16,-1-2-176 15,14-9-80-15,-6-4-72 16,0-10-192-16,-11-9-24 0,-4-6 288 31,-15-4 256-31,-9-3 8 16,-4-3 184-16,0 0 312 0,-13 7 88 15,5 2-64-15,1 11 128 16,3 8-288-16,4 3-96 16,0 4-248-16,0 0-24 0,0 11-168 31,0 18 0-31,0 8 160 15,0 27 8-15,4 21-48 0,0 23 48 0,-1 3 0 16,-3-2 16-16,0-8-8 16,0-6-8-16,-7 0 64 15,-10 1-64-15,6-7-144 16,-1-23 128 0,3-8 16-16,6-21 8 15,-5-4-8-15,0 1-8 0,-1 1 0 16,-2-3 8-16,-1-10 0 0,0-13 48 31,-7-4 40-31,-6-5 88 16,-3-20 16-16,-7-12-72 0,-1-9 80 15,-5-22 65-15,10-27-81 16,11-14-64-16,12 2-112 0,8 23 40 16,16 24-48-16,8 17-120 15,12 1 8-15,16-4-177 0,8-4-375 31,7 10-544-31,5-3-1456 16,-12 9-3778-16,-21 10-4880 0</inkml:trace>
  <inkml:trace contextRef="#ctx0" brushRef="#br0" timeOffset="70492.3">7179 11696 6433 0,'0'0'8042'15,"0"0"-5482"-15,0 0-1104 0,0 0-103 16,0 0-497-16,0 0-368 15,0 0-24 1,-75 105-104-16,62-63-144 16,6 2-64-16,7-3-56 15,0 0-48-15,0-6-48 0,20-2 0 16,-1-5-320-16,1-9-536 16,12-13-1144-16,-11-3-2833 0,-2-3-5226 15</inkml:trace>
  <inkml:trace contextRef="#ctx0" brushRef="#br0" timeOffset="71370.1">7247 11404 10594 0,'0'0'4177'0,"0"0"-2433"15,0 0-592-15,0 0-208 0,0 0-255 16,0 0-305-16,-8-15-384 16,8 15-48-16,0 0-56 0,0 3 64 31,0 0 40-31,0 3 0 16,0-3 0-16,0-3-56 15,0 0-192-15,0 0-48 0,0 0-129 16,0 0 177-16,0 0 240 31,0 0 0-31,0 0 8 0,0 0-64 0,0 4-192 16,0-4 216-16,0 3 40 15,-4 0 64-15,0 1-8 16,4-4-48-16,0 0 72 0,0 0 80 16,0 0-8-1,0 0 24-15,0 0 25 16,0 0-105-16,0-4 16 0,0 1-104 15,0-4-8-15,0 4 0 16,0-1 48-16,-4 4 144 16,1 0 0-16,-6 4-112 0,-3 13-72 15,1 4 40-15,2 5 96 16,-3-1-112 0,12 0-32-16,0-6 0 15,0-6 0-15,0-3 40 16,12-7-40-16,-3-3-8 0,2 0 8 15,-3-13 128-15,5-6-120 16,-10-3 88-16,1 0-40 0,-4 3 64 31,0 5 384-31,0 6-40 16,-7 8 72-16,2 0-536 16,-3 3-88-16,0 16 8 0,1 9-160 15,-2 7-1280-15,5-3-2441 16,4-9-5993-16</inkml:trace>
  <inkml:trace contextRef="#ctx0" brushRef="#br0" timeOffset="72293.03">8116 11597 5641 0,'0'0'6377'0,"0"0"-4344"0,0 0-697 15,0 0-408-15,0 0 240 0,0 0-104 16,-108 7-119-16,76 19-217 0,-4 6-208 16,5 6-88-16,3-4-56 15,7 4-88 1,6-2-128 0,11-7-160-16,4-1 96 0,4-3-32 15,15 0-64-15,13-3 24 0,9-2-24 16,2-1-312-16,9-10-592 0,16-5-976 15,-9-4-2001-15,-15 0-3657 16</inkml:trace>
  <inkml:trace contextRef="#ctx0" brushRef="#br0" timeOffset="72515.27">7892 11851 10938 0,'0'0'6033'0,"0"0"-5145"15,0 0-832-15,0 0 72 16,0 0 440-16,0 0-79 31,0 0-169-31,104 17-176 0,-56-17-144 16,4 0 0-16,23-19-744 15,-15 3-1969-15,-8-3-5049 0</inkml:trace>
  <inkml:trace contextRef="#ctx0" brushRef="#br0" timeOffset="73297.53">9172 11185 12258 0,'0'0'2785'15,"0"0"-1329"-15,0 0-280 16,0 0-288-16,0 0-271 0,-109-19-257 16,74 19-112-16,-12 6-24 15,-6 7 88-15,-3 3-160 32,0 3 48-32,9 4-32 0,7-1-96 15,8 3-56-15,16 0-16 16,13 1 56-16,3-1-56 0,24-2-128 0,11-1-120 15,9 0 88-15,4-4 80 16,-5 2-40 0,-3-4-32-1,-12 0 0-15,-8 0 56 0,-8-1-40 16,-8 4 88-16,-4-3-8 16,-4 10 56-16,-15-3 48 0,-9 5 16 15,-8-3 56 1,-5 4 88-16,6-7-136 15,3-7-56-15,8-5 64 16,4 0-32-16,12-7-48 0,8 1 16 16,0-4-32-16,8 0 8 15,16 0-200-15,16 0 200 0,3 0 0 16,6 0-280-16,-2 0-504 31,-3 0-17-31,-12 5 353 0,-12 9 232 16,-8-2-208-16,-12 7 224 15,0 0 208-15,-12 6 368 0,-15 1 256 16,-6 2-128-16,-3 1 201 16,4 2-105-16,-4 1-64 31,12 1-152-31,9-5-160 0,2 0-8 16,13 1-72-16,0-4-128 15,13 0 136-15,15 0 144 0,4-1-56 16,11-8-160-16,-3-7-72 15,8-3-544-15,16-9-712 16,-12-13-1273 0,-5-6-5176-16</inkml:trace>
  <inkml:trace contextRef="#ctx0" brushRef="#br0" timeOffset="73672.46">9613 11528 13554 0,'0'0'4417'0,"0"0"-3336"0,0 0-369 32,0 0 72-32,0 0 16 0,-79 76-304 15,59-34-216-15,0-1-104 16,12 0-176-16,0-2 16 15,8-5-8-15,4-5-8 0,12-10-232 16,12-3-368-16,4-13 96 31,8-3 184-31,-4-6 16 0,-1-17 184 16,-7-5 120-16,-12-7 296 16,-4-9 312-16,-12-4 40 15,-3 3-40-15,-18 3-72 0,-7 14-80 16,-7 9-159-1,-1 16-225-15,-8 3-72 16,4 13-385-16,8 22-1263 0,4 0-3473 16,17-7-6377-16</inkml:trace>
  <inkml:trace contextRef="#ctx0" brushRef="#br0" timeOffset="73889.06">10115 11849 4929 0,'0'0'6537'0,"0"0"-4849"31,0 0-239-31,0 0-297 0,41 92 168 16,-41-67-256-16,0 0-544 15,0 0-231-15,-17 2-137 16,-2-8-152-16,-18-3-80 0,10-7-2049 15,3-6-5360-15</inkml:trace>
  <inkml:trace contextRef="#ctx0" brushRef="#br0" timeOffset="74361.91">10761 11334 7433 0,'0'0'6618'31,"0"0"-4034"-31,0 0-880 16,0 0-711-16,0 0-113 0,0 13-352 15,0 18 80-15,0 11 368 16,0 25-616-16,0 15-112 0,-4-2-32 16,0-10-16-16,0-6-87 15,4-14-105-15,-4 7 80 16,4 3-88-16,0-2-313 0,-4-1-799 16,1-16-1600-16,3-13-4490 0</inkml:trace>
  <inkml:trace contextRef="#ctx0" brushRef="#br0" timeOffset="75467.25">11076 11230 9434 0,'0'0'4240'0,"0"0"-2647"16,0 0 215-1,0 0-328 1,0 0-359-16,0 0-441 16,0 0-296-16,-5-45-88 0,22 36-144 15,3 5-96-15,8 4-48 0,4 0-8 16,4 0 0-16,3 4-8 0,1 12 0 31,-8 3 8-31,-1 7-8 16,-10 2-64-16,-5 3-144 15,-8 1 136-15,-8 4 64 0,0-3-64 16,0 0 72-16,-13-1 0 16,-2-4 8-1,-5 1-48-15,0-7 48 16,4-3 48-16,-3-3-40 15,6-3-8-15,1-7 8 0,4 0-8 16,4 1 48-16,0-7-48 16,4 0 0-16,0 0 0 0,0 0 0 15,0 0-120-15,13 0-152 32,2 0 144-32,1 0 128 15,4 0-8-15,-4 0-40 0,0 0 48 16,-8 0 0-16,0 3-64 15,-8 0-80-15,0 3-32 0,0 4 176 0,-20 3 552 16,0 2-40 0,-11 1-72-1,-2 3-144-15,1 0-104 16,0-3-88-16,4 3-88 0,9-2 88 16,2 2-104-16,10-5-24 15,7 0 24-15,0-2 8 0,20 4 88 0,8-4-16 31,8 5-80-31,7-1 0 16,-2-4-72-16,-6 1-104 16,-3 3-8-16,-4-4 88 0,-9 4 88 15,-2-3 0-15,-6 6-120 16,-3-3 128-16,1 6 0 0,-5 4 72 31,-1-1 56-31,-3 7 32 16,0 1 56-16,0 0 32 0,-3 6-120 15,-10 2 16-15,-2-6-48 16,-10 0-32-16,-2-7-64 0,-5-2 8 31,-8-7 80-31,-4-6 32 16,-4-7-120-16,-36-18-184 16,13-14-1392-16,4-11-5057 0</inkml:trace>
  <inkml:trace contextRef="#ctx0" brushRef="#br0" timeOffset="90074.98">6024 14802 9994 0,'0'0'3144'16,"0"0"-1399"-1,0 0-577-15,0 0 152 0,0-6-104 16,0 6-311-16,0 0-289 0,0 0-104 15,0 0-64-15,0 0-16 16,0 0-64-16,0 9-128 16,0 10-24-1,0 9 272-15,0 13-48 16,-9 10-231-16,6 7-81 0,-5 5-8 16,8-3-32-16,-4 6-80 15,4-2 136-15,0 4-136 16,0-5 8-16,0-3 32 0,0-6-40 31,0-3-8-31,-8-11-160 16,3-1-240-16,-2-7-161 0,3-10-847 15,-4-8-1128-15,4-12-2786 16,0-2-3079-16</inkml:trace>
  <inkml:trace contextRef="#ctx0" brushRef="#br0" timeOffset="90508.74">6040 14772 7937 0,'0'0'4185'0,"0"0"-2857"15,0 0-583-15,0 0 311 16,0 0-88 0,87-58-352-16,-59 53-192 15,12 5-96-15,-4 0-192 0,-1 16 8 16,6 6-136-16,-9 3 32 16,-4 11-40-16,-9-1-88 15,1 3 88-15,-12 0 0 0,-4 6 312 31,-4-5-56-31,0 2 16 16,-8-3 145-16,-7-3-121 0,-6 0-24 16,-3-3 56-16,-8-4-8 15,1-2-48-15,-9-8 72 16,0 1-144-16,4-9-56 0,-4-7-48 31,12-3-96-31,0-6-504 16,4-13-1641-16,16-3-3928 0</inkml:trace>
  <inkml:trace contextRef="#ctx0" brushRef="#br0" timeOffset="90875.85">7035 14624 3120 0,'0'0'8978'16,"0"0"-6201"-16,0 0-1689 0,0 0 16 31,0 0-104-31,-91 12-239 15,55 24 103-15,-11 17 40 0,-5 27-112 16,-1 19-16-16,10-7-232 16,19-16-216-16,16-23-72 15,8-12-119-15,8 7-33 0,12 6-104 32,16 7 8-32,12-7-8 15,12-7-225-15,8-5-351 16,23-14-784-16,-16-5-1529 0,-15-17-3680 0</inkml:trace>
  <inkml:trace contextRef="#ctx0" brushRef="#br0" timeOffset="91880.69">7626 14690 11106 0,'0'0'4729'0,"0"0"-2905"16,0 0-535-16,0 0-225 16,0 0-656-1,0 0-336-15,-13 45-40 16,9-8 256-16,1 5-168 16,-1 6-16-16,4-3-96 0,0-8 0 15,7-2-8-15,10-12 0 16,2-7-8-16,9-10-320 0,4-6-56 15,0-10 64-15,3-18-176 16,2-11 88-16,-5-8 192 0,-5-4 104 31,-11-2 112-31,1 8 8 16,-9 8 216-16,-8 10 736 16,0 14 48-16,0 7 272 0,0 6-768 15,0 0-512-15,0 19-56 16,3 10 8-1,5 15 40-15,0 14 8 0,1 3 0 16,-2 1 56-16,1 8-56 16,0-9-8-16,-3 4-72 15,-2 6-56-15,-3-7-192 0,0-1 72 16,0 0 32-16,-3-9 32 16,-6-2 16-16,-3-12 112 15,-4-5 56-15,0-9-144 16,-4-7 152-1,-8-6 232-15,-4-10 184 0,0-3 344 16,-3-7-136-16,-5-11 9 0,-4-14-41 16,8-7-224-16,8-8-168 15,13-10-104 1,15-6-80-16,0-2-16 31,32 8-312-31,11 7-288 16,33 3-521-16,-4 11-1743 0,-13 14-4250 15</inkml:trace>
  <inkml:trace contextRef="#ctx0" brushRef="#br0" timeOffset="92144.84">8303 14970 15155 0,'0'0'4753'0,"0"0"-3753"16,0 0-544-16,0 0 40 0,0 0-16 15,-36 102-168-15,24-62-136 16,8 6-32-16,4-2-72 16,0-3-72-1,0-5-8-15,8-8-192 0,8-9-320 16,7-8-360-16,14-11-712 15,-5-2-1417-15,-4-10-3704 0</inkml:trace>
  <inkml:trace contextRef="#ctx0" brushRef="#br0" timeOffset="92504.77">8378 14636 592 0,'0'0'11770'15,"0"0"-7721"-15,0 0-3417 0,0 0-336 16,0 0 152-16,0 0-104 16,-35 96-152-16,35-68-72 31,0 1-120-31,15-7-344 0,2-9-512 15,-2-10-296-15,-2-3 752 0,-2-13 400 16,-3-12 48-16,-8-6 96 0,0-2 640 16,-4-2 464-16,-11 7-39 15,-2 9 31 1,-2 9-192 0,-1 10-480-16,3 3-488 0,6 16-80 15,3 10-256-15,8 19-1064 0,0-8-1209 16,4-4-3976-16</inkml:trace>
  <inkml:trace contextRef="#ctx0" brushRef="#br0" timeOffset="92827.01">8706 15059 7193 0,'0'0'10418'32,"0"0"-8457"-32,0 0-1545 15,0 0 392-15,0 0 176 0,0 0-472 16,0 0-160-16,86 3-128 0,-30-13-128 15,4-2-8-15,-8-1-88 0,-3 4-192 16,-10 2-544-16,-7 1-768 16,-17 6-1073-1,-15 0-1640 1,0 3-1384-16,-11 7-192 0</inkml:trace>
  <inkml:trace contextRef="#ctx0" brushRef="#br0" timeOffset="93008.47">8642 15262 5753 0,'0'0'7953'0,"0"0"-5232"0,0 0-400 15,0 0-329-15,0 0-344 16,0 0-792-16,115 42-399 0,-56-42-241 16,5-7-120-16,5-6-96 31,6-9-152-31,-15 3-1569 0,-17 3-5384 15</inkml:trace>
  <inkml:trace contextRef="#ctx0" brushRef="#br0" timeOffset="93697.84">9817 14630 5945 0,'0'0'11970'0,"0"0"-9793"15,0 0-1273-15,0 0 8 16,0 0-272-16,0 0-448 16,0 0 505-16,0 117-185 0,0-34-136 15,-4 0-24 1,4-7-40-16,0-10-176 15,0-14-88-15,0 4 0 0,0 5-48 16,0-13 0-16,0-8-472 16,0-8-456-16,4-13-1241 15,-4-9-5553-15</inkml:trace>
  <inkml:trace contextRef="#ctx0" brushRef="#br0" timeOffset="94161.9">10482 14386 6281 0,'0'0'10402'0,"0"0"-8770"0,0 0-1336 15,0 0 761 1,-12 79 439-16,5 0-328 0,3 36-376 16,-1 17-279-16,5 2-89 0,0-10-136 31,0-19-112-31,-4-10-32 16,4-3-72-16,-4-19-24 0,4-13 24 15,0-15-72-15,-4-10-128 16,0 7-376-16,1-5-337 0,-5-2-1055 31,3-10-2425-31,-3-12-3224 0</inkml:trace>
  <inkml:trace contextRef="#ctx0" brushRef="#br0" timeOffset="95249.79">11522 14646 5721 0,'0'0'8297'0,"0"0"-5736"0,0 0-1089 0,0 0-167 15,0 0-185-15,0 0-632 16,0 0-272-16,-28 51 520 15,4-4-208 1,-12 23-136-16,4-5-208 16,-7 3 0-16,-1-1-96 15,5-13-80-15,-6 7 48 0,5-11-56 16,8-5-56-16,8-10-528 0,5-10-1080 16,7-12-1385-16,4-13-2504 31,4-13-2200-31</inkml:trace>
  <inkml:trace contextRef="#ctx0" brushRef="#br0" timeOffset="95513.53">11200 14714 8553 0,'0'0'5225'0,"0"0"-3464"16,0 0-529-16,0 0-104 0,0 0-344 15,0 0 1065-15,39 84-729 16,-18-36-464 0,7 6-344-16,3 0-168 15,1 6-24-15,0-6-56 16,0-3 16-16,0-4-72 0,-4-5-8 16,-9-4-336-16,1-10-880 15,-8-5-904-15,-3-13-2593 0,-2-10-3297 0,-3 0 1370 16</inkml:trace>
  <inkml:trace contextRef="#ctx0" brushRef="#br0" timeOffset="95797.85">11892 14991 7697 0,'0'0'8826'0,"0"0"-6850"0,0 0-807 16,0 0-97-16,0 0-200 31,0 0-168-31,-39 71-104 16,26-29-232-16,2 1-95 0,7 6-33 15,4-8-120-15,0 1-104 16,4-9-16-16,12-1 0 0,7-13-256 0,1-5-401 15,16-14-535 1,-3-11-1568 0,-9-11-4202-16</inkml:trace>
  <inkml:trace contextRef="#ctx0" brushRef="#br0" timeOffset="96231.6">12024 14684 696 0,'0'0'11914'16,"0"0"-9953"-16,0 0-1241 16,0 0 296-16,0 0-288 15,-64 76-448-15,64-47-128 0,0-4-152 16,9-6-496-16,6-3-328 15,5-13-288-15,-4-3 456 0,-4-6 328 32,0-16-161-32,-8-11 33 15,-4 2 456-15,0 3 432 16,-12 5 609-16,-4 7 151 0,-3 10 184 16,2 6-552-16,-3 3-256 15,8 21-367-15,5-3-153 0,7 2 0 16,0-2-8-16,3-4-40 15,9-11-120 1,1-6 120-16,-6-4 312 16,1-15-80-16,-4-9-64 0,-4-1 0 15,0 0-104-15,0 4-64 16,0 9-48-16,0 13-664 0,0 3-3649 16,9 0-7554-16</inkml:trace>
  <inkml:trace contextRef="#ctx0" brushRef="#br0" timeOffset="96531.62">12362 14465 7009 0,'0'0'10298'0,"0"0"-8497"0,0 0-929 16,0 0 184-16,0 0-80 15,92 35-344-15,-60 0-184 0,8 13-152 16,0 5-127-16,-4 18 7 16,-4 13-128-16,-12 18-32 31,-20 3 40-31,-8-10-40 0,-29-9 16 0,-6-6-32 15,-17-4-312-15,-4-3-321 16,12-16-1975-16,5-18-5826 0</inkml:trace>
  <inkml:trace contextRef="#ctx0" brushRef="#br0" timeOffset="98293.23">6096 16154 3744 0,'0'0'3265'0,"0"0"1088"16,0 0-2793-16,0 0 25 0,0 0 351 16,0 0-696-1,0 0-472-15,0 7-175 16,0 5-129-16,0 13 416 0,0 7 96 15,0 10-504-15,0 5-192 16,0 10-56-16,0 0-96 16,0 8-16-16,0-7-16 0,3 7-48 15,1-7-48-15,0-8-16 16,-4-6-176 0,0-9-200-16,0-6-96 15,0-4-48-15,0-12-752 16,0-7-409-16,-4-6-983 0,0 0 727 15,4-35-4808-15,-3-3 1672 32,3 3 3458-32</inkml:trace>
  <inkml:trace contextRef="#ctx0" brushRef="#br0" timeOffset="98611.67">6107 16027 7009 0,'0'0'4257'0,"0"0"-3025"16,0 0-192-16,0 0 185 0,0 0-97 16,112-64-272-16,-72 57-272 0,-5 7-168 15,6 0-248-15,-9 11-136 0,-8 11-32 16,-9 10-24-16,-15 12 24 15,0 3 672-15,-7 2-71 16,-14 1-105-16,-11 1-48 0,-3-3-80 31,-5-4-136-31,3-2-64 16,2-8-32-16,3-5-136 0,8-9-176 16,8-12-920-16,9-4-1977 15,7-4-3080-15</inkml:trace>
  <inkml:trace contextRef="#ctx0" brushRef="#br0" timeOffset="98941.02">6893 16065 9962 0,'0'0'3072'0,"0"0"-1695"0,0 0-417 15,0 0 608-15,0 0 8 16,-88 70-215-16,60-35-137 16,0 10-280-16,-4 5-368 15,8 8-88 1,5-5-216-16,10 8-127 0,9-5-145 15,0-1-8-15,24-1-32 0,15-10-8 32,14-6-465-32,34-16-679 15,-15-11-1608-15,-9-11-3602 0</inkml:trace>
  <inkml:trace contextRef="#ctx0" brushRef="#br0" timeOffset="99764.01">7518 16126 7537 0,'0'0'7178'0,"0"0"-4242"0,0 0-1343 15,0 0-897-15,0 0-520 31,0 0 152-31,-24 72-136 0,24-33-80 16,0-2-16-16,8-1-48 16,12-8-48-16,4 1-16 0,8-13-480 15,-1-10-232-15,5-6 112 16,0-3 223-16,1-22 105 31,-6-7 232-31,-3-6 56 0,-8-1 56 16,-8 5 329-16,-4 5 335 15,-4 7 352-15,-4 9 24 0,0 10-128 0,0 3-576 16,0 12-392-16,0 14-80 16,0 12 80-1,4 9 0 1,-1 8 16-16,1 5 56 0,0 3-72 16,5 1 0-16,-9 3 64 0,4-1-64 15,-4 2 0-15,0-5-16 0,-8-6 8 31,-8-7 0-31,-5-8 0 16,2-10 8-16,-9-13 224 16,0-6 193-16,-4-11 159 0,0-2 8 15,1-9-128-15,3-16-48 0,0-13-144 16,7-6 40-16,14-11-160 31,7-6-144-31,3-2-288 16,29 6-528-16,37 0-536 0,-10 16-1505 15,-3 12-4729-15</inkml:trace>
  <inkml:trace contextRef="#ctx0" brushRef="#br0" timeOffset="100050.39">8180 16300 1824 0,'0'0'10410'0,"0"0"-6073"0,0 0-3057 16,0 0 1-16,0 0 231 16,-56 96-408-16,43-49-280 0,5 1-464 15,5 3-248-15,3-7 32 0,3-6-144 31,18-6-392-31,3-13-952 16,3-10-704-16,17-14-489 0,-8-18-2280 16,-8-3-4465-16</inkml:trace>
  <inkml:trace contextRef="#ctx0" brushRef="#br0" timeOffset="100401.76">8240 16040 11122 0,'0'0'4657'0,"0"0"-3593"16,0 0-376-16,0 0-384 15,0 0-80-15,0 0-152 0,-17 89 144 16,21-70-216-16,4-6-224 15,8-4-296 1,-4-9-96-16,0 0 120 16,0-3 440-16,-1-16 56 0,-6 0 8 15,-5-6 40-15,0 2 536 16,-9 4 448-16,-6 9 129 16,-9 10-137-16,4 0-576 15,-3 22-248 1,2 8-200-16,10 1-88 0,11 11-712 15,0-8-833-15,7-8-3168 0</inkml:trace>
  <inkml:trace contextRef="#ctx0" brushRef="#br0" timeOffset="100680.02">8725 16506 14603 0,'0'0'5441'16,"0"0"-4409"-16,0 0-312 16,0 0-232-16,0 0-416 15,0 0-72-15,116-8 0 0,-60 1-200 16,3-3-24-16,1 1 136 15,0 2 8 1,-9-2-384-16,-14 9-1640 0,-22 0-2409 16,-7 0-1281-16,-8 6-2551 15</inkml:trace>
  <inkml:trace contextRef="#ctx0" brushRef="#br0" timeOffset="100832.44">8820 16698 6705 0,'0'0'5617'16,"0"0"-3961"-16,0 0-543 16,136 2-577-16,-56-11-536 0,48-17-824 31,-21 4-193-31,-4 3-975 0</inkml:trace>
  <inkml:trace contextRef="#ctx0" brushRef="#br0" timeOffset="101143.99">9765 16474 10178 0,'0'0'6713'0,"0"0"-5425"16,0 0-255-16,0 0-385 16,-84 57-304-16,72-21-152 0,12 5-88 15,0-3-104-15,0-3-208 16,12-6-552-1,12-8 56-15,0-7 127 0,8-14 121 16,-4 0 456-16,4-19 64 16,-4-9 16-16,-9-11 136 15,-6-5 505-15,-13-4 599 0,0 4-104 16,-17 5-168 0,-2 11-248-1,-9 12-143-15,0 9-353 0,4 7-304 0,0 10-376 16,5 26-785-16,6-5-2864 15,13-3-3640-15</inkml:trace>
  <inkml:trace contextRef="#ctx0" brushRef="#br0" timeOffset="101570.81">10542 16119 12658 0,'0'0'4449'15,"0"0"-2504"1,0 0-369-16,0 0-608 16,0 0-528-16,0 0-72 0,-12 99 328 0,4-24-207 15,0 25-105-15,4 11-80 16,4-7-56-16,0-12-192 15,0-9 40-15,4-17-88 0,4-15-8 32,-4-9-336-32,-4-4-512 15,0 6-1745-15,0-9-2624 0,0-7-5145 16</inkml:trace>
  <inkml:trace contextRef="#ctx0" brushRef="#br0" timeOffset="102368.02">11690 16202 10626 0,'0'0'4937'16,"0"0"-2833"-16,0 0-479 15,0 0-545-15,0 0-160 16,0 0-280-16,0 0-256 15,-24 31 24-15,3 4 160 16,-6 13-111-16,-5 6-97 16,-8 9-176-16,1 2 24 0,-2 0-136 15,5-4 48-15,4-4-120 16,8-7-392 0,5-8-561-16,7-7-1359 15,8-13-2553-15,4-12-3833 0</inkml:trace>
  <inkml:trace contextRef="#ctx0" brushRef="#br0" timeOffset="102661.32">11359 16293 10418 0,'0'0'5857'0,"0"0"-4561"16,0 0-712-16,0 0 817 15,0 0-153-15,8 109-392 0,12-65-320 16,4 3-96-16,3 5-176 16,10 1-192-16,-2-2 48 15,5 0-120-15,-4-6-48 16,-4-4-392-16,-5-12-120 15,-2-4-680-15,-14-16-961 16,-2-6-1943-16,-5-3-1146 0</inkml:trace>
  <inkml:trace contextRef="#ctx0" brushRef="#br0" timeOffset="102947.74">12040 16449 11802 0,'0'0'5057'16,"0"0"-3080"-16,0 0-409 15,0 0-528-15,0 0-528 0,0 0 296 16,-43 107-248-16,30-55-271 15,2-4-57 1,11-4-128-16,0-2-96 16,0-11-8-16,15-2-352 0,9-7-361 15,16-12-519-15,0-7-1152 16,-4-3-2577-16</inkml:trace>
  <inkml:trace contextRef="#ctx0" brushRef="#br0" timeOffset="103356.7">12124 16192 856 0,'0'0'11250'0,"0"0"-8889"16,0 0-1569-16,0 0 104 0,0 0-328 16,0 0-328-16,-32 70-56 15,32-51-168-15,4-2-16 0,8-9-176 16,0-2-296-16,4-6 376 16,-5 0 96-16,2-12 48 15,-9-7-48-15,-4 0 0 0,0-3 312 16,0 3 440-1,-17 9 392-15,-2 4 129 16,3 6-569-16,0 0-352 0,4 10-352 16,4 2-56-16,8 7-24 15,0 0-32-15,0-3-592 16,0-4-264-16,4-5-641 16,3-7-2328-16,-2 0-3128 15</inkml:trace>
  <inkml:trace contextRef="#ctx0" brushRef="#br0" timeOffset="104002.22">12598 16163 10114 0,'0'0'3937'16,"0"0"-1649"-16,0 0-176 31,0 0-551-31,0 0-665 0,0 0-672 15,0 0-64-15,0 0 384 16,95 86-88-16,-59-37-160 0,12 20-176 16,0 16-72-16,-12 24 64 15,-13 2-56-15,-23-10-56 16,-15-9 24-16,-17-22-16 0,4-16-8 31,-4-9 0-31,4-11-384 16,-15 10-880-16,6-2-1505 0,14-16-4648 0</inkml:trace>
  <inkml:trace contextRef="#ctx0" brushRef="#br0" timeOffset="104181.98">13781 16545 1512 0,'0'0'13219'0,"0"0"-11987"16,0 0-1232-16,0 0-1688 15,-87-39-2521-15</inkml:trace>
  <inkml:trace contextRef="#ctx0" brushRef="#br0" timeOffset="116237.5">16737 2635 4016 0,'0'-7'3905'16,"-4"-2"-2360"-16,4 3 7 0,0 0 120 15,-4 2 185 1,4 1 239-16,0 3-464 16,0 0-319-16,-3 0-353 15,3 0-144-15,0 0-280 0,0 0-264 16,0 0-120-16,-4 10-152 16,4 6 0-16,-8 12 8 0,4 7 136 0,4 9-24 31,0 0-32-31,0 5 16 15,4 1-16-15,4-3 8 16,3-1 8-16,-2-5-8 0,-1-3-96 16,-1-4 8-16,-7-2 64 15,0-6-72 1,0-1-240-16,0-6-400 16,-3-7-928-16,-14-5-1425 15,6-3-1952-15,-1-4-3321 0</inkml:trace>
  <inkml:trace contextRef="#ctx0" brushRef="#br0" timeOffset="116578.71">16686 2498 8601 0,'0'0'1969'0,"0"0"-769"16,19-102 528-1,-14 83 497-15,7 7-153 16,-5 5-1184-16,6 5-559 16,6 2-265-16,5 0-8 0,8 0-56 15,0 9-8-15,4 10-40 16,-4 10 0 0,-4 6-72-16,-8 3 48 15,-9 3 72-15,-11 3 8 0,0-2 96 16,0-4 8-16,-24-3 96 15,-3-4-48-15,-17-2 72 0,-3-6 24 16,-9-4-96-16,0-7-160 31,7-5-200-31,10-7-624 0,15-11-1465 16,12-4-2360-16</inkml:trace>
  <inkml:trace contextRef="#ctx0" brushRef="#br0" timeOffset="117119.73">17356 2358 9297 0,'0'0'2929'16,"0"0"-1016"-16,0 0-97 0,0 0-112 16,0 0-247-16,0-6-233 15,-9 6-320-15,-3 6-312 16,-8 13-232-16,-4 14 72 0,1 8-88 31,-5 10 16-31,4 5-111 16,7 18-57-16,13-8-8 0,4 5-176 15,13-5 0-15,15-19-8 16,15 8-8-16,9-17-304 31,4-6-545-31,16-13-1183 0,-12-10-3385 16,-17-9-5185-16</inkml:trace>
  <inkml:trace contextRef="#ctx0" brushRef="#br0" timeOffset="117704.47">17634 2435 10098 0,'0'0'5073'0,"0"0"-3209"15,0 0-672-15,0 0-704 0,0 0-391 16,0 0 111-16,0 0 88 16,-12 86-104-16,12-58-128 31,4 0-8-31,12-5-56 0,0-7-240 15,8-4-56-15,0-8-56 16,4-4-289-16,-4-16 225 0,-1-6 288 16,-6-14 128-16,-6-1 104 31,-7-5 136-31,-4 1 264 16,0 3 353-16,-8 9 287 0,1 14-72 15,-1 5-168-15,4 10-456 0,-5 10-448 16,5 11-120-16,1 18 72 0,-1 8-104 15,4 11 152-15,0-2 0 16,15 8 8 0,5-3-8-1,-3 0-416-15,2-3-40 0,-6-3 112 16,-6-4 48-16,-3-3 192 16,-4-10 40-16,-4-3 64 0,-12-7 8 0,1-9 64 15,-10-6 200-15,1-7 376 31,-8-6 40-31,1 0-240 16,-1-16-240-16,0-3-72 0,4-9-112 16,4 0-24-16,8-1-560 15,16 0-888-15,12-3-1297 0,12 7-4120 16,8 3-2553-16</inkml:trace>
  <inkml:trace contextRef="#ctx0" brushRef="#br0" timeOffset="117951.5">18013 2571 2896 0,'0'0'11090'0,"0"0"-8089"0,0 0-1064 32,0 0-457-32,0 0-528 15,0 0-680-15,0 0-192 0,0 0-80 16,0 0 96-16,-28 102-96 0,28-61 48 15,7 1-48-15,10-7-80 16,-2-5-768-16,9-10-160 16,1-10-737-1,-1-13-767-15,-1-13-1601 16,-11-13-3609-16</inkml:trace>
  <inkml:trace contextRef="#ctx0" brushRef="#br0" timeOffset="118250.53">18056 2295 7417 0,'0'0'2929'0,"0"0"-1129"0,0 0-568 16,0 0-439-16,0 0-337 0,-11 16 456 31,7 0-360-31,4 1-464 16,0 2 184-16,4-5-224 15,3 0-24-15,1-5-24 0,1-6-200 16,-5-3 200-16,-4 0 728 31,0-7-240-31,0-5 152 0,0-1 89 16,-13-2 391-16,1 3-272 16,1 1-448-16,2 5 16 15,1 6-400-15,5 0-16 0,3 22-784 16,0-2-1665-16,16-1-3080 0</inkml:trace>
  <inkml:trace contextRef="#ctx0" brushRef="#br0" timeOffset="118514.89">18399 2495 1120 0,'0'0'14691'0,"0"0"-12475"16,0 0-623-16,0 0-681 0,0 0-240 15,0 0-280-15,0 0-384 0,87-22-8 32,-46 16-144-32,2-4-472 15,-3 4-360-15,-4 3-225 16,-12 0-951-16,-8 3-881 0,-16 0-1047 15,-16 12-778-15</inkml:trace>
  <inkml:trace contextRef="#ctx0" brushRef="#br0" timeOffset="118663.53">18372 2621 1424 0,'0'0'6281'0,"0"0"-4881"0,0 0-847 15,0 0 727-15,0 0 344 16,0 0-400-16,107 24-663 0,-59-31-561 15,20-15-809 1,-13 2-3127-16,-7 1-3434 16</inkml:trace>
  <inkml:trace contextRef="#ctx0" brushRef="#br0" timeOffset="118957.32">18997 2384 9914 0,'0'0'3120'0,"0"0"-591"16,0 0-369-16,0 0-455 15,0 0-649-15,0 0-744 16,-36 32-176-16,20-3-128 0,4 2-8 31,8 1-56-31,4-3-184 0,4-3-312 16,15-8-288-16,9-5 103 16,4-13-199-16,9 0 504 15,-5-13 432-15,-1-10 48 0,-11-5 280 16,-8-7 929-16,-12 0 239 31,-4 1-192-31,-8 2-200 0,-12 3-464 16,-7 10-143-16,-1 10-489 15,-4 9-8-15,4 0-224 16,-8 26-1081-16,12-1-3824 0,4-6-6433 0</inkml:trace>
  <inkml:trace contextRef="#ctx0" brushRef="#br0" timeOffset="119655.65">19558 2041 14619 0,'0'0'3776'0,"0"0"-2711"32,0 0-801-32,0 0-264 15,0 0 0-15,12 103 568 0,8-26 184 16,8 29-240-16,12 8-216 0,0-6-104 16,-4-6-96-16,-4-16-80 15,-13-13-16-15,-2-20-208 31,-10-14-816-31,1-4-1008 0,-3-7-2409 16,3-5-2113-16</inkml:trace>
  <inkml:trace contextRef="#ctx0" brushRef="#br0" timeOffset="119916.1">20331 2203 8481 0,'0'0'6554'16,"0"0"-4538"-1,0 0-167 1,0 0-449-16,0 0-576 0,0 0-432 16,0 0-296-16,-35 42 120 0,14 5-24 15,-7 7-72-15,1 10-112 0,-6-1-8 31,2-3-616-31,4-5-1016 16,-14-8-945-16,5-12-1928 16,8-19-1952-16</inkml:trace>
  <inkml:trace contextRef="#ctx0" brushRef="#br0" timeOffset="120093.69">19945 2260 5737 0,'0'0'10674'0,"0"0"-8906"15,0 0-1616-15,0 0 80 16,0 0 289-16,104 109 143 0,-65-68-168 16,9 0-104-16,0 3-232 31,0 0-160-31,8 8-560 16,-9-15-1521-16,-15-11-3416 0</inkml:trace>
  <inkml:trace contextRef="#ctx0" brushRef="#br0" timeOffset="120343.5">20741 2304 13434 0,'0'0'4153'0,"0"0"-2920"31,0 0-689-31,0 0-448 15,0 0 640-15,-4 84-96 16,1-51-352-16,3 3-168 0,0-1-120 31,7-3 0-31,10-7-944 16,3-9-232-16,16-12-609 0,-8-4-1055 16,-9-6-1705-16</inkml:trace>
  <inkml:trace contextRef="#ctx0" brushRef="#br0" timeOffset="120628.27">20838 2067 472 0,'0'0'8505'0,"0"0"-6048"31,0 0-1721-31,0 0 80 0,0 0 809 16,0 0-137-16,0 0-608 15,-56 66-496-15,56-50-240 0,0-2-120 16,0-8-24-16,11-1-464 15,6-5 176 1,-2 0 0-16,-2-5 112 16,-5-12 176-16,-8-2 64 0,0 3 336 15,-4-3 728-15,-17 6 145 16,6 4-353-16,-5 9-344 0,-4 0-408 16,8 4-168-16,4 24-432 0,4-3-1240 31,8-2-3242-31</inkml:trace>
  <inkml:trace contextRef="#ctx0" brushRef="#br0" timeOffset="120920.56">20902 1816 11898 0,'0'0'5345'16,"0"0"-3448"-16,0 0-441 31,0 0-952-31,0 0-496 0,0 0 160 16,91 57 272-16,-47-9-136 16,4 5-80-16,3 17-120 15,1 19-56-15,-4 16 40 0,-12 1-88 16,-17-9 0-1,-15-8 0-15,-4-23-344 16,-15-11-440-16,-13 5-776 0,0-15-1273 16,0-10-3632-16</inkml:trace>
  <inkml:trace contextRef="#ctx0" brushRef="#br0" timeOffset="121701.5">21790 2282 10666 0,'0'0'5585'16,"0"0"-3697"-16,0 0-255 0,0 0-321 31,0 0-168-31,0 0-472 0,36-6-368 16,-8-3-168-16,11-1-88 0,9-2-15 15,-4-1 47-15,-1 2-80 16,-7 6-369-16,-8 2-767 16,-11 3-1224-16,-17 0-1841 15,-13 3-616 1,-6 2-2889-16</inkml:trace>
  <inkml:trace contextRef="#ctx0" brushRef="#br0" timeOffset="121865.02">21794 2467 4656 0,'0'0'6450'16,"0"0"-4250"-16,0 0 297 15,92-13-433-15,-49-3-679 16,9-1-513-16,-5 3-376 0,2-2-336 16,-2-10-160-16,-15 7-2617 0,-12 0-7305 15</inkml:trace>
  <inkml:trace contextRef="#ctx0" brushRef="#br0" timeOffset="122551.32">22921 1911 13354 0,'0'0'4593'15,"0"0"-2464"-15,0 0-449 16,0 0-672-16,0 0-376 0,0 0-455 16,0 0-129-16,9 77 424 15,6-27-128-15,-3 7-192 16,8 6-16-16,0-2-40 15,-4-4-96-15,4-3-232 16,-5-7-528-16,6-5-729 16,-1-13-2720-16,-5-14-3336 0</inkml:trace>
  <inkml:trace contextRef="#ctx0" brushRef="#br0" timeOffset="122747.62">23319 2200 8241 0,'0'0'8458'0,"0"0"-5985"31,0 0-521-31,0 0-592 16,0 0-576-16,0 0-479 16,109-23-209-16,-50 17-40 0,9 0-56 15,-1-1-577-15,29-7-1407 16,-16 0-3577-16,-12-2-5153 0</inkml:trace>
  <inkml:trace contextRef="#ctx0" brushRef="#br0" timeOffset="123078.45">24288 1791 6585 0,'0'0'12883'15,"0"0"-10339"1,0 0-1111-16,0 0-881 16,0 0-552-16,0 0 64 15,0 0 56-15,16 79 112 0,-4-32-96 16,4 1-64-16,0 6 8 15,3-3-80-15,2-4-272 0,-1-1-184 32,3-13-201-32,-7-3-383 15,-4-11-608-15,1-10-929 16,-10-6-2424-16,-3-3-3897 0</inkml:trace>
  <inkml:trace contextRef="#ctx0" brushRef="#br0" timeOffset="123347.56">24339 1673 11346 0,'0'0'4297'16,"0"0"-1665"-16,4-99-223 16,1 74-841-16,3 13-440 0,3 8-543 15,6 4-465-15,11 13-120 0,11 15-8 16,1 11 8-16,4 5-64 15,-12 7 8-15,-13-1-256 0,-19-1-209 16,-7-2 129-16,-25-9-24 31,-15-6-48-31,-6-7 8 16,-3-11-8-16,4-8-336 0,17-6-1041 16,7-4-1343-16,20-12-5058 0</inkml:trace>
  <inkml:trace contextRef="#ctx0" brushRef="#br0" timeOffset="123617.39">24953 1562 10970 0,'0'0'4905'16,"0"0"-2857"-16,0 0-191 31,0 0-393-31,0 0-760 0,0 0-392 0,0 0 80 15,-99 38-88-15,55 0-128 16,4 7-48-16,8-1 57 0,16 3-105 16,8-2-80-16,8 3-8 15,28-4 8 1,16 1 80 0,20-1-80-16,27-3-225 0,-7-9-423 0,16-20-1208 15,-29-8-1153-15,-23-4-4776 16</inkml:trace>
  <inkml:trace contextRef="#ctx0" brushRef="#br0" timeOffset="124430">25224 1508 10938 0,'0'0'4233'0,"0"0"-3273"16,0 0-560-16,0 0-152 31,0 0 552-31,-11 80-152 0,11-49-135 15,0 4-265-15,15-4-128 16,9-5-40-16,8-4-8 0,4-9 128 16,3-7 112-16,6-6-136 15,-6-3-72-15,-7-16-32 16,-8-3 96-16,-7-7-80 0,-14-2 472 31,-3 2 296-31,0 4-176 0,0 8-96 16,-3 5-71-16,3 12-297 0,0 0-216 15,0 9-224-15,0 19 55 16,11 8 161 0,9 5 8-1,4 7 0-15,3-6 0 0,1 2 0 16,-3-9-8-16,-5 0-48 16,-9-1 8-16,-11-2 32 0,0-4-112 0,-16-3-48 15,-20-1 72-15,-7-9 96 16,-1-2 8-16,-4-10-72 15,13-3-784 1,10-3-984-16,25-30-697 16,4 6-2480-16,24-9-4889 15</inkml:trace>
  <inkml:trace contextRef="#ctx0" brushRef="#br0" timeOffset="124622.42">25842 1711 8913 0,'0'0'6650'0,"0"0"-5170"16,0 0-1128-16,0 0-304 0,0 0 424 16,0 0 160-16,4 83-207 31,8-58-201-31,3 4-8 0,6-4-96 16,7-6-120-16,0-3-696 15,7-16-953-15,-10 0-1023 16,-6-6-2377-16</inkml:trace>
  <inkml:trace contextRef="#ctx0" brushRef="#br0" timeOffset="124932.62">25858 1311 4064 0,'0'0'8330'0,"0"0"-6609"31,0 0-1201-31,0 0 544 15,0 0 16-15,0 0-304 0,-24 77-304 16,24-56-200-16,0-4-128 16,0 1-144-16,4-8-16 15,11-1-352-15,-2-9 256 0,2 0 112 32,-2 0 56-32,-2-15 64 0,-7-5 24 15,-4-1 88-15,-4 2 305 16,-7 5 207-16,-6 9-376 15,-2 5-320-15,-1 2-48 0,3 17-144 16,17 23-592-16,0-4-1649 31,9-6-4464-31</inkml:trace>
  <inkml:trace contextRef="#ctx0" brushRef="#br0" timeOffset="125136.43">26201 1600 11106 0,'0'0'5161'0,"0"0"-3385"16,0 0-895-16,0 0-313 0,0 0-472 16,95-54-96-16,-59 45-128 0,0 5-1521 15,3 4-1215 1,-15 0-2321-16,-7 0-3041 15</inkml:trace>
  <inkml:trace contextRef="#ctx0" brushRef="#br0" timeOffset="125301.16">26176 1771 3872 0,'0'0'8362'15,"0"0"-6497"-15,0 0-313 16,0 0-376-16,112-51-80 0,-72 36-528 15,7 5-344-15,1 0-224 16,8 4-1000-16,-12 0-1952 0,-12 0-4514 0</inkml:trace>
  <inkml:trace contextRef="#ctx0" brushRef="#br0" timeOffset="125582.26">26687 1209 8833 0,'0'0'6394'16,"0"0"-5130"-16,0 0-840 15,0 0 200-15,0 0 1113 16,-5 83-161-16,5-42-520 15,5 7-424-15,10 6-352 16,6-3-176-16,-2 2-8 0,5-4-96 31,-4-9-416-31,8-5-1304 16,-8-13-3209-16,-4-12-5721 0</inkml:trace>
  <inkml:trace contextRef="#ctx0" brushRef="#br0" timeOffset="126162.86">27029 988 7633 0,'0'0'5049'0,"0"0"-2768"31,0 0-97-31,0 0-575 0,0 0-329 16,0 0-456-16,-3-11-496 15,6 30-320-15,5 10-8 0,12 25 336 16,12 25-160-16,4 33-16 16,11 12-56-16,1-4-88 15,5-18 56 1,-18-29-64-16,-3-18-8 0,-13-22-136 15,2-8-640-15,-5-1-872 16,-4-15-721-16,-5-6-2512 0,-3-3-2432 16</inkml:trace>
  <inkml:trace contextRef="#ctx0" brushRef="#br0" timeOffset="126423.89">27750 994 9233 0,'0'0'6794'0,"0"0"-4898"16,0 0-455-16,0 0-1169 16,0 0-272-16,0 0 0 0,-15 57 136 31,2-13 40-31,-6 10 0 15,2 4-64-15,-7-2-88 0,5 1-24 16,-9-6-928-16,-9-3-1089 16,6-16-1872-16,4-13-1400 0</inkml:trace>
  <inkml:trace contextRef="#ctx0" brushRef="#br0" timeOffset="126606.97">27396 1165 12938 0,'0'0'4345'0,"0"0"-3761"0,0 0-528 16,0 0 232 0,71 89 192-1,-31-45-167-15,4 10-241 16,4 1 88-16,4-1-160 0,4-10-705 16,7-10-2103-16,-7-15-1529 0,-16-12-4617 15</inkml:trace>
  <inkml:trace contextRef="#ctx0" brushRef="#br0" timeOffset="126843.02">28077 1228 11242 0,'0'0'5337'0,"0"0"-4041"31,0 0-1096-31,0 0-96 0,0 0-104 15,0 0 488-15,-4 105-23 16,4-57-145-16,0-1-88 0,8-2-112 16,11-4-72-16,9-9-48 31,4-13-440-31,9-19-1145 16,-9-3-1479-16,-8-20-4090 0</inkml:trace>
  <inkml:trace contextRef="#ctx0" brushRef="#br0" timeOffset="127130.12">28180 983 4504 0,'0'0'5570'0,"0"0"-3810"16,0 0-544-16,0 0 161 0,0 0-417 0,0 0-424 31,-52 78-128-31,49-66-264 15,3-2-136-15,0-4 0 16,0-6 0-16,3 0 136 0,10 0 208 16,-1-3-48-16,-5-13-144 15,-2-3 152-15,-5-4 176 0,0 2 25 16,-9 4-97-16,-2 8-184 31,-6 9-232-31,6 0-64 0,7 26-633 16,0 2-1583-16,4-2-2185 0</inkml:trace>
  <inkml:trace contextRef="#ctx0" brushRef="#br0" timeOffset="127417.22">28435 838 11330 0,'0'0'5745'0,"0"0"-4785"0,0 0-960 15,0 0-72-15,0 0 72 16,0 0 520-16,52 101-23 16,-31-46-129-16,2 8-208 15,5 17-48-15,4 21 8 16,-4 23-56-16,-12 3-64 15,-16-7 0-15,-16-15-640 0,-32-28-1217 16,8-24-1319-16,0-17-9715 16</inkml:trace>
  <inkml:trace contextRef="#ctx0" brushRef="#br0" timeOffset="129875.21">16993 3682 7761 0,'0'0'2521'0,"0"0"-1601"0,0 0-512 16,0 0 112-16,0 0 328 16,75-34-120-16,-55 31-239 0,1 3-265 31,2 0-72-31,5 0-96 15,7 0 64-15,6 0 40 0,2-4 8 16,6 4-56-16,-2-3-24 16,5 3-88-16,-5 0 8 0,-2 0 16 15,-6 0-16-15,-3 0 0 32,-8 0-8-32,0 0 16 15,4 0-8-15,0 0-8 0,-1 0 96 16,10-3 32-16,-1-3 24 0,7 3-24 15,1-4 16-15,4 4-40 16,-5-3-104 0,6 6 0-16,-10 0 40 15,-3 0-40-15,0 0 0 16,-4 0 8-16,-1-3-8 0,1-1 8 16,0-3-8-16,8 2 0 0,0-4 64 15,4-2-64 1,-5 3 8-16,6 1 0 15,-2-3 0-15,-7 6 48 16,0 4-56-16,-4-2 8 16,-1 2-8-16,1 0 8 0,5-3 40 15,-2 0-48-15,9-1 0 16,0 1 0-16,4-3 0 0,0-3 8 31,3 2 56-31,-3-3-64 16,0-3 48-16,-9 4-48 0,2-4 0 15,-9 4 112-15,-9-1-96 16,5 1 232-16,-4 0 88 0,8-4-64 31,-4 3-112-31,11 1-64 16,2-5-40-16,2 6 8 16,1-2-64-16,-4 0 0 0,-5 1 8 15,-2 3 0-15,-9-1 72 16,-5 1 96-16,1-1 24 0,-4 2 8 15,3 1-72 1,5-6-63-16,0 7-57 16,8-7-8-16,5 4 8 15,-2 0-8-15,1 0-8 0,0-1 8 16,-4 4-8-16,-4-3 8 16,-4 3 0-16,-4 3 0 15,-1 0 0-15,1-4-8 16,4 1 40-16,4-3-32 15,4 3 0-15,3-7-8 16,10 4 16-16,-6-4-8 0,5-2 16 16,-4 3-24-16,0 2 0 15,-8-3 8 1,-4 1 0-16,-4 2 8 16,-4 2-8-16,0-2 0 15,-5 0 40-15,9 0-40 0,-4-2 0 16,8 3 0-16,0-4 0 15,0 1-8-15,3-1 0 0,5 1 8 32,-3-1 40-32,-10 1-40 15,-3 3-8-15,-4-1 0 16,-8 7 8-16,-9-3-8 0,-3 3 0 16,0 0-809-16,-3 0-1711 15,-9 0-209-15,-1 0-2432 0</inkml:trace>
  <inkml:trace contextRef="#ctx0" brushRef="#br0" timeOffset="133683.09">10753 7124 10762 0,'0'0'5745'0,"0"0"-4577"0,0 0-528 15,0 0 249-15,0 0 391 16,28 0-344-16,0-2-568 16,12-5-152-16,23-2-88 0,25-5-32 15,28-4 8-15,7 3-16 32,-3 1-40-32,-28 1 0 0,-29 10-40 15,-23 0 64-15,-16 3-72 0,4 0 0 16,-13 0-48-16,2 0-240 0,-13 3-584 15,-4 6-888-15,-8 2-481 16,-33 4 9 0,2-5-2401-1,-1 2-5705-15</inkml:trace>
  <inkml:trace contextRef="#ctx0" brushRef="#br0" timeOffset="133941.17">10717 7296 9706 0,'0'0'2872'0,"0"0"-1800"15,0 0-375-15,0 0 559 0,0 0 800 32,0 0-727-32,124 12-489 15,-53-12-328-15,25-5-192 0,32-15-56 16,-1-2-88-16,-16 3-40 15,-34 6-136-15,-38 3 0 16,-15 4-464-16,-8 0-1272 0,-16-7-1425 31,0 1-2272-31,-12 2-4577 0</inkml:trace>
  <inkml:trace contextRef="#ctx0" brushRef="#br0" timeOffset="137837.04">8785 5257 3264 0,'0'0'4273'31,"0"0"-2593"-31,0 0-647 0,0 0-257 16,7-22-96-16,-2 19 568 16,-5 0 225-16,0 3-209 0,0-3-600 15,0 3-112-15,0 0-40 16,0 0-160-16,-5 0-200 15,2 0-144-15,-5-3 0 0,0 3 208 32,-8 0-96-32,-7-3-56 15,-2 3-16-15,-6-4-48 0,-1 4 0 16,-4 0 48-16,-1 0-48 16,2 0 0-16,3 0 0 31,0 0 56-31,0 0-56 0,4 4-48 0,-8 2 48 15,5 6-8-15,-1 4-168 16,-4 3 168-16,-3 4 8 0,2-2 8 16,1 5 0-16,0-1-8 15,1 1 0 1,-1 3 0-16,4-1 0 16,0 0 0-16,4 2 0 0,0 1-48 15,4 1 40-15,-4 3-8 16,4 3 16-16,-4 3 0 0,5 4 8 15,-5 2 64-15,8 4-48 32,-4 4 64-32,4 1-80 0,4 4-8 15,1 1 48-15,2 0-48 16,1-2 0-16,5-1 0 0,-2-5 0 16,1 5 48-16,1-1 104 15,-1 0-23-15,3 3 15 31,1 4-16-31,4-4-80 0,0 1 24 16,4-1-64-16,12 0 96 16,5 3-104-16,11-5 64 0,-1 2-56 15,13-3 40-15,0-2 16 16,7-5-8-16,5-3 40 31,4-5-16-31,0-4-64 0,4-3 64 0,-1-10-80 16,1-2 104-16,-4-1-8 15,-4-2-40-15,-4-6-48 0,-5 2 24 16,1-6-32-16,0 0 0 16,4-6 0-1,8-4 0 1,3 0 0-16,5-7-8 0,3-7 8 16,2-1 8-16,-6-3-8 0,-7 1 0 15,-8-2-136-15,-12-3-32 0,-5 3 24 16,-11-6 72-16,1-5 72 31,-6-4 0-31,1-11 0 16,0-2-8-16,7-10-160 0,1 0-184 15,9-4 112-15,-5-2 87 0,4 5 105 16,-8 1 48-16,-9 3 0 16,-3 0 0-16,-8 1-104 31,-8-5 40-31,0-2 64 0,0-13 8 15,0-13 0-15,-12-12 0 16,4-7 8-16,4 22-16 0,-4 16 96 16,-3 26-96-16,2 3 152 15,-7-7-31-15,0-2 15 32,-7-13 72-32,-5 5 24 0,0 3-72 15,0-3-104-15,0-2 40 0,-4 2-48 16,4-1-48-16,-4 2 48 0,-3 8 80 15,-5 6 160-15,-4 8-208 16,-8 7-80 0,-8 12-64-1,-19 4 56-15,-21 9 8 0,-16 19-192 16,4 12-848-16,30 5-1793 0,26-11-4001 16</inkml:trace>
  <inkml:trace contextRef="#ctx0" brushRef="#br0" timeOffset="155136.54">11028 7322 3392 0,'0'0'7610'0,"0"0"-5738"16,0 0-1056-16,0 0-552 15,0-11-31 1,4 11 639-16,4-3 8 16,0 3-464-16,12-2-192 0,4-1-224 15,24-4-912-15,-5-3-1537 16,-7 1-5704-16</inkml:trace>
  <inkml:trace contextRef="#ctx0" brushRef="#br0" timeOffset="157303.28">18677 15679 9554 0,'0'0'2896'16,"0"0"-991"-16,0 0-337 15,0 0-272-15,0 0-224 0,0 0-79 16,9-49-345-16,-9 46-56 16,0 3 64-1,-9-3-208-15,-6 3-208 16,-9 0-224-16,-8 0-16 0,-4 0 88 15,-3 3 40-15,-2 10 144 16,6 3-16-16,3 2-16 0,4 8-64 16,8 3-120-16,8 3-48 31,8 5 64-31,4 5-16 0,0 2 153 16,16 7-41-16,8 0-24 15,4 0 0-15,0-4-72 0,0-2-24 16,0-4 24-16,-8 0-64 15,3-6 40-15,-10 3-48 32,2 1 8-32,-6 5 40 0,-5-3-40 15,-4 7-8-15,0 0 16 16,0-1 56-16,-8 0-72 0,-9-2 48 16,-3-1-48-16,-3-5 0 15,-9-4-8 1,-1-3 8-16,-2-10 0 15,-1-3-88-15,-4-10-280 0,1-9-201 16,-2-6-743-16,2-20-1176 16,-10-34-2321-16,14 2-3665 0,7 2 3009 15</inkml:trace>
  <inkml:trace contextRef="#ctx0" brushRef="#br0" timeOffset="157528.82">17977 16262 7585 0,'0'0'7586'0,"0"0"-4586"0,0 0-1375 16,0 0-417-16,120-16-104 16,-49 16-272-16,25 0-351 0,15 0-289 15,-11 0-192-15,-16 0-401 16,-5 0-1191-16,-23 0-3417 31,-8-3-5089-31</inkml:trace>
  <inkml:trace contextRef="#ctx0" brushRef="#br0" timeOffset="158412.92">18730 16491 10722 0,'0'0'4345'0,"0"0"-2473"15,0 0-288-15,0 0-863 16,0 0-561-16,0 0-112 0,12 35 208 16,-8-10 24-1,-4 10-48 1,0 0-40-16,0 3-64 0,0-4-32 0,-4-1-88 16,-1-8 32-16,1-9-40 15,4-7-56-15,0-5 56 16,0-4 0-1,13-7 0-15,6-15 48 16,9-10 0-16,0-3-40 16,4 0 0-16,-8 7 112 0,-4 5 72 15,-8 11 24-15,-4 9-120 16,-4 3-96-16,8 6-112 0,-4 13 96 31,3 3 16-31,2 4 8 16,-1 2 80-16,-5-2-88 0,6-5 0 15,-5-1-48-15,3-8-96 16,-2-5-24-16,6-4 16 16,-2-3 144-16,6-3 8 0,-2-16 8 15,2-6 40-15,-7-8 80 32,0-4 200-32,-8-8 184 0,0-3-24 15,-4 4-104-15,0 4-112 0,0 10-48 16,0 8-224-16,-8 6-72 15,8 7-1248-15,0 5-3489 16,0 2-10938 0</inkml:trace>
  <inkml:trace contextRef="#ctx0" brushRef="#br0" timeOffset="159928.39">19622 15827 6305 0,'0'0'5593'0,"0"0"-3200"16,0 0-345-16,0 0-472 16,0 0-167-16,0 0-217 0,-32 10-440 15,12 12 56-15,-3 12-128 16,-5 8-144-16,0 9-135 0,8 9-57 31,4 3-104-31,4 5-48 0,8-5-112 16,4 1-72-16,12-5-8 15,11-4-88-15,14-8 80 0,7-6-352 16,8-5-264-16,3-15-641 16,13-14-1263-16,-17-7-2385 0,-10 0-4337 15</inkml:trace>
  <inkml:trace contextRef="#ctx0" brushRef="#br0" timeOffset="160219.17">20204 15980 7785 0,'0'0'5969'0,"0"0"-2776"16,0 0-864-16,0 0-1073 0,0 0-744 31,0 0-208-31,0 0 112 15,-68 113-96-15,40-58-176 16,-3-1-64-16,-1 0-16 0,0 0-56 16,-8-3-8-16,4-7-296 15,0-6-1016-15,4-7-1153 0,0-14-2448 32,17-8-3488-32</inkml:trace>
  <inkml:trace contextRef="#ctx0" brushRef="#br0" timeOffset="160472.26">19833 16072 2472 0,'0'0'9010'15,"0"0"-6249"1,0 0-1473-16,0 0-640 0,0 0 88 16,0 0 792-16,0 0-447 0,60 91-225 15,-32-56-136-15,4 4-88 16,0-4-48-16,-4 3-136 0,-4-6-152 31,-1-1-152-31,-3-2-40 16,1-4-96-16,-6-3-8 15,5-6-304 1,0 0-808-16,16 1-1224 16,-4-9-481-16,-4-2-4064 0</inkml:trace>
  <inkml:trace contextRef="#ctx0" brushRef="#br0" timeOffset="160768.75">20522 16192 10234 0,'0'0'3873'15,"0"0"-1905"-15,0 0-240 0,0 0-551 16,0 0-361 0,0 0-432-1,0 0-144-15,0 0 176 16,-28 73-184-16,24-40-216 0,1-5 112 0,3 0-128 16,0-2 0-16,0-4-536 31,12-3-856-31,7-13-1121 15,2-3-2856-15,-1-3-5409 0</inkml:trace>
  <inkml:trace contextRef="#ctx0" brushRef="#br0" timeOffset="161113.75">20599 15996 5497 0,'0'0'5649'16,"0"0"-3225"-16,0 0-1375 31,0 0-249-31,0 0-288 0,0 0 0 16,-28 19-296-16,24-10-56 16,0 4-160-16,4-7-16 0,0 0-144 0,0-6-72 15,0 0-224-15,11 0 456 16,-3 0 304-16,1-6-144 15,-5-7 8-15,-4 4 200 16,0-4 400 0,-9 3 457-16,-10 4-209 15,2 0-344-15,-2 6-304 0,3 0-184 16,4 0-184-16,12 10-672 0,0 2-2017 31,0 1-2728-31</inkml:trace>
  <inkml:trace contextRef="#ctx0" brushRef="#br0" timeOffset="161422.51">20782 15830 12378 0,'0'0'4961'0,"0"0"-3568"15,0 0-489-15,0 0-760 16,0 0 368-16,0 0 120 0,56 112-280 16,-28-65-184-16,4 10-80 0,0-3-24 15,-6 7-48 1,-1-4-8-1,-13-1 56-15,-8 5-64 0,-4-3-64 16,-16 5-448-16,-32 10-584 16,8-13-1745-16,0-12-4912 0</inkml:trace>
  <inkml:trace contextRef="#ctx0" brushRef="#br0" timeOffset="161841.79">21487 16380 15363 0,'0'0'3032'0,"0"0"-999"15,0 0-505-15,0 0-608 0,0 0-239 16,0 0-393-1,0 0-192-15,92-17-88 16,-53 10-8-16,10 2 88 0,-2-1-88 16,1-1 0-16,-4 4-72 15,-5 3-521 1,-15 0-1031 0,-7 0-2577-16,-13 3-2872 0</inkml:trace>
  <inkml:trace contextRef="#ctx0" brushRef="#br0" timeOffset="162001.95">21463 16598 11762 0,'0'0'5649'0,"0"0"-4192"0,0 0 319 16,112 0-712-16,-53 0-552 15,9-2-200-15,24-5-312 16,-17 1-848-16,-15-1-5553 0</inkml:trace>
  <inkml:trace contextRef="#ctx0" brushRef="#br0" timeOffset="162973.89">24292 15202 9842 0,'0'0'2856'16,"0"0"-63"-16,0 0-81 0,0 0-695 15,0 0-689-15,-4-11-728 16,4 16-400-16,0 7-200 0,0 10 0 15,0 7 416 1,0 12-192-16,0 3-56 0,0 8 0 16,8 1-160-1,0-2 48-15,4 0 33 16,0-4-89-16,-1-2-289 0,2-1-1087 16,-5-12-2713-16,-1-10-3952 0</inkml:trace>
  <inkml:trace contextRef="#ctx0" brushRef="#br0" timeOffset="163459.57">23519 16011 7393 0,'0'0'4841'31,"0"0"-3337"-31,0 0 377 16,0 0-33-16,0 0-359 15,0 0-281-15,0 0-384 0,0 0 0 0,0 0-24 16,92 32-120-16,-45-19-95 15,17-4-57-15,40 0-168 16,39-4-72 0,40-3-96-16,17-2 24 15,11 0-144-15,-4 0 168 16,0-9-192-16,-12-4-40 0,-3-6 48 16,-17 0-40-16,-7 6 88 0,-9 7-104 31,-15 2 24-31,-21 4-24 15,-27 0 16-15,-29 4 32 0,-23 2-48 16,-9 4-64-16,-7-4-440 16,-4 7-280-16,-16-4-360 0,-23 1-1281 15,-21-7-1320-15,-8 0-2920 16</inkml:trace>
  <inkml:trace contextRef="#ctx0" brushRef="#br0" timeOffset="164292.88">23901 16767 11466 0,'0'0'5217'16,"0"0"-3185"-16,0 0 89 15,0 0-761-15,0 0-536 0,0-4-399 32,0 11-217-32,0 9-32 15,0 6 456-15,8 7 32 16,5 9-256-16,-6 6-144 0,1 4-24 16,-4 3-40-16,5 6-104 0,-6-1 48 15,1-1-144-15,0-7 0 16,0-7-288-16,-4-6-336 31,4-10-376-31,5-9-841 0,2-6-3896 16,1-10-6834-16</inkml:trace>
  <inkml:trace contextRef="#ctx0" brushRef="#br0" timeOffset="164609.76">24388 17161 15603 0,'0'0'4777'16,"0"0"-3425"-16,0 0-320 0,0 0-488 15,0 0-143-15,107-19-201 32,-55 19-128-32,0 0-72 0,4 3-80 15,-5 3-513-15,-3-6-631 16,-16 0-688-16,-8 0-17 0,-16 0-255 16,-16-9-97-16,-16-4-2071 15,-8-4-2634-15</inkml:trace>
  <inkml:trace contextRef="#ctx0" brushRef="#br0" timeOffset="164825.59">24595 16948 12346 0,'0'0'5897'0,"0"0"-3608"0,0 0-377 15,0 0-743-15,0 0-569 0,0 0-304 16,-5 60 376-16,5-19-272 15,0 10-160-15,0 3-136 16,9 0-56-16,2 0-48 0,2 1-168 16,-1-5-552-1,3 10-352 1,1-12-1009-16,-4-13-4432 0</inkml:trace>
  <inkml:trace contextRef="#ctx0" brushRef="#br0" timeOffset="165408.21">25260 17068 2536 0,'0'0'13859'0,"0"0"-11603"16,0 0-1663-16,0 0 183 0,0 0-40 15,0 0-280-15,16 77-280 32,0-64-104-32,0-4 24 0,8-3-40 15,8-6-56-15,0 0-56 0,0-9-264 16,0-17 88-16,-4-2 136 15,-13-10 96-15,-2-4 0 16,-10-2 0 0,-3 3 8-16,-16 8 312 15,-8 12 144-15,-12 9 96 0,-3 12-416 16,-6 0-96-16,2 25 88 0,-1 13 80 16,4 19-88-16,12 3-128 15,9 4-8-15,10 2-48 0,9-15 56 31,16 0 72-31,12-4-24 16,12-12-40-16,4-9-8 0,7-8-56 16,5-11 56-16,0-7 64 15,-7 0-8-15,-2-12-56 0,-12-5 104 16,-3-8-8-16,-8 6 193 31,-12-1-1-31,-3 12 88 0,-5 2-104 16,-4 1-272-16,0 5-56 15,0 0-424-15,-13 0-801 16,-6 0-1671-16,2 0-6170 0</inkml:trace>
  <inkml:trace contextRef="#ctx0" brushRef="#br0" timeOffset="166859.7">24981 16611 5065 0,'0'0'6217'15,"0"0"-1944"-15,0 0-2369 0,0 0-87 16,0 0-641-16,0 0-552 16,-8 4-424-16,8-4-192 0,0 0-8 15,8 3 288 1,0-3 48-16,8 3 8 16,8-3 48-16,-4 3-176 15,7-3-120-15,1 3-24 0,0 0-64 16,0-3 112-16,0 0-112 15,-3 0 40 1,-2 0-40-16,-7 0 8 16,-4 0 56-16,0 0-24 15,-8-3-40-15,0 0 81 0,-4 3-41 16,0 0-40-16,0 0-8 16,0 0-129-16,0-3-575 0,0 3-1312 15,0 0-3737-15</inkml:trace>
  <inkml:trace contextRef="#ctx0" brushRef="#br0" timeOffset="169175.66">25467 16424 2784 0,'0'0'4681'15,"0"0"-784"-15,0 0-2401 16,0 0 489-16,0 0-281 16,0-9-672-1,0 9-488-15,0 0-320 16,0 0-176-16,0 0 8 0,0 0-56 16,0 6-128-16,0 10 120 15,0 3 8-15,0 6 192 16,0 4-40-16,-4-1-55 0,4 4-49 31,0-4 0-31,0-2-40 16,0-4 72-16,12-3-80 15,-4-5-200-15,4-9-273 0,0-2-47 16,4-3 248-16,-4 0-128 16,4-12-192-16,-4-4 520 0,-1-3 72 15,-2-3 0 1,-1-3 72-16,-1-1 224 15,1 4 152-15,-3 3 32 16,-1 5 144-16,0 8 9 0,-4 4-241 16,0 2-240-16,0 0-152 15,0 6-200-15,4 7 160 16,-1 6 40-16,1 2 48 16,0 2-40-16,5-1-8 15,-1-6-56-15,-1 0-264 16,1-7-313-16,5-2-87 0,-6-4 48 15,5-3 72-15,0 0 320 16,-4-7 184 0,0-11 96-16,1-5 104 15,-2-5 352-15,-3-1 304 16,-4-6-24-16,0 3 1 0,0 4-25 16,0 2 8-16,0 11-96 31,0 5-64-31,0 7-280 0,0 3-96 15,0 0-184-15,0 0-96 16,0 0-704-16,0 0-840 16,0 10-137-16,4-1-599 0,4-3-2697 0</inkml:trace>
  <inkml:trace contextRef="#ctx0" brushRef="#br0" timeOffset="169490.59">25926 16348 9025 0,'0'0'4313'16,"0"0"-2592"-16,0 0-65 15,0 0-584-15,0 0-496 0,0 0-464 31,0 3-64-31,0 9-48 16,0 5 273-16,0 5-49 0,0 0-80 16,0 3 16-16,0-2 112 15,0 3-136-15,0-5-40 0,0-2-88 16,0-3-8-16,0-3-128 31,3-10-905-31,9-3-2063 0,-3 0-1241 16</inkml:trace>
  <inkml:trace contextRef="#ctx0" brushRef="#br0" timeOffset="169715.6">25814 16300 12514 0,'0'0'3969'0,"0"0"-2473"15,0 0-359 1,0 0-601 0,0 0-224-16,0 0-64 0,104 0-128 15,-68 0 16-15,3 0-88 16,-3 0-48-16,3 0-592 0,-7 0-1697 16,-12 4-3096-16</inkml:trace>
  <inkml:trace contextRef="#ctx0" brushRef="#br0" timeOffset="170390.64">26328 16465 5281 0,'0'0'7081'0,"0"0"-4584"0,0 0-441 16,0 0-592-16,0 0-503 0,0 0-401 15,-4 3-400-15,-5 13-24 32,-6 4 384-32,3 2-104 15,-4 0-104-15,4 3-112 0,-4 0-80 16,4 1 0-16,0-4-104 16,0 0-8-16,5-3-8 0,-6-2-432 0,9-4-1016 15,-4-7-1497 1,5-3-2776-1,-1-3-5001-15</inkml:trace>
  <inkml:trace contextRef="#ctx0" brushRef="#br0" timeOffset="170659.64">26148 16506 11058 0,'0'0'3129'16,"0"0"-1505"-16,0 0-480 16,0 0-528-16,0 0-272 0,0 0-184 15,72 39-40-15,-56-17 80 16,5 0-32-16,-10 0-16 0,1 1-103 16,0-1-33-16,0-6 64 15,-4 3-80-15,4-6-209 0,0-5-663 16,-5-1-1008-16,2 0-1241 31,-1-7-4048-31,-4 0 1561 0</inkml:trace>
  <inkml:trace contextRef="#ctx0" brushRef="#br0" timeOffset="170998.34">26559 16598 3544 0,'0'0'8914'0,"0"0"-6641"16,0 0-601-16,0 0-456 15,0 0-480-15,0 0-311 0,0 0-425 32,0 0 144-32,0 0 96 15,0 0-80-15,-20 70-24 0,20-51-64 16,0-2-64-16,0-2-8 16,0-3-64-16,0-1-304 0,8-5-545 15,12-6-879-15,-4 0-1169 16,0-3-5784-16</inkml:trace>
  <inkml:trace contextRef="#ctx0" brushRef="#br0" timeOffset="171342.01">26622 16446 624 0,'0'0'7577'16,"0"0"-4776"-16,0 0-1705 15,0 0-480 1,0 0-208-16,0 0-296 16,0 0 16-16,0 0-128 0,-27 64-320 15,27-55-344-15,4 1-184 16,8-8-504-16,-1-2 1136 0,-2 0 216 31,2-2 112-31,-3-8 24 16,-4-5 240-16,-4 2 552 0,0 1 240 15,-4-2 56-15,-7 8 9 16,-1 3-601-16,-8 3-632 0,3 3-880 16,6 6-3681-16</inkml:trace>
  <inkml:trace contextRef="#ctx0" brushRef="#br0" timeOffset="171763.7">26858 16605 6225 0,'0'0'6945'15,"0"0"-4800"-15,0 0-385 16,0 0-800-16,0 0-440 0,0 0-279 16,48 0-161-16,-25 0-56 15,1 0-16-15,0 0 88 32,0 0-88-32,1 0 0 0,-2 0-8 15,-7 0-80-15,0 0-617 16,-8 0-911-16,-4 0-960 0,0 0-1473 15,-4 0-1737-15</inkml:trace>
  <inkml:trace contextRef="#ctx0" brushRef="#br0" timeOffset="172066.83">26949 16491 5641 0,'0'0'6801'0,"0"0"-4576"0,0 0-537 16,0 0-448-16,0 0-392 0,0 0-359 16,12 19 207-16,-7 0 320 15,2 3-208 1,1 0-224-16,0 3-240 15,1 1-160-15,-6 2-128 16,5-1 8-16,-4 0-64 0,0-2-624 16,5-2-88-16,2-1-1400 15,-3-9-2713-15,0-3-4801 0</inkml:trace>
  <inkml:trace contextRef="#ctx0" brushRef="#br0" timeOffset="172783.94">27300 16356 3088 0,'0'0'5849'0,"0"0"-3560"16,0 0-745-16,0 0-111 15,0 0-673-15,0 0-448 0,4 14-184 16,0 9 312-16,-4 2-8 16,0 3-112-16,0 5-64 15,0-6-136 1,0 2-48-16,0-3-16 16,0-7-40-16,0-3-16 0,0-7-288 15,0-6-872-15,12-3 624 16,-1 0 536-16,6-6 56 15,-1-7 32-15,0-6-32 0,0 0 176 16,-4-1 88-16,-1 5 240 31,-2 5 240-31,-9 8-80 0,4-2-280 16,-4 4-440-16,0 4-128 16,0 8 56-16,4 7 72 15,-4 0 48-15,7 3 24 0,-3-5-72 16,9-2-216-1,-2-5-352-15,6-7 168 16,-2-3 272-16,5 0 128 0,0-13 56 16,-4-9 40-16,0-8 0 15,0 0 304 1,-1-9 264 0,-6 1 1-16,-5 0 439 0,0 7-152 0,-4 7-128 15,0 13-120-15,0 4-416 16,0 7-288-16,-4 0-760 0,-9 16-312 15,-6 13-240-15,3-1-2865 16,0-2-1648-16</inkml:trace>
  <inkml:trace contextRef="#ctx0" brushRef="#br0" timeOffset="173298.65">27862 16580 3792 0,'0'0'6954'0,"0"0"-4210"16,0 0-1335 0,0 0 383-16,0 0-576 0,0 0-544 15,0 0-536 1,0 0-136-16,-24 13 0 0,12 2 97 0,0 1-89 15,4 3 0-15,4-3-8 16,0 0-88-16,4-4 88 0,4 1-321 31,12-7-215-31,4 0 56 16,8-6 32-16,4 0-88 0,-4-8 216 16,0-12 320-16,-9-2 24 15,-3-3 592-15,-8-1 128 0,-4 4 104 31,-4 3-239-31,-4 10-289 16,-16 2-320-16,-16 7-833 16,1 7-2287-16,3 2-6514 0</inkml:trace>
  <inkml:trace contextRef="#ctx0" brushRef="#br0" timeOffset="174829.88">26364 15961 144 0,'0'0'9322'0,"0"0"-7178"0,0 0-1144 15,0 0-280-15,0 0-192 16,91-30-175-16,-67 30-145 31,4 0 48-31,8 0 224 0,0 0-8 16,3 0 24-16,10-2-152 16,-2-1-96-16,5 0-80 0,0-1-48 0,-1-3 8 15,1 1 72-15,-3 0 176 16,-6-1 72-1,1 1 24 1,-4 0-127-16,-4 4-49 0,-1-5-104 16,5 3-16-16,0-2-112 15,4 3-56-15,4 0 40 0,-4 3-40 16,0-4 8 0,-1 1-8-1,-7 0 408-15,-4 0 40 0,0 3-192 16,0-3-112-16,-1 0-32 0,5-1 0 15,1 1-40-15,-2 3-32 16,1-3-32-16,4 0 72 0,-5 3-80 16,10-3 64-16,-6 3-72 31,1 0 48-31,-3 0-48 0,-9 0 0 16,-1 0 0-16,1-3 0 15,-4 3 88-15,4-3-80 0,-4 3 40 16,0 0-48-16,-1 0 8 15,-3 0 0-15,1 0-8 16,-2 0 16-16,-3 0-16 0,-4 0-8 31,-4 0-232-31,-4 3-696 16,-4-3-1289-16,0 0-2656 0,0 0-2424 0</inkml:trace>
  <inkml:trace contextRef="#ctx0" brushRef="#br0" timeOffset="174980.68">28723 15786 6313 0,'0'0'4993'0,"0"0"-4993"16,0 0-2769-16</inkml:trace>
  <inkml:trace contextRef="#ctx0" brushRef="#br0" timeOffset="181220.15">19985 5991 11706 0,'0'0'2825'0,"0"0"-801"16,0 0-752-16,0 0-295 0,0 0-57 15,0 0-264-15,-8-16-344 32,8 26-312-32,0 5 0 0,0 11 352 15,0 9 80-15,0 2 96 16,0 8-112-16,0 3-176 0,0 0-24 15,-4-1-48-15,-4 1 32 16,4-7-96-16,0 1-104 31,0-11 65-31,4-6 7 0,-4-2-72 16,4-8-40-16,0-2-465 0,0-9-959 16,0-4-3193-16,0 0-3385 0</inkml:trace>
  <inkml:trace contextRef="#ctx0" brushRef="#br0" timeOffset="181782.64">18714 6886 12378 0,'0'0'3081'32,"0"0"-2289"-32,0 0-504 0,0 0 384 15,0 0 320-15,124 3-119 16,-53 0-145-16,25 4-192 0,31 0-40 16,21-4-40-16,7-1-128 0,13 2 24 15,3-4 40 1,16 0-56-1,13 0 48-15,6 0-15 0,1 2-105 16,-3 3-72-16,-13 4-24 16,-11 1-160-16,-21-1 0 0,-24-3 0 15,-31 4 40-15,-33-7-48 16,-22 3-240 0,-17-3-16-1,-9 1-137-15,1-4 1 0,-8 3-288 0,-12 0-456 31,-4 3-1217-31,-24-6-127 16,-4 3-121-16,-4-3-8177 0</inkml:trace>
  <inkml:trace contextRef="#ctx0" brushRef="#br0" timeOffset="182583.03">19089 7534 8057 0,'0'0'4081'0,"0"0"-1480"15,0 0-305-15,0 0-303 0,0-12-537 16,0 12-664-16,0 2-552 0,0 15-128 16,-4 2 544-16,4 6-152 15,0 7-120-15,0 3-135 16,0 2-17-16,0 5-32 0,0-1-88 31,0 4-32-31,0-5-32 16,0-4-40-16,0-1-8 0,4-7-48 15,3-6-464-15,5-3-697 16,-3-6-2456-16,2-13-3208 0</inkml:trace>
  <inkml:trace contextRef="#ctx0" brushRef="#br0" timeOffset="183019.48">19391 7861 1168 0,'0'0'15419'31,"0"0"-12842"-31,0 0-1193 16,0 0-248-16,0 0-208 0,0 0-352 16,0 0-359-16,124-4-137 15,-69 1-64-15,-3 1 80 0,0 2-96 16,-8 0-40-16,-13 0-201 31,-6 0-215-31,-9 0-184 0,-12 2-560 16,0-2-688-16,-4 0-2241 15,-8-2-448-15,-8-5-1425 0</inkml:trace>
  <inkml:trace contextRef="#ctx0" brushRef="#br0" timeOffset="183260.73">19642 7664 10546 0,'0'0'6561'0,"0"0"-4856"15,0 0-545 1,0 0-376 0,0 0-176-16,0 0 120 0,4 70 168 0,0-29-247 15,0 3-337 1,-4 8-120-16,4 2-120 0,-4-1-24 16,4 5-48-16,4-4-304 15,8-3-465-15,16-4-1511 0,-1-11-3441 16,1-22-6098-16</inkml:trace>
  <inkml:trace contextRef="#ctx0" brushRef="#br0" timeOffset="183875.55">20324 7960 800 0,'0'0'13611'0,"0"0"-9347"16,0 0-3407-16,0 0-113 0,0 0-232 15,0 0-264-15,0 0-32 0,28 28 104 16,-9-15-200-1,5-4-8 1,4 0-64-16,4-2-48 0,3-7-64 16,-7 0-232-16,0 0-192 15,0-2-152-15,-7-15-40 16,-10-2 320-16,-3-6 176 0,-4-4 40 0,-4-2-80 31,0-4-17-31,-12 3 233 16,-8 6 8-16,-3 10 329 15,-5 4-113-15,0 12 32 0,-4 0-8 16,-4 12 160-16,5 13 96 16,-6 13-120-16,10 8 112 0,3 4-64 31,7 4 56-31,10 0-120 16,7-4-160-16,3-1-80 0,18-8-32 15,11-6 8-15,7-10 32 16,5-6-72-16,4-9 177 0,-4-10-89 15,3 0 48-15,-3-10 0 16,-7-6-88-16,-6 1-32 31,-11-2-64-31,0 2 0 0,-9 2 40 16,2 0 16-16,-9 7-56 16,4-1-8-16,-8 4-288 0,7-9-553 0,-2 5-2231 15,-1-6-6562-15</inkml:trace>
  <inkml:trace contextRef="#ctx0" brushRef="#br0" timeOffset="186479.11">20077 7397 2784 0,'0'0'6858'16,"0"0"-5002"-16,0 0-776 15,0 0 240-15,0 0 121 0,-8 0-257 32,8 0-448-32,0 0-224 15,0 0-160-15,0 0-64 0,0 0 81 16,0 0 7-16,4 0 32 16,3 0-160-16,10 0 32 15,2 0-112-15,9 0-104 0,4 0-16 16,0 0 40-1,7 0-80-15,-2 0 0 16,-5 0 0-16,-4 0 0 0,-9 0-8 16,-6 0 0-16,-6 0 0 15,-7 0 0-15,0 0-80 0,0 0-80 16,0 0-328 0,-12 0 96-16,-4 0 216 15,-4 0-248-15,-3 0-417 16,-5 0-303-16,0 0-56 15,0 0-16-15,-4 0 23 0,4 0 249 16,4 0 528-16,4 0 320 0,1 0 96 31,11 0 88-31,3 0 168 16,5 0 296-16,0 0 168 16,0 0-216-16,16 0 433 0,5 0-49 15,2 0-80-15,5 0-104 16,-4 0 64-16,0 0-208 0,0 0-151 31,-8 0-169-31,-5 0-96 16,-6 0-136-16,3 0 0 15,-4 0 8-15,-1 0-16 0,5 0-320 32,1 0-745-32,2 0-1567 0,-3 0-3546 15</inkml:trace>
  <inkml:trace contextRef="#ctx0" brushRef="#br0" timeOffset="188073.86">25467 16218 1616 0,'0'0'5433'0,"0"0"-1504"0,0 0-2249 0,0 0 89 16,0 0-89-1,0 0-416 1,0-3-376-16,0 3-319 15,0 0-209-15,0 0-56 0,0 0-80 16,0 0-32-16,0 0-48 0,0 0 8 16,0 0 168-16,0 0-88 15,-4 6-64-15,-3 6-16 32,-2 1 64-32,-3 0 8 0,5 7-104 15,-2-6-40-15,1 3-80 16,4-1 8-16,4 3 32 0,0-1-32 15,0 2 40-15,0-1 48 16,0 3-48-16,0-3-40 16,0 3 0-16,0-3 64 0,-3 3-24 31,3 3-48-31,0-2 8 16,0 3 0-16,0 2 40 0,0 1 32 0,7 2-32 15,6 1 24-15,2-1 40 16,6 5-40-1,-2-4-24 1,-3-4-40-16,5 1-8 0,-10-6 0 16,1-9-296-16,-4-1-360 15,0-7-640-15,4-6-1553 0,0 0-2936 0,-4-2-5417 16</inkml:trace>
  <inkml:trace contextRef="#ctx0" brushRef="#br0" timeOffset="188959.51">28009 16262 992 0,'0'0'9642'15,"0"0"-7354"-15,0 0-103 16,0 0-129-16,0 0-664 0,0 0 201 16,12-32-417-16,-12 32-424 15,4 0-192 1,-4 0-208-16,8 13-176 16,4 6 89-16,8 12 223 0,8 7-208 15,0 7-104-15,4 3-8 16,-5 7-16-16,1-5-104 0,-7 1 40 15,-6 3-80-15,-7-4-8 32,-8-3-8-32,0-2-48 0,-23-6-200 15,-5-8-400-15,-32 2-1113 16,4-14-4024-16,8-5-8818 0</inkml:trace>
  <inkml:trace contextRef="#ctx0" brushRef="#br0" timeOffset="190544.47">20630 7134 9353 0,'0'0'1961'0,"0"0"-1209"0,0 0-376 16,0 0 192-16,0 0 416 16,-35 41-47-16,26-25-121 0,1 6-88 31,1 0-24-31,3 7-80 16,4-1-168-16,0 4-104 0,0 0-111 15,0 0-105-15,4-1 0 16,7 2-24-16,6 1-112 0,2 2-424 15,14-2-1729-15,-2-5-1064 32,-4-10-4088-32</inkml:trace>
  <inkml:trace contextRef="#ctx0" brushRef="#br0" timeOffset="191582.18">20842 7254 10266 0,'0'0'2160'0,"0"0"-584"16,0 0-431-16,0 0-57 15,0 0-216-15,0 0-336 0,0 0-376 16,19 0 24-16,-3 0 0 31,5 4 16-31,-2-1-88 0,5 7-56 16,-4-1-56-16,-4 3-8 0,-4 4-104 15,-4 0 16-15,-4 1 40 16,-4-2 56-16,0 4 200 0,-12-3 145 16,-4 3 15-1,-4 0-112 1,0-3-16-16,4 0-120 0,1-3-40 16,2-1 24-16,5-6-96 0,4 1 0 15,4 0-8-15,0-2-40 16,12 2 48-16,12-1 104 0,4-2 88 31,4 2-80-31,7-4-112 16,-3-2-424-16,-4 0-504 0,-4 0-257 15,-8 0-791-15,-3 0-761 16,-10 0-2720-16,1-8 112 0</inkml:trace>
  <inkml:trace contextRef="#ctx0" brushRef="#br0" timeOffset="191894.31">20874 7426 2968 0,'0'0'5545'0,"0"0"-2856"16,0 0-1465-16,0 0-360 15,0 0 137 1,0 0 127 0,0 0-464-16,-8 10-352 0,8-10-152 15,4 0 72-15,7 0 168 16,6 0 360-16,6 0-208 0,9 0-207 0,4 0-97 16,4 0-104-16,-1 0-144 15,6 0-264-15,-2 0-1497 16,-11 0-2912-1,-8 0-4545-15</inkml:trace>
  <inkml:trace contextRef="#ctx0" brushRef="#br0" timeOffset="192267.42">21280 7271 1480 0,'0'0'9546'0,"0"0"-7554"0,0 0-383 16,0 0-569-16,0 0-392 15,0 0-320-15,0 0 120 0,0 0-16 16,71 53-184 0,-51-30-136-1,1 8-112-15,-6 1 8 0,-11 0-8 0,0 4 64 16,-4-3-64-16,-12 3-8 16,-8-5-216-16,-8 1-128 15,1-6-744 1,-1-8-1201-16,4-4-4400 15,11-8-583-15</inkml:trace>
  <inkml:trace contextRef="#ctx0" brushRef="#br0" timeOffset="192455.44">21877 7464 12634 0,'0'0'2817'15,"0"0"-2465"-15,-4 0-352 0,-15 0-1080 16,-5 0-129-16,0 0-4144 0</inkml:trace>
  <inkml:trace contextRef="#ctx0" brushRef="#br0" timeOffset="194263.4">22606 3819 7313 0,'0'0'7506'0,"0"0"-5322"0,0 0-640 15,0 0-543-15,0 0-313 16,0 0-496-16,0 0-56 0,96-25 32 16,-56 34-48-1,4 7-48-15,-12 10-72 16,-8 6-96-16,-13 5 8 16,-11 5 88-16,-11 3 56 0,-21-1 216 15,-12-3 56 1,-4 1-24-16,4-8-120 15,1 0-112-15,15-1-64 16,7-5 56-16,14-6-64 16,7-3-16-16,7 0-56 0,17-5 72 15,16-5 152-15,8-3-152 16,8-6-144-16,0 0-272 16,-1-4-360 15,5-17-1160-31,-12-2-2633 15,-16 2-4737-15</inkml:trace>
  <inkml:trace contextRef="#ctx0" brushRef="#br0" timeOffset="194450.59">22511 4140 4624 0,'0'0'10899'16,"0"0"-8547"-16,0 0-975 15,0 0-713 1,0 0-320 0,0 0-224-16,135-31-72 0,-66 27-32 15,2-3-16-15,24 1-1024 0,-27 0-3569 16,-8-3-4609-16</inkml:trace>
  <inkml:trace contextRef="#ctx0" brushRef="#br0" timeOffset="194630">23264 4064 12234 0,'0'0'2849'32,"0"0"-1153"-32,0 0-808 0,0 0-392 15,0 0-344-15,80-38-152 16,-49 38-1240-16,-10 0-1913 0,-2 0-5712 15</inkml:trace>
  <inkml:trace contextRef="#ctx0" brushRef="#br0" timeOffset="194806.48">23177 4182 4889 0,'0'0'5913'0,"0"0"-3777"16,0 0-903-16,0 0 343 15,0 0 8-15,103 2-792 16,-43-11-520 0,28-7-272-16,-13 6-152 15,-15-2-3648-15</inkml:trace>
  <inkml:trace contextRef="#ctx0" brushRef="#br0" timeOffset="196492.25">24053 3982 7841 0,'0'0'5233'0,"0"0"-3880"0,0 0 55 15,0 0 176-15,0 0-23 16,0 0-457 0,0 0-528-16,0 0-184 0,0 0-264 15,4 0 32-15,3 0 48 16,-7 0 24-16,5 0 160 15,-1 0-32-15,0 0-72 0,0 0 40 16,-4 0-184-16,0 0-31 16,0 0 87-16,0 0-16 15,0 0-56-15,0 0 56 16,0 0-56-16,4 0-32 16,3 0-96-16,14-4 8 15,3 1 72-15,19-1-72 0,9 1 48 31,8-2-56-31,8 1-136 16,-1 1-80-16,-7-4-120 0,-16 7 24 16,-12 0 111-16,-20 0-159 15,-5 0-152-15,-7 0-160 0,0 0 56 16,-7 0 176-16,-5 0 24 31,-4 0-1048-31,0 0-2881 0,4 0-4713 16</inkml:trace>
  <inkml:trace contextRef="#ctx0" brushRef="#br0" timeOffset="197261.88">24857 3582 11986 0,'0'0'3249'0,"0"0"-1433"15,0 0-608-15,0 0-383 16,0 0-385-16,-3 14-336 15,3 19 160-15,0 8 400 0,0 6-408 16,0 7-160-16,7 4 32 31,2-3-128-31,-1-9-96 0,7-1-392 16,2-13-176-16,2-10-409 0,5-6 33 16,0-16 0-16,4 0 568 15,0-10 352-15,4-18 120 0,-8-8 104 16,-1-5 232-16,-3-5 256 15,-8-3 88 1,4 2-48 0,-8 11 185-16,-4 11 207 0,0 12-288 15,1 13-296-15,-1 0-440 0,7 20-144 16,-3 11 80-16,8 11 64 0,-4 5 0 31,4 4-288-31,8-7-336 16,-4-5-120-16,8-14 16 15,0-6 135-15,0-13 89 0,-4-6 248 16,0-3 256-16,-9-19 96 16,-3-9 200-16,-12-14 601 0,0-6 431 31,-4-6-264-31,-8-4-240 16,1 7-120-16,-2 7-288 0,2 9-224 15,7 16-96-15,-1 11-96 16,1 11-480-16,0 11-2312 0,4 11-105 15,0-3-4768-15</inkml:trace>
  <inkml:trace contextRef="#ctx0" brushRef="#br0" timeOffset="197745.45">25463 3229 11778 0,'0'0'4033'0,"0"0"-1873"15,0 0-87-15,0 0-353 0,0 0-656 16,0 0-552-16,0 0-512 31,-12-16-24-31,17 38-56 16,2 10 80-16,5 6 48 0,1 3 16 15,-2 1-56-15,6 2 8 16,-6-6-16-16,1-6-648 0,4 0-672 16,3-10-1120-16,-6-10-1913 15,-2-5-3617 1</inkml:trace>
  <inkml:trace contextRef="#ctx0" brushRef="#br0" timeOffset="197944.89">25248 3241 6753 0,'0'0'7706'0,"0"0"-5282"0,0 0-567 16,0 0-385-16,0 0-672 15,120-28-240-15,-32 25-144 0,-1 0-224 32,-11 3-96-32,-13 0-96 15,-15 12-1040-15,-8 4-3993 16,-4 0-3393-16</inkml:trace>
  <inkml:trace contextRef="#ctx0" brushRef="#br0" timeOffset="198239.62">26212 3467 12482 0,'0'0'4057'0,"0"0"-2577"0,0 0-231 15,0 0-313-15,0 0-576 16,0 0-216-16,0 0 56 0,-92 89-8 16,68-35-192-16,1 0 8 15,3 5 56 1,4-5-64-16,-4-2-280 16,4-4-832-16,0-4-913 0,0-12-2224 15,8-17-2848-15</inkml:trace>
  <inkml:trace contextRef="#ctx0" brushRef="#br0" timeOffset="198441.69">25842 3626 10866 0,'0'0'3193'16,"0"0"-897"-16,0 0-696 0,0 0-831 31,0 0-377-31,0 0-24 15,99 72 136-15,-55-30-224 0,8 2-192 16,-4 1-88-16,0 3-168 16,-1-8-728-16,5 2-1209 15,-16-10-2576-15,-12-13-6201 0</inkml:trace>
  <inkml:trace contextRef="#ctx0" brushRef="#br0" timeOffset="198725.18">26535 3664 13602 0,'0'0'2705'15,"0"0"-1153"-15,0 0-816 16,0 0-415-16,0 0-201 0,0 0 576 31,0 0-160-31,-20 111-376 0,20-70-48 16,0 0-112-16,0-6-184 15,12 1-648-15,4-15-657 16,20-11-895-16,-4-6-1529 0,-8-4-4561 16</inkml:trace>
  <inkml:trace contextRef="#ctx0" brushRef="#br0" timeOffset="198979.25">26663 3549 2528 0,'0'0'5977'0,"0"0"-3808"0,0 0-1417 16,0 0-568-16,0 0 352 0,0 0 384 15,0 0-504-15,-13 64-216 16,13-48-80-16,0 0-16 15,4-7-104-15,12-3-104 0,-4-6-176 16,4 0-40 0,-4 0 136-1,1-12 128-15,-10-7 56 0,-3 0 632 16,0-3 481-16,-16 2 71 0,-7 1-576 16,-18 12-608-16,10 7-424 15,-1 0-2649-15</inkml:trace>
  <inkml:trace contextRef="#ctx0" brushRef="#br0" timeOffset="199842.39">24682 3340 520 0,'0'0'9474'15,"0"0"-7650"-15,0 0-544 16,0 0-287-16,0 0 143 0,0 0-208 16,0 0-112-16,-44 9-248 15,37 11 0-15,-1 5 24 0,-1 7-95 16,5 6 39 0,1 7-48-16,-1 9 56 15,0 12-104-15,4 19-160 16,4 20 72-16,16 4-48 15,7-8-144-15,10-9-48 0,6-12-64 16,5-2 56-16,3-8-8 16,-10-12-96-16,-5-17 0 0,-1-3-360 31,13 10-952-31,-4-7-3105 16,-8-9-2704-16</inkml:trace>
  <inkml:trace contextRef="#ctx0" brushRef="#br0" timeOffset="204234.09">26882 3763 11642 0,'0'0'4265'0,"0"0"-3401"16,0 0-176-16,0 0 440 16,-4 0 41-16,8 0-513 0,7 0 40 0,10 0-120 15,7 0-376 1,7 0-64-1,9-4-40-15,0 1 0 16,0-1-16-16,-4 1-72 0,-8 3 80 16,-5-3-40-16,-7-1-48 15,-7 2 0-15,-6-1-592 0,-3-4-864 0,4 0-1369 32,0-11-1576-32,-3 2-3072 15</inkml:trace>
  <inkml:trace contextRef="#ctx0" brushRef="#br0" timeOffset="204477.36">27026 3610 832 0,'0'0'7537'0,"0"0"-3648"16,0 0-1784-16,0 0 263 15,0 0-367-15,0 0-433 0,0 0-512 16,0 3-504-16,0 7-472 31,0 5 8-31,3 7 216 16,5 10-40-16,8 6-168 0,-4 7-8 15,12-1-80-15,-1 1 0 16,5 0-8-16,-4-5-296 0,4-5-408 16,-3-3-1272-16,-6-16-2777 0,-7-3-2521 15</inkml:trace>
  <inkml:trace contextRef="#ctx0" brushRef="#br0" timeOffset="205085.8">27471 3489 12138 0,'0'0'4177'15,"0"0"-2265"-15,0 0-263 0,0 0-729 32,0 0-472-32,0 0-448 15,0 0-216-15,0 0 216 0,8 76 8 16,-4-34 136-16,5 2-144 16,-2-3 0-16,5 1 0 0,0-8-144 15,4-1-184-15,0-8-408 31,0-6 208-31,0-10-313 16,3-3-79-16,2-6-72 0,-5 0 88 16,3 0 352-16,-6-9 472 15,-2 0 80-15,-3 2 216 0,-4 4 568 16,-4 0-72-16,0 3-320 16,5 0-392-1,3 0-48-15,-5 0 48 16,9 6 8-16,1 1 72 15,2-7-32 1,5 0 56-16,-4 0 48 16,0-4-32-16,-4-11 32 0,4-5 392 15,-12-6 121-15,4-2 135 16,-4-4 16-16,-4 1 88 0,0-1-304 16,0 1-208-16,0 4-136 0,0 6 72 15,0 5-87-15,0 6-1 16,0 3-120-16,0 7-120 0,0 0 0 31,0 0-104-31,0 0-16 16,0 0 0-16,0 0-185 0,0 0-327 15,0 0-496-15,0 0-968 16,0 0-497-16,8 4-3088 0</inkml:trace>
  <inkml:trace contextRef="#ctx0" brushRef="#br0" timeOffset="205543.12">28089 3734 8905 0,'0'0'3969'0,"0"0"-1984"16,0 0-681-16,0 0-832 15,0 0-272-15,0 0 248 16,-36 57-224-1,28-32-136-15,8-3-88 16,0-3 0-16,0-3 0 0,12-3-24 16,4-7-264-16,4-3 224 15,-4-3 64-15,3 0 0 16,-6-11 192-16,-9-9 200 0,-4-2 344 31,0-4 17-31,-4 1-81 16,-12 2 96-16,-4 4-264 0,-4 7-232 15,4 9-272-15,-4 3-8 16,4 3-1200-16,8 9-2577 16,8 2-2208-16</inkml:trace>
  <inkml:trace contextRef="#ctx0" brushRef="#br0" timeOffset="205951.11">28252 3441 11322 0,'0'0'2072'0,"0"0"129"16,0 0-529-16,0 0 97 15,0 0-545-15,0 0-736 0,0 0-264 32,37 0-104-32,-18 16-120 15,5 13-8-15,4 6 8 0,0 7 64 16,-4 11-64-16,3 4 48 15,-3 4-48-15,-4 1 64 16,-8-1-64-16,-3-1-144 0,-9-9-664 31,0-6-584-31,-17-7-665 16,-3-10-888-16,1-12-4504 0</inkml:trace>
  <inkml:trace contextRef="#ctx0" brushRef="#br0" timeOffset="206143.08">29121 3686 11266 0,'0'0'4721'0,"0"0"-4201"31,0 0-520-31,0 0-304 15,0 0-1120-15,0 0-2801 0</inkml:trace>
  <inkml:trace contextRef="#ctx0" brushRef="#br0" timeOffset="207148.05">22623 4553 7937 0,'0'0'3289'0,"0"0"-1649"15,0 0 305-15,0 0-113 0,0 0-536 31,0 0-335-31,-9 0-353 16,9 0-168-16,9 0-16 16,6 0-304-16,9-4 264 0,12-5-128 15,12-3-120-15,12-2-128 16,-5-2 80-16,5 4-88 0,-16 5-912 16,-12 5-865-1,-16-2-911-15,-16 4-153 16,-12 0-3744-1,-12 0 25 1</inkml:trace>
  <inkml:trace contextRef="#ctx0" brushRef="#br0" timeOffset="207319.55">22706 4648 4336 0,'0'0'7522'0,"0"0"-5217"16,0 0-1265-16,0 0-264 15,0 0 472-15,0 0-352 0,0 0-223 32,100-6-105-32,-49-4-320 15,26-6-248-15,-14 1-1121 0,-12-2-4920 16</inkml:trace>
  <inkml:trace contextRef="#ctx0" brushRef="#br0" timeOffset="209150.79">26085 4207 760 0,'0'0'8946'15,"0"0"-6474"-15,0 0-1144 0,0 0-239 16,0 0 239-1,0 0-16-15,-4 3-224 16,4-3-295-16,4 0-137 0,4 0-112 16,8 0-80-16,8 0-240 15,8-3-88 1,11-3-80-16,6-1 8 16,2 1-56-16,1 0 32 0,-9 2-32 15,-2-3-8-15,-13 7-352 16,-13 0-552-16,-11 0-761 15,-8 0-1111-15,-16 0-393 0,1 0-2664 16</inkml:trace>
  <inkml:trace contextRef="#ctx0" brushRef="#br0" timeOffset="209434.45">26124 4311 8489 0,'0'0'2969'0,"0"0"-1121"16,0 0-319-16,0 0 55 15,0 0-488-15,0 0-400 0,0 0-151 16,108 0-137-16,-68-2-40 16,3-5-72-1,6 3-152-15,-10-2 16 0,-7 3-72 16,-8 3-88-16,-7-3 80 15,-14 3-80-15,-3 0-320 16,0 0-880-16,0 0-881 0,-12 0-640 16,4 0-1855-16</inkml:trace>
  <inkml:trace contextRef="#ctx0" brushRef="#br0" timeOffset="210078.27">25009 4273 6913 0,'0'0'5729'31,"0"0"-4433"-31,0 0-463 0,0 0 287 16,0 0 136-16,95-13-416 31,-59 7-424-31,5 3-184 16,-2-3-119-16,1 3-113 0,-1-1-161 15,-11 1-1327-15,-15 0-960 16,-13 0-2193-16,0 3-3977 0</inkml:trace>
  <inkml:trace contextRef="#ctx0" brushRef="#br0" timeOffset="210267.16">25005 4361 8009 0,'0'0'6882'0,"0"0"-4930"16,0 0-896 0,0 0-352-16,0 0 121 0,80-5-185 0,-48 2-240 31,0-1-400-31,0 1-688 15,-9-3-3297-15,-11 2-2937 0</inkml:trace>
  <inkml:trace contextRef="#ctx0" brushRef="#br0" timeOffset="210987.25">25149 4568 7273 0,'0'0'4841'15,"0"0"-3505"-15,0 0-247 0,0 0-177 16,0 0-48-16,0 0 32 0,75-12-256 15,-39 12-184-15,12-3-48 16,8-1-55-16,8 2 15 31,3-5 112-31,21 1-16 0,11-4-112 16,21 0-56-16,-4 1-64 0,-21 2 8 16,-27 1-88-16,-21 3 48 0,-6 0 8 15,2 3-56-15,5 0 48 16,4-2-112-1,-4 2 8 1,-9 0-88-16,-11 0 8 0,0 0-8 16,-16 0-8-16,0 0-120 15,-12 0-512-15,0 0-552 0,0 0-512 16,-12 0-761 0,-28 0 1017-16,-3 0-921 15,2 0-4760-15</inkml:trace>
  <inkml:trace contextRef="#ctx0" brushRef="#br0" timeOffset="211421.96">25308 4642 11330 0,'0'0'2833'0,"0"0"-1169"16,0 0-576-16,0 0 128 0,0 0-159 15,0 0-561-15,0 0-80 16,103 0-24-16,-54 0-40 0,14-4 96 16,16-2-16-16,17 0-112 0,24-4 48 15,7 1-200 1,-7 3 40-1,-29-1-128-15,-27 1-16 0,-12 2-8 16,-9-2 32-16,6 3 16 16,7-6 24-16,0 4-56 0,-5 0 89 15,-11 2-105 1,-4-1 16-16,-12 4-8 16,-9-2-64-16,-3 2-48 15,-7 0 48-15,3 0-8 0,-5 0-160 16,-3 0-81-16,0 0-455 15,0 0-504-15,-3 0-840 0,-10 0-2281 32,-2 0 400-32</inkml:trace>
  <inkml:trace contextRef="#ctx0" brushRef="#br0" timeOffset="213073.48">25969 4898 3168 0,'0'0'9546'15,"0"0"-6897"1,0 0-1097-16,0 0-560 16,0 0-216-16,0 0-367 0,0 0-281 15,-15 26 120-15,2-3-72 0,1 5-40 16,-4 0-128-16,1 7 40 16,3-3-48-1,-4-4 16-15,4 2-8 16,3-8 56-16,2 0-64 15,7-6-56-15,0-3-184 0,0-4-128 16,0-6-120-16,7 0 39 16,2-3 449-16,-1 0 0 15,-1 0 72 1,-3 0 48-16,0-13 72 16,-4 1 457-16,0-4 63 0,-8 0-8 15,-3-7-72-15,-9 4-96 16,-1-2-104-16,-6 2-64 15,3-1-80-15,-4 8-136 0,4-1-88 32,9 7-64-32,-2 3-8 15,10 3-800-15,7 3-1208 0,0 6-2033 16,0 1-1456-16</inkml:trace>
  <inkml:trace contextRef="#ctx0" brushRef="#br0" timeOffset="213350.57">26081 5111 6953 0,'0'0'8626'16,"0"0"-5794"-16,0 0-1143 15,0 0-841-15,0 0-224 0,8 0-224 16,-1 17 168-16,-3-2-88 0,5 3-232 16,-5 9-160-16,3-5-39 31,-7 3-49-31,4-6-609 16,5 4-1127-16,-5-8-3329 0,0-4-6858 15</inkml:trace>
  <inkml:trace contextRef="#ctx0" brushRef="#br0" timeOffset="214245.46">27670 4162 4721 0,'0'0'5233'0,"0"0"-2633"15,0 0-287-15,0 0-665 0,0 0 32 16,0 0-463-16,0 0-73 16,-27-25-336-16,27 25-112 0,0-3-376 31,0 3-200-31,12-4 96 15,8 2-96-15,16-5-48 16,3 0-24-16,13-2 24 0,4 2-24 16,3 1 64-16,1 0-64 15,-12-1-48-15,-8 1-144 0,-20 3-192 32,-8 3-544-32,-12 0-728 0,0 0-769 15,-32 19 1201-15,4-3-1400 16,-4 0-4610-16</inkml:trace>
  <inkml:trace contextRef="#ctx0" brushRef="#br0" timeOffset="214506.58">27619 4295 3672 0,'0'0'5361'0,"0"0"-2776"0,0 0-801 15,0 0 145-15,0 0-241 16,0 0-672-16,0 0-295 0,103-3-113 31,-55-3-232-31,4 4-64 16,4-5 48-16,-4 3-200 0,-5-2 0 15,-7-1 32-15,-8 4-112 16,-12 3-80-16,-8 0-8 31,-4 0-408-31,-8 0-1224 0,0 3-937 16,0 7-104-16,0-1-3696 0</inkml:trace>
  <inkml:trace contextRef="#ctx0" brushRef="#br0" timeOffset="-214292.66">28192 4705 304 0,'0'0'12458'0,"0"0"-10345"16,0 0-625-16,0 0-624 0,0 0-240 16,0 0-168-16,-55 19-39 0,39 4 15 15,4 5-88-15,0 4-168 16,-4-1-104-1,8 4-64 1,0 1 72-16,0-2-80 0,0-5-208 16,4 0-144-16,4-7-209 0,0-10-31 15,4-2 72-15,8-7 192 16,-4-3 328-16,0 0 472 0,-4-3 128 16,0-16 329-16,-4 0-161 15,0-7 48 1,-16 1-160-16,-8-3-192 15,-7-2-264-15,-6 9 16 16,1 1-136-16,4 8-80 0,4 9-288 16,13 3-1632-16,11 3-2321 31,4 6-5305-31</inkml:trace>
  <inkml:trace contextRef="#ctx0" brushRef="#br0" timeOffset="-213995.27">28316 4921 12658 0,'0'0'4025'0,"0"0"-2641"0,0 0-519 16,0 0-177-1,0 0-272-15,0 0-48 16,0 0-216-16,80 32-104 15,-76-7-48-15,-4 0-48 0,-4-2 48 16,-17-1-8-16,6-3 16 16,-5-7 32-16,8-5-24 0,4-4 32 15,8-3-40-15,8 0-8 0,24 0 8 32,8-5-8-32,15-9-464 15,21-8-592-15,-13 0-1017 0,-14 3-2000 16</inkml:trace>
  <inkml:trace contextRef="#ctx0" brushRef="#br0" timeOffset="-213345.64">27026 5114 4640 0,'0'0'8082'16,"0"0"-5665"-16,0 0-1105 15,0 0 96-15,0 0-247 0,83-30 47 16,-43 16-328-16,3 5-200 16,10-1-56-1,-2 1-232-15,-3 2-208 0,-1 1-184 16,-10 3-16-16,-14 0-704 15,-19-4-1032-15,-4 1-2193 16,-12-1-3385-16</inkml:trace>
  <inkml:trace contextRef="#ctx0" brushRef="#br0" timeOffset="-213117.8">27213 4857 4200 0,'0'0'9506'0,"0"0"-5193"15,0 0-2872-15,0 0-561 0,0 0-488 32,0 0 520-32,4 77 32 15,-1-39-408-15,5 6-255 32,0 1-273-32,1-1 152 0,2-2-160 15,1-1-241-15,4-9-551 16,4 2-1104-16,-4-4-2609 0,-5-11-4753 0</inkml:trace>
  <inkml:trace contextRef="#ctx0" brushRef="#br0" timeOffset="-211811.94">25359 4917 10890 0,'0'0'2224'16,"0"0"-751"-16,0 0-481 16,0 0-216-16,-8 7-328 0,1 16 528 0,-1 2-104 15,-1 10-215 1,6 6-161-1,3 0-224-15,0 1-128 16,12-1-24-16,16-3-104 0,15-3-16 16,10-1-584-16,54-2-785 0,-12-7-1687 15,1-8-3842-15</inkml:trace>
  <inkml:trace contextRef="#ctx0" brushRef="#br0" timeOffset="-211261.29">28615 4505 2616 0,'0'0'9738'16,"0"0"-5889"-16,0 0-2873 15,0 0-344-15,0 0-320 0,0 0 577 32,0 0 359-32,12 70-408 15,4-35-232-15,8 3-176 0,4 6-232 16,-9 4-104-16,1 0-96 16,-12-1-448-16,-12 16-720 0,-20-12-1321 15,-12-9-2840-15</inkml:trace>
  <inkml:trace contextRef="#ctx0" brushRef="#br0" timeOffset="-210602.88">24618 5235 4785 0,'0'0'5897'0,"0"0"-3001"16,0 0-871-16,0 0-793 16,0 0-192-1,0 0 201-15,80-3-145 16,-56 0-328-16,1 0-224 0,-2 0-248 0,9 0-144 16,-5-4-136-16,1 4-16 15,4 0-744-15,-4-3-1336 16,-4-1-2521-1,-16 1-3193-15</inkml:trace>
  <inkml:trace contextRef="#ctx0" brushRef="#br0" timeOffset="-210455.27">24719 5216 1408 0,'0'0'8098'0,"0"0"-3842"0,0 0-3023 15,83-6-9-15,-35-1-312 16,19-5-736-16,-11 2-176 16,-12 1-3977-16</inkml:trace>
  <inkml:trace contextRef="#ctx0" brushRef="#br0" timeOffset="-208587.44">22773 3582 960 0,'0'0'8153'0,"0"0"-6240"0,0 0-1025 32,0 0-256-32,0 0 232 15,0 0-23-15,0 0-401 0,0 0-168 16,-47-61-88-16,36 54-16 0,-2 5-64 16,-2 2-48-16,-2 0-48 15,-7 0 104-15,5 0-24 16,-5 0 24-1,3 0 40-15,2 5 48 16,-1 1-40-16,3 1-112 16,-2 3-40-16,-1-1 0 0,-4 5 16 15,1 0-16-15,-5 5 56 0,0 1-8 16,0-1 48 0,3 0-40-16,5 0-56 15,5 3 0-15,-2-3-8 16,10 4 0-16,-5 3-48 15,4-1 48-15,0 6 64 0,0 4-56 16,0 3 40-16,-4-2-48 16,4 4 8-1,4-5 0-15,0 0-8 16,0-3-56-16,4 0 8 16,0 0-32-16,0-4 80 0,12 1 0 15,1-1 0-15,2 1 32 16,5 0-24-16,-4-4-8 0,8 1 0 31,-4-1 56-31,-1-3-48 16,-2 4 56-16,-2-4-8 15,5-3-8-15,-4-1-48 0,8-1 0 16,0-2-8-16,4-2-16 16,0-1 24-16,-4 2 104 0,3-5-40 31,1 0-8-16,-4-2-48-15,0 3 64 16,1-8-72-16,-1-2 24 16,-1 0-24-16,1 0 88 0,8 0 0 15,0-2-88-15,-4-8 0 0,3 3 0 16,-3-2 24-16,-3 0-24 0,-1 2-184 16,-5 0-104-16,-3 4-48 15,0-2 144-15,0-2 48 16,-4 1 136-16,-1-4 8 0,6 3 8 15,-6-2 72-15,6-1-72 16,-6-2-8 0,6-1 8-16,-6-3 96 15,2 0-96-15,-2 1 56 16,-3-5-56-16,5 1 48 0,-6 1-56 16,5-2 8-16,-3 4 80 15,2 0-80-15,1 1 144 0,-3-1-64 16,-2 3 40-16,1-3-120 31,0 0 48-31,-4 1-56 16,0-5 0-16,-4 5 0 0,0-4 64 15,0-3-56-15,4-1 40 16,-4 4 24-16,0-3-72 0,0 3 0 0,0-3 0 16,0 3-24-1,0-1 24 1,0-6 0-16,-4 8 112 15,-8-4 96-15,0-1-32 0,0 1-32 16,0 3 72 0,4 0-120-1,-4 1-48-15,4-1 16 0,-3 0 8 16,7 2 96 0,-5 1-88-16,-3 3 33 15,5-2 111-15,-6 2-72 16,2 1 168-16,-1-1-120 0,-4 0-64 15,0 0 144-15,4 4-96 16,-4-1-176-16,0 1 64 0,4-1-24 16,-8 6-40-16,5-1-8 31,-6 2 8-31,-3-1-8 0,4 4 0 16,-7-2 0-16,3-3 8 15,0 3 0-15,-1 2 48 0,1-4-56 16,5 1 8-16,-1 3-8 15,4 0-176-15,0 0-944 16,-12 16-1153-16,9 0-407 0,-5 3-3722 0</inkml:trace>
  <inkml:trace contextRef="#ctx0" brushRef="#br0" timeOffset="-201544.2">19566 4109 9738 0,'0'0'4449'32,"0"0"-2777"-32,0 0-296 0,0 0-552 15,9-36 153-15,6 30-121 16,2 3-216-16,-2-1-256 0,9 4-232 15,-4 0-152-15,0 17-88 16,0 4 80-16,-8 9 8 16,-9 1 0-16,-3 6 16 15,0 2 184 1,-11 3 208 0,-13-2 56-16,-4-1-80 15,5-4-96-15,2-3-136 0,1-1-64 16,12-8-88-16,8-2-8 15,0-5 0-15,21-2 8 0,11-11 0 16,15-3 48-16,13 0-48 16,-1-3-160-16,5-11-416 0,-8-2-848 15,-4-18-1641-15,-16 2-2952 16,-21 1-4281-16</inkml:trace>
  <inkml:trace contextRef="#ctx0" brushRef="#br0" timeOffset="-201317.67">19499 4346 3744 0,'0'0'10347'0,"0"0"-7619"16,0 0-1176-16,0 0-335 15,0 0-1-15,12 0-296 0,24 0-552 16,20-10-152-16,7 2-16 15,5-3-32 1,7 3-168 0,2-6-472-16,-10 3-2344 0,-15-3-3498 15</inkml:trace>
  <inkml:trace contextRef="#ctx0" brushRef="#br0" timeOffset="-200613.87">20152 4026 4929 0,'0'0'8985'0,"0"0"-6680"0,0 0-345 15,0 0-487-15,0 0-417 16,0 0-408-16,0 0-256 0,0-10-360 16,9 10 64-16,10 10-56 31,5-4 112-31,12 7-16 0,-1-4-8 16,6-3-48-16,-5 4-64 15,-1-3 80-15,-3-5-88 0,-12 3 8 16,-4-3 40-16,-9-2-56 15,-2 3 0-15,-5-3-8 32,0 3-104-32,0 3 104 0,0 5-120 15,-16 4 128-15,-8 7 56 16,-4 0-40-16,-12 6 128 0,1 2-144 0,-2 1-112 16,5-4-784-16,8-2-1240 15,13-13-3113 1,7-2-5114-1</inkml:trace>
  <inkml:trace contextRef="#ctx0" brushRef="#br0" timeOffset="-200206.07">20522 3937 11962 0,'0'0'5417'0,"0"0"-3784"16,0 0-689-16,0 0-304 16,0 0-248-16,0 0-392 0,0 0 0 15,0 0 368-15,64 22 152 16,-27-10-256-16,2 1-144 31,1-3-48-31,-5-1 32 0,-7-2-96 16,-3-1 0-16,-9 4-8 15,-8-4-96-15,-8 4 40 0,0 2-16 16,0 1 72-16,0-1 48 0,-4 7-32 16,-9 0 64-1,-2 4 16 1,-2-1-32-16,2 4-56 0,-1-1 40 15,4 0-48-15,-4-6-800 16,16-3-1024-16,0-5-2561 16,3-9-2881-16</inkml:trace>
  <inkml:trace contextRef="#ctx0" brushRef="#br0" timeOffset="-199849.1">21172 3924 3952 0,'0'0'10779'0,"0"0"-8515"15,0 0-1488-15,0 0-600 16,0 0 16-16,0 0 32 16,0 0-176-16,-40 95 16 0,40-69-56 15,8-4-16-15,8-5-272 31,12-6-48-31,4-8-64 0,8-3 216 16,-1-3 176-16,2-13 176 16,-9-6 192-16,-8-6 328 15,-9-5 681-15,-11-4-9 0,-4-1-320 16,-12 1-288-16,-8 4-480 0,-8 11-215 16,-8 16-65-16,-7 6 0 31,-26 28-841-16,15 7-3136-15,-2-4-3632 16</inkml:trace>
  <inkml:trace contextRef="#ctx0" brushRef="#br0" timeOffset="-199391.92">19721 4807 13922 0,'0'0'2745'0,"0"0"-1009"15,0 0-143-15,0 0-249 16,0 0-472 0,0 0-528-16,112-41-224 0,-16 15-24 15,35-5-16-15,21-8-16 16,12 1 32-16,-1 3 184 15,-12-1-159-15,-8 6-57 0,-35 4-24 16,-28 7-40 0,-33 10-201-16,-15 5-311 15,-8 1-8-15,-3 0-272 0,-14 3-720 16,-7 0-649-16,-12 6-271 16,-43 13 1200-16,3-2-2609 15,0 2-5633-15</inkml:trace>
  <inkml:trace contextRef="#ctx0" brushRef="#br0" timeOffset="-199115.42">19873 4867 3472 0,'0'0'4849'0,"0"0"-2520"16,0 0-753-16,0 0-280 15,0 0-399-15,0 0-249 32,-28 17 208-32,52-17 824 0,12 0-295 15,16 0-329-15,19-5-176 16,30-7-328-16,22-7-64 0,16-3-112 0,1-1-184 16,-5 1-80-16,-11-3-112 15,-9 3-160-15,-11 2-896 16,-17-2-920-16,-23 9-1961 0,-24-2-1064 15</inkml:trace>
  <inkml:trace contextRef="#ctx0" brushRef="#br0" timeOffset="-198896.8">21798 4349 11826 0,'0'0'4729'0,"0"0"-2929"0,0 0 33 15,0 0-713-15,0 0-608 32,0 0-512-32,0 0-872 0,0 0-6770 15</inkml:trace>
  <inkml:trace contextRef="#ctx0" brushRef="#br0" timeOffset="-195566.9">20814 7750 128 0,'0'0'10010'0,"0"0"-7682"15,0 0-623-15,0 0-169 16,0 0 80-16,7 0-280 0,5 0-527 16,8 0-73-16,4 0-176 0,12 0-104 15,-4-7-40 1,7 7-104-16,2-7-112 16,2 5-48-16,2-1-104 15,-2 0 0-15,-7 0-48 16,-8 3-24-16,-4 0-704 0,-12 0-624 15,-5 0-208-15,-2 0-929 16,-5 0-240-16,-12 6-1952 0,-4-3-1152 16</inkml:trace>
  <inkml:trace contextRef="#ctx0" brushRef="#br0" timeOffset="-195244.9">20814 7852 656 0,'0'0'8217'0,"0"0"-5168"16,0 0-1065-16,0 0-295 0,0 0-281 16,0 0-328-1,0 0-351-15,0 0-201 16,0 0-48-16,71 0-56 15,-35 0 88-15,8-7-80 0,3 5-184 16,6-5-24-16,-10 0-136 16,-2 4 8-16,-13 1-88 15,-9-3 0-15,-7 5 0 16,-8 0-8-16,-4 0-88 16,0 0-208-16,0 0-392 15,0 0-536-15,-9 0-937 0,2 0-1984 16,3 0-416-16</inkml:trace>
  <inkml:trace contextRef="#ctx0" brushRef="#br1" timeOffset="-186661.12">20112 8503 3832 0,'0'0'5033'0,"0"0"-3600"32,0 0-41-32,0 0 272 15,0 0 401-15,4 0-25 0,9-13-775 31,-2-3-649-31,10-7-328 16,5-4-112-16,7-12-16 16,11-8 48-16,19-20 64 0,33-29-176 15,35-30 72-15,24-20-56 0,13-4-56 16,-5 14 8-16,-26 22-64 0,-19 15 0 16,-30 29 120-16,-32 19 0 15,-20 20 24-15,-20 11 16 16,-4 1-112-16,-5 6 16 0,2 1-48 15,-9 6-16-15,0 6 0 16,0 0-704-16,-13 0-464 16,2 12 184-16,-6 11-897 0,-2 14-295 0,-1-5-657 31,5-3-3880-15</inkml:trace>
  <inkml:trace contextRef="#ctx0" brushRef="#br1" timeOffset="-186118.16">20355 8699 4656 0,'0'0'6786'16,"0"0"-5090"-16,0 0 177 0,0 0-785 16,0 0-336-1,49-86-224-15,-14 48-184 16,13-6-48-16,19-23 152 0,30-31 73 16,26-36-57-16,12-12 72 15,-4-6-120-15,-15 15-168 16,-16 23-64-16,-16 25-136 0,-25 23-40 31,-11 20 40-31,-17 16-48 0,6 2 96 16,-1-2-96-16,-8 8 0 15,-5 3 8-15,-14 13 0 16,-5 2-8-16,-4 4-400 0,0 0-1152 16,-4 0-425-16,-9 13 729 31,-15 9 0-31,5 0-1113 0,-1-3-4184 0</inkml:trace>
  <inkml:trace contextRef="#ctx0" brushRef="#br1" timeOffset="-183286.29">29986 5559 2632 0,'0'0'4625'15,"0"0"-2336"-15,0 0-1649 16,0 0-512-16,0 22 24 15,0-15 504 1,0 3-64-16,0-1-320 16,0-3-144-16,0-3-24 0,0-3 8 15,0 0 520-15,0 0 713 16,0 0 183-16,0-13-776 16,0-2-504-16,4-1 8 0,-4-3 304 31,0 0-56-31,0 2 89 15,0 5-233-15,0 5 56 0,0 5-16 16,0 2-400-16,-4 0-120 16,4 9-176-16,-4 7 288 15,-1 6 0-15,1 7 8 0,4-1 48 16,0-5-40 0,0-1 56-16,0-10-56 15,0-2-8-15,0-7 8 0,0-3 8 16,0-3 248-16,0-13-16 15,0-6-240-15,4-7 0 16,-4-3 0-16,0 4 0 16,0-1 88-16,0 10 48 15,0 6 144-15,0 4 16 16,0 9-304-16,0 0-160 0,0 14-128 16,0 7 200-16,0 8 88 15,0-2 8-15,0 6-8 16,0-4 8-1,0-4-8-15,0-6-280 16,5-6-24-16,-5-7-256 0,0-3 368 16,4-3 192-16,-4-9 176 15,4-14-104-15,-4-8-72 16,0-4 8-16,0-6 0 0,0-4 0 31,0 7 88-31,0 3 224 16,0 13-120-16,0 6-40 0,0 16-160 15,0 3-144-15,0 26-96 16,0 9 192-16,0 13 48 16,0-5 8-16,0 3-8 0,0-11-304 31,0-13-40-31,0-9-121 0,3-13 425 16,-3-3 40-16,4-19 241 0,0-12-169 15,0-13-72-15,0-7 0 16,1 0 8-16,-1 3 72 15,-1 3 208-15,-3 17-40 16,0 6 24 0,0 19-272-16,0 3-56 15,0 18-376-15,0 15 312 0,-7 23-384 0,-2-2-1321 16,-6-12-2384-16</inkml:trace>
  <inkml:trace contextRef="#ctx0" brushRef="#br1" timeOffset="-181409.45">24036 17894 16123 0,'0'0'5257'0,"0"0"-4409"16,0 0-352-16,0 0-352 0,129-47 24 0,-14 37 297 16,49 3-33-16,19 7-80 15,4 0-248-15,-24 0-96 16,-32 4-8-16,-15-1-240 0,-24-3-200 15,-29 3 103-15,-27-3 41 16,-12 0-8-16,-7 0-448 16,-10 0-496-16,-7 0-408 15,-16 0-473-15,-20 0 121 16,-55 0-1009-16,7 0-4841 16</inkml:trace>
  <inkml:trace contextRef="#ctx0" brushRef="#br1" timeOffset="-181210.82">24029 17967 7537 0,'0'0'7162'15,"0"0"-4706"-15,0 0-1776 16,0 0 128-16,0 0 641 31,147 47-233-31,-16-43-368 0,21-4-360 16,-1 0-240-16,-23 0-136 15,-40 0-88-15,-25-4-24 0,-7-11-1128 16,-20-4-2569-16,-4 0-3328 0</inkml:trace>
  <inkml:trace contextRef="#ctx0" brushRef="#br1" timeOffset="-179240.18">27312 5915 9394 0,'0'0'5081'16,"0"0"-3745"-16,0 0-912 16,0 0-328-16,0 0-96 0,0 0 336 15,32 66-24-15,-20-40-128 16,0 2-56 0,4 1-16-16,-4-4-112 0,3 1-240 15,-3-5-1200-15,8-7-1289 16,1-11-4328-16,-6-3 1400 15</inkml:trace>
  <inkml:trace contextRef="#ctx0" brushRef="#br1" timeOffset="-178977.73">27746 5835 7825 0,'0'0'4177'16,"0"0"-2881"-16,0 0 241 0,0 0-233 16,0 0-432-16,0 0-368 15,0 0-272-15,8 13-64 0,0 6 128 16,-3 3-144-16,2 4-88 31,1-1-64-31,0-2-48 0,4-1-488 16,4-3-888-16,4-7-544 15,4-6-809-15,-8-2-4016 0</inkml:trace>
  <inkml:trace contextRef="#ctx0" brushRef="#br1" timeOffset="-178728.14">28128 5722 5297 0,'0'0'5057'15,"0"0"-3385"1,0 0-608 0,0 0-256-16,0 0 353 0,0 0-201 0,0 0-368 15,0 0-520-15,0 0 168 16,13 37-8-16,-13-15-80 16,0 1-152-16,4 2-400 0,-4 0-560 31,8-6-480-31,-1-3-489 15,6-7-1920-15,-2-9-3016 0</inkml:trace>
  <inkml:trace contextRef="#ctx0" brushRef="#br1" timeOffset="-178496.09">28416 5616 1008 0,'0'0'9226'0,"0"0"-7026"15,0 0-1592-15,0 0-488 0,0 0 8 16,0 0 697-16,0 35 111 31,0-16-480-31,0 3-232 16,0 1-128-16,0-4-88 0,0 3-8 16,4-3-448-1,-4-6-945-15,8-10-671 16,-1 0-1977-16,2-3-1720 0</inkml:trace>
  <inkml:trace contextRef="#ctx0" brushRef="#br1" timeOffset="-178287.2">28755 5575 9337 0,'0'0'2969'31,"0"0"-2257"-31,0 0-536 16,0 0-80-16,0 0 96 15,11 70-48-15,-11-48-88 0,0 0 40 16,0-2-88-16,4-5-8 0,0 1 0 16,5-6-744-16,-2-4-1128 31,5-6-3161-31,0 0-1103 0</inkml:trace>
  <inkml:trace contextRef="#ctx0" brushRef="#br1" timeOffset="-178108.41">29017 5503 8737 0,'0'0'2945'15,"0"0"-2121"-15,0 0-816 0,0 0 576 0,0 0-200 16,0 91-168-16,0-62-88 16,0 2-24-16,0-1-56 0,0-5-48 15,8-3-760 1,0-6-1080-1,4-10-2609-15</inkml:trace>
  <inkml:trace contextRef="#ctx0" brushRef="#br1" timeOffset="-177926.63">29240 5517 7825 0,'0'0'4857'15,"0"0"-4169"-15,0 0-688 16,0 0 0-16,0 0 8 0,20 83 0 15,-12-57 64-15,1-4 0 0,-6 0-72 16,5-3-320-16,0-5-1256 31,1-8-2953-31,-2-4-1992 0</inkml:trace>
  <inkml:trace contextRef="#ctx0" brushRef="#br1" timeOffset="-177740.47">29563 5503 9602 0,'0'0'3256'0,"0"0"-2488"0,0 0-768 15,0 0-40-15,0 0 40 0,0 100 104 16,0-68-40-16,-4 0-64 0,4-1-16 16,0-7-992-1,8-10-976 1,4-3-2225-16,4-11-840 15</inkml:trace>
  <inkml:trace contextRef="#ctx0" brushRef="#br1" timeOffset="-177604.27">29826 5473 10562 0,'0'0'2096'0,"0"0"-1752"15,0 0 16-15,0 0-192 0,8 95-64 16,-8-60-104-16,0 7-272 15,-8-7-992-15,-4-12-3457 0</inkml:trace>
  <inkml:trace contextRef="#ctx0" brushRef="#br1" timeOffset="-173075.36">16001 4496 7417 0,'0'0'6353'16,"0"0"-4256"-16,-13-39-593 15,13 27-408-15,0-1-63 0,4 0 39 16,17 1-456-16,6 1-256 0,9 3-88 16,12 2-32-1,0 6-128 1,-4 0-24-16,-4 14-88 0,-12 9-112 15,-13 9-16-15,-15 9 128 16,-4 7 448-16,-24 3-152 16,-7 3-80-16,-5-1-104 0,4 2-56 15,4-11 0 1,8-3-48-16,12-9-8 16,12-6-8-16,0-8-40 0,28-4-56 15,28-11 104-15,35-3 80 16,33-20-80-16,-4-5-296 15,-29 0-424-15,-16-7-840 0,-38 6-3009 32,-18 4-3065-32</inkml:trace>
  <inkml:trace contextRef="#ctx0" brushRef="#br1" timeOffset="-172863.43">15996 4731 6041 0,'0'0'6681'16,"0"0"-4728"-16,0 0-1049 15,0 0-136-15,0 0 424 0,97-10-128 0,-11-2-199 16,2 1-281 0,-4 2-192-1,-12-1-240-15,-24 8-152 0,-1-8-1272 16,-3 3-3113-16,-19-2-1561 15</inkml:trace>
  <inkml:trace contextRef="#ctx0" brushRef="#br1" timeOffset="-172481.52">16993 4336 5633 0,'0'0'8634'0,"0"0"-6386"16,0 0-864-16,0 0-423 15,0 0-297-15,0 0-224 16,0 0-280-16,-28 6 144 0,0 13 96 16,-12 8-112-16,0-5-64 31,-4 3-88-31,9-6 24 0,3-3 8 15,8-2-96-15,7-6-56 16,10-2-16-16,7 1-216 16,3-1 48-16,18 0 168 0,3 5 216 15,8-3-64-15,3 3 8 16,1-2-88 0,0-4 0-16,4 0-64 0,0-3 64 15,-1 2-72-15,6-1-72 16,-6-3-800-16,13 0-1200 15,-12 0-2241-15,-12-9-4049 0</inkml:trace>
  <inkml:trace contextRef="#ctx0" brushRef="#br1" timeOffset="-172048.35">17562 4292 7281 0,'0'0'6409'0,"0"0"-4256"15,0 0-345-15,0 0-567 16,0 0-177-16,0 0-304 0,0 0-504 16,-127 10-160-16,71 5-24 15,-4 4 24 1,9-2-24-16,3 1 168 0,12-5 8 16,12-3-80-16,16-1-168 15,8 1-176-15,8 3 32 16,20-1 144-16,11 4 176 0,6 0-40 15,7 0-16 1,-1-6-24 0,-3-1-8-16,-8-3-88 0,-5-3-640 0,5-3-944 15,-7 0-1145-15,-6 0-2560 16</inkml:trace>
  <inkml:trace contextRef="#ctx0" brushRef="#br1" timeOffset="-171693.98">18020 4229 12002 0,'0'0'3209'0,"0"0"-1777"0,0 0-616 16,-84 16-360-16,65-1-64 15,7 9-64-15,4 1-143 0,4 0-137 16,4 0-48-16,8-2 24 31,16-2 80-31,8-1 16 0,3-11-96 16,6-3-16-16,-1-6-8 0,3 0 16 16,-7-19 88-16,-8-4-48 15,-8-2 80-15,-12-4-80 0,-8-2-40 16,0 4 144-1,-12 0-96 1,-12 5-64-16,-12 10-240 16,-27 12-8-16,3 12-1113 0,0 4-2976 0</inkml:trace>
  <inkml:trace contextRef="#ctx0" brushRef="#br1" timeOffset="-171328.69">16367 5111 1320 0,'0'0'11642'0,"0"0"-9233"16,0 0-977-16,0 0-832 0,0 0-56 15,0 0 224-15,0 0 385 16,140-25-97-16,-25-7-272 31,52-12-152-31,33-10-40 0,23-4-176 0,4 5 17 16,-20 5-305-16,-12 4-64 16,-36 5-16-16,-51 17-48 0,-44 9-176 15,-36 7-385 1,-28 6-279-1,0 0-432-15,-20 0-1289 16,-35 19 1561-16,-50 6-1704 0,14-2-3002 16,-1-2-3135-16</inkml:trace>
  <inkml:trace contextRef="#ctx0" brushRef="#br1" timeOffset="-171075.59">16499 5267 9281 0,'0'0'2681'0,"0"0"-1097"0,0 0-311 31,0 0 167-31,0 0-472 16,0 0 16-16,95-13-39 0,12-12 55 16,33-3-216-16,12-7-120 15,-13 5-168-15,-16 11-240 0,-19 7-72 16,-24-1-184-16,-17 7-8 31,-18-3-672-31,6-7-856 16,-11 3-1377-16,0-3-3600 0</inkml:trace>
  <inkml:trace contextRef="#ctx0" brushRef="#br1" timeOffset="-170893.45">18507 4623 8937 0,'0'0'4313'0,"0"0"-3520"0,0 0-513 31,0 0-280-31,0 0-401 16,0 0-2679-16,0 0-7418 15</inkml:trace>
  <inkml:trace contextRef="#ctx0" brushRef="#br1" timeOffset="-161015.7">19897 7413 1192 0,'0'0'7313'0,"0"-25"-5992"15,0 9-441-15,4-6-184 16,8 0-88 0,4 0 168-16,0-4-56 15,4 4-135-15,0-4-209 16,4 4-168-16,4 0 8 0,0 6 144 15,-1-3 136-15,10 0-240 16,2 2-56-16,5 3-40 0,4-5-40 31,-1 2-24-31,1-1-88 16,5 1 48-16,-6 2 8 16,-3-2-64-16,0 2 56 0,-1-1-48 31,-2 0 72-31,-2 4 80 15,9 2-72-15,0 1-40 0,0 2 16 16,8 1-56-16,-5 3 0 16,5 0 88-16,4-1-96 15,-4 4 56-15,4 0-56 0,-1 0 0 0,-4 10-16 16,1 3 8-16,-7-1-64 16,-6 7 16-16,-2-3 48 15,-2 6 8 1,-3 0-48-16,-4 0 40 15,-1 7 0-15,5-1-8 16,0 4 8-16,-4 7-8 0,4-5 16 16,0 4 0-16,0 4 16 0,-1-4-8 15,-3 0-8 1,-4-3-72-16,-4-4 16 16,-8 2 8-16,-4 1-40 15,-4-2 40 1,-8 3-8-16,0 3 56 0,0 0 16 0,0 4-8 15,-11 2 80-15,-2 1-80 0,-2 2 8 32,2-5-8-32,-6 2 0 15,-2-1 0-15,1 3-8 16,-8-4-8-16,1 2 0 0,-6-1 8 16,-2 2-24-16,-5 0 24 15,1 3 48-15,-6-4 8 0,-6 4-48 31,3-1-8-31,-8-3 16 16,5 0 0-16,-1-2-8 16,-1-4 40-16,6-3-48 0,-1-2 8 15,-4-6 0-15,5-2-8 0,-2-2 8 16,2-4 32-16,-1-3-32 16,4-3 136-1,0 0 64-15,1-7-16 16,-1 3-88-16,0-5 8 15,-4-1-24-15,4 0 32 0,1-3-32 16,-6 0 40-16,6 0-72 16,-1 0 8-16,4-10 16 15,1 4 64-15,7-3 65 16,0-1-113-16,8-2-24 31,-4-1 24-31,4 0-88 16,-1 0 96-16,2-3-56 0,3-3-32 15,-4 0-16-15,0 3 48 0,1-3-48 16,-1 0 0-16,-1 0 8 16,10 3 0-16,-5-2 40 15,3-2-32-15,6 1 56 0,-1 0-72 16,3-4-16-16,2-2 16 16,3-3 16-16,-4-4-8 0,-1 1 120 31,6-9-128-31,-5 7 8 15,4-3 0-15,-4 5 8 16,4-4-8-16,0 5-8 0,4 0-8 16,0-2 8-16,0 3 8 15,4-3 8-15,4 4 56 0,0-4-64 16,0 1 64 0,-5 2-64-16,2-7 32 15,-5 8-40-15,4-7 0 16,-4 4 0-16,0-4 0 0,0 0 0 15,0-4 8-15,0 4-8 16,4 1 8 0,4 2 24-16,-4 1-16 15,4-2 16-15,4 1-32 0,-1 4-8 16,2-1 0-16,-1 1 8 16,-1-1 0-16,2 3-16 0,-2-2 16 15,2 3 0-15,-5 3-48 31,3 4 40-31,-2 4 0 0,-1-2-40 16,3 4 48-16,-3 2 48 16,1 1-48-16,-6-4 56 0,-3 4-56 15,0-1-424-15,-7 1-697 16,-21 2-471-16,4 1-1072 31,-1 3-4314-31</inkml:trace>
  <inkml:trace contextRef="#ctx0" brushRef="#br1" timeOffset="-159365.39">20408 5794 1744 0,'0'0'5433'0,"0"0"-4705"16,0 0-248-16,0 0 16 0,-60-35 49 0,36 26 183 15,-8 6-208-15,0-4 232 32,-8 1-344-32,0 0-8 15,-7 2-64-15,-2 2-80 0,-3 2-32 16,-3 0 88-16,-1 0-112 15,-4 9 264-15,1 7 73 0,-5 0-137 16,-4 6 8-16,5 0-40 31,-1 3-160-31,-1 7 16 0,6 0-88 16,4 8-72-16,2 5 24 16,1 9-80-16,-3 16 72 15,-1 16 40-15,-7 21-40 0,7 5 24 16,11-7-88-16,6-3-8 31,15-10 80-31,0-1-88 0,4-2 0 16,4 4 104-16,8 5-104 15,0 4 0-15,8 2 0 0,0-2 0 16,4-1-8-16,20 7 8 0,12 1-16 16,16 2-48-1,16 3 56 1,16 4 8-16,19 2 0 0,9 4 88 15,11-13-40-15,5-7 72 16,3-15-120-16,-8-10 0 0,-3-8-264 16,-8-14-88-1,-1-16-208-15,-3-15 288 16,12-17 152-16,11-9-32 16,8-18 152-16,5-18 552 0,3-5-152 15,-4-6-104-15,1-1 16 16,0 1-64-16,-6-5-24 0,-5 2-160 15,-22-1-64-15,-7-7-80 32,-21-11-392-32,-3-14-224 0,-5-12 32 15,-11-16 312-15,-1-7 248 16,-7-9-144-16,-11-3-328 16,-22 3-145-16,-14 0 721 0,-9 4 232 15,-32-2 625-15,-16-1 263 31,-12 8-360-31,-12 7 0 0,-12 5-304 16,-11 5-72-16,-12 7-160 16,-22 1-72-16,-6 14-144 15,-12 2 56-15,-5 14-56 0,1 9 57 16,12 19-57-16,12 23 40 16,15 18-48-1,20 23 0-15,24 8-16 0,-3 33-1249 16,23-12-1927-16,-1 2-7659 15</inkml:trace>
  <inkml:trace contextRef="#ctx0" brushRef="#br1" timeOffset="-158046.54">20411 9293 6161 0,'0'0'4985'0,"0"0"-3753"31,0 0-56-31,0 0-471 16,0 0-297-16,0 0-248 0,0 0-96 16,0 0 288-16,28 70-16 15,-28-20-208-15,0 13-8 0,-12 11-24 16,-11 19-40-16,-5 14 0 31,-4 7-48-31,-5 4 8 0,1-4 32 16,-3-3-40-16,-1 0 0 15,-8 0-8-15,1-9 8 16,2-20 0-16,6-21-8 0,-1-20-8 16,0-6 0-16,-11 4-48 15,-9 2-16 1,-13 0 72-16,-10-9 8 0,-13-10 8 16,-15-10-16-16,7-5 80 15,25-7 480-15,19 0-64 16,16 0-8-16,-8 0 160 0,-7 0-47 15,-1 0-273 1,0 9-80 0,4 4-72-16,5 6-32 0,3 3-88 0,-1 10 40 15,6 3-80-15,-1 10 40 16,8 2-48-16,-4 10-8 16,8 3 0-16,4 4 0 0,4 0 0 31,13 3-8-31,7-4-64 15,4 0 64-15,8-2-64 0,20-4 72 16,11-3 0-16,9-7 0 16,4-5-8-16,0-1-184 0,0-3-24 15,-13-4 24-15,-11-1-112 32,-4-1-33-32,-12-10 105 15,-12 3 168-15,0-3 16 0,0-2 48 16,-15-5 8-16,-6 4 48 15,-3 0 72-15,-8 0 16 0,0 4-40 16,-3-1-7-16,-9 0-33 31,4 0-56-31,-4 0 8 0,5 2-16 16,3 1 64-16,8-3-56 0,8 3 56 16,12 0-8-16,4 1-56 15,4-4 16-15,8 6 40 0,7-1-40 16,6 0 32-1,-1-2-48 1,-5 7 16-16,-7-6-16 0,-3 6 0 16,-5-1 0-16,-9 1 0 15,-6 3 0-15,-5-3 80 0,-1 3 136 16,6-3 48-16,-2-1-96 0,6 1-64 31,-1-7-48-31,8 0-40 16,0-2-8-16,0-7-8 0,0-3-376 15,0-4-681-15,0-3-1023 16,-4 4 8-16,-4-3-321 0,0 2-704 16,-8 0-1536-16,5-2 2657 31,-2-4 408-31</inkml:trace>
  <inkml:trace contextRef="#ctx0" brushRef="#br1" timeOffset="-157819.72">18164 12887 12394 0,'0'0'6057'0,"0"0"-5240"16,0 0-353-16,0 0-120 0,60 73-224 15,-36-47 0 1,3 4-120-1,-7-3-416-15,1-2-777 16,-2-6-919-16,1-6-601 0,12-13-2336 0,-4 0-208 16,4 0 3249-16</inkml:trace>
  <inkml:trace contextRef="#ctx0" brushRef="#br1" timeOffset="-157648.64">18834 12757 13498 0,'0'0'5658'0,"0"0"-4202"16,-88 3-224-16,52 16-520 31,-4 6-336-31,4 14-200 16,0-1-176-16,5 3-48 0,3 6-1040 16,7-12-2697-16,6-6-5753 0</inkml:trace>
  <inkml:trace contextRef="#ctx0" brushRef="#br1" timeOffset="-152908.64">24969 14947 11018 0,'0'0'2264'15,"0"0"-1584"-15,0 0-495 0,0 0-57 16,0 0 64-16,-76-54 264 0,57 42 72 16,-5-4 24-1,0 0-16-15,-4-3-200 16,-4 0 32-16,-4-1-64 16,-3 6-88-16,-6 1-72 15,-2 3-88-15,-9 7 24 0,0 3-16 16,0 0-56-16,5 0 40 0,-9 9-40 31,4 8 0-31,-4-3-8 16,4 9 0-16,0 0 0 15,0-1 8-15,5 6 40 0,-5 1 64 16,4 2 80-16,5 1-64 16,-5 3 121-16,5-3 111 0,-2 3-72 31,1 3 56-31,5 1-136 15,-1-1-24-15,4 6-112 16,4 0 8-16,4 1 24 0,4 3-96 16,0 2 56-16,-4 4 40 15,8 2 80-15,-3 5 24 0,3 0-112 16,0 3-80 0,4 2 104-16,4 13-24 15,0 9-24-15,4-4 40 16,1-8-48-16,2-3-56 0,5 3 48 15,-7 26-48-15,-2 15 48 16,-2-5-40 0,2-8 32-16,1-8 0 15,5-1-48-15,7 0-56 0,0-2-32 16,4-18 40-16,3-14 40 16,6-17-112-16,2-3 120 0,2 4 8 15,11 9-8-15,-1 3 0 31,9-1 8-31,0-4 88 0,0 2-48 16,3-4-40-16,6-1 0 16,2-2 40-16,5-6-40 0,0 1-8 15,8-2 8-15,-1-4 40 16,6-1 136-16,-2-4-176 31,1-6 112-31,3 4-24 0,-3-6-48 16,0-2-40-16,3-4 0 15,-7 2 56-15,0-6 16 0,-8 2-72 16,-1-5-8-16,-3-1 8 16,-4-6 0-16,4 1-8 15,0-1 8 1,3-3 0-16,5 0 56 0,4 0-64 16,4 0 0-16,0 0 8 15,3-3 0-15,-3-4-8 0,-4 1 8 16,-4-7 56-16,0 0-16 15,-4 1-40 1,-5-4 8 0,5 0-16-16,0-3 0 0,7 3 8 0,1-3-8 15,8 0-176-15,0 0 56 16,-1-3-72-16,-3-4 136 0,-8 1 48 16,0-6-8-16,-5-2 16 31,1-2 0-31,-3 0 0 15,-2 1 64-15,5 2-64 0,4 1-8 16,-1 8 8-16,5-3-8 16,0 4 0-16,-1 0 8 0,1 3-48 15,-4-3 48-15,-4 3 8 32,-1 3-8-32,-2-1 16 0,-6 3-16 15,5 0 8-15,-4-2-8 16,4 2 0-16,-5-6 0 0,6 1 0 15,-6 3 8-15,1 0-8 16,-8 3 0-16,4 4 0 31,-8 2-8-31,-1 1-56 0,-3 3 64 0,4 0 0 16,0-1 8-16,0 4 0 16,0 0-8-16,0 0 0 0,-1 0 0 15,6 0-48-15,-5 7 40 16,4 2-8-1,-5 4 8 1,5 0-48-16,4-1 56 0,0 4 8 0,4 0-8 16,-1-3 0-16,1-3 40 15,4-1-24-15,-4-6 32 0,0 0 0 16,4-3-32-16,-1 0 56 31,1-6-64-31,4-7-8 16,0 0 64-16,3-5-8 0,-2-5 40 15,3 1 0-15,-1 0-88 0,-3-4 48 16,4-2-56-16,-9 2 0 16,1-2-8-16,-4-4 0 31,-8-6 0-31,0-3-120 0,-4-6 80 16,0-5 48-16,3 1 0 15,1-2-8-15,4-2-64 0,-4 2-72 16,0 1 8-16,-4 6 120 15,-13 1-112-15,1 3 128 32,-12-2-8-32,1 0 8 0,-9 0 72 15,4-2-24-15,-4-1-32 16,3-2-16-16,-3 3 0 0,0-8 40 0,0 0-40 16,0-6 0-16,-7-1-64 15,-17-2-40 1,-4 6-16-1,-12 2 56-15,-4 8 24 0,-4 9 32 16,-4 3-48-16,-4 5 0 0,0 5-32 16,5 0-40-16,-5 3-24 0,0-3-256 15,-3-1-128-15,-5 1 144 32,-16-6 16-32,-20-9 72 15,-19 0-72-15,-9-8 63 0,1 7 153 16,11 6-40-16,9 3 128 0,12 3 72 15,-1 1-8-15,4 3 8 16,16 3-8-16,16 9 8 31,8 0-8-31,9 4 8 0,-13-2 8 16,-8-1 32-16,-7-1-32 16,-1 5-8-16,4-3 0 15,-4 5 0-15,-3-3 40 0,3-1-40 16,0 0-80-16,-4 5 80 31,1-2 0-31,4 0 0 0,-6 4 0 16,2-3 8-16,-1 1-8 15,1 0 0-15,2-1 8 16,2 0 32-16,-1-1-40 0,5 4 0 0,-5-3 8 16,0 3-8-1,1 0 0 1,2 0-8-16,-2-1 8 0,3 4 128 15,5 0-8-15,3 0-16 16,-4 4 0-16,4 2-40 16,0 3-7-16,4-2-57 0,1-1 8 0,7 1-8 31,-8 0-65-31,13-2-1455 16,11-2-2801-16</inkml:trace>
  <inkml:trace contextRef="#ctx0" brushRef="#br1" timeOffset="-142827.58">16590 5279 8585 0,'0'-12'5169'0,"0"2"-4384"16,4-2-497-16,8-1-216 0,4 1-56 15,16-5 88-15,28-5 224 16,43-9-24-16,64-10-96 16,41-11 152-16,14 8 384 0,-10 3-80 15,-33 16-24 1,-27 6-183-16,-36 5-265 16,-41 5-112-16,-31 9 8 0,-25-2-88 15,-6-3-8-15,-5 3-136 16,-8 2-425-16,0 0-703 15,-24 0-368-15,-36 7-969 16,4 1-1864-16,-3 2-1416 16</inkml:trace>
  <inkml:trace contextRef="#ctx0" brushRef="#br1" timeOffset="-142545.83">16952 5248 1272 0,'0'0'9706'16,"0"0"-7682"-16,0 0-1272 15,0 0-359-15,88-25-1 0,12 3 608 32,47-13 32-32,25-3-344 15,3 2-168-15,-15 1-80 0,-49 13-64 16,-35 3-143-16,-37 10-97 15,-14 3-64-15,-14 2-64 16,-2 4 40-16,-1-3 96 0,-8 3-144 31,0 0-697-31,-4 0-1335 0,-5 0-2609 16,-3-3-5633-16</inkml:trace>
  <inkml:trace contextRef="#ctx0" brushRef="#br1" timeOffset="-135331.81">24893 13519 9434 0,'0'0'3072'0,"0"0"-1600"0,0-10-815 16,-4 7 303-16,4 0 232 16,0 0-168-16,0 0-256 31,0-1 105-31,0 1 39 0,0 0-568 16,4-3-56-16,0 2-88 15,-4-2-40-15,5 0-56 0,-5-4-40 16,0 1-8-16,0-4 16 15,0 1-24-15,-9-1 56 16,1-4-40-16,-3 5 40 0,-2-1-32 31,2 5-24-31,-2 1-32 0,-6-3 72 16,6 3-80-16,-6 5-8 0,3-5 8 16,-4 7 8-16,4 0-16 15,-4 0 0-15,0 0 0 16,-4 0 0-16,0 7 0 15,-4 0-8-15,0 1 0 16,5 3 8-16,-5-3-8 16,8 5 8-16,1-1-40 0,2-1 32 15,6 1 8-15,2 4 0 16,1 0-16-16,0 0 8 16,5 3 0-1,-1 3 0-15,-1 0 8 16,5 4 0-16,0-5 0 15,0 2 8-15,0 3 0 0,0-4-8 16,5 6 48-16,6-5-48 16,10-1 0-16,2 1 64 0,5-4-56 31,7-7 72-31,6 1-72 16,6-7-8-16,-2 0 0 31,2-6 0-31,-3 0-72 0,-4 0-40 15,-5-9 0-15,1-7 64 16,-8-3 48-16,0-4 0 0,0-8 8 16,0-8 0-16,0-3 8 0,-4-2 32 15,-1 0-48-15,-2 0 16 16,-10 6 88-16,-6 6 112 0,-5 7 56 16,-9 2 56-16,-14 8-56 15,-5-4-176-15,-12 6-88 16,-8 3 0-1,-8 1-8-15,0 6-528 16,-7-4-1440-16,7 4-3457 0,16 0-9186 16</inkml:trace>
  <inkml:trace contextRef="#ctx0" brushRef="#br1" timeOffset="-133213.54">24906 9276 1856 0,'0'0'6561'0,"0"0"-5320"15,0 0-721-15,0 0-112 16,0 0 160 0,-4-33 48-16,4 26 32 15,0 3 40-15,-5 1-192 0,5 0-152 16,0 1 129-16,-4-5-169 16,4 0-128-16,-4 4-40 0,-3-7-136 15,-1 5 8-15,-1-2-8 31,-6 4-80-31,2-4 80 0,2 4 8 16,-5 0 8-16,0 3-16 16,0-3 0-16,0 0 48 0,4 0-48 15,-4 3 0-15,4 0 16 32,0 0-16-32,0 0 0 15,1 0 0-15,-2 0 0 0,2 0-8 16,-2 3 8-16,1 3-56 15,1 4 56-15,-2-4 0 0,2 3 0 16,-2 4 40-16,-2-3-32 16,3 2 128-16,-4 2 16 15,0-2-32 1,4 1-8-16,0-1-40 0,5-2-48 16,-2 3 24-16,1-1-40 15,4 1-8-15,-3 3 8 0,2 0 0 16,-3 6 40-16,4 0-40 15,-4 0 96 1,5 1-96 0,-1-1-8-16,-1 0-8 0,5-3-8 0,0-3 16 15,0-7 56-15,0 4 0 16,0 0-48-16,0-1 0 0,0 1 48 16,0 0 0-16,0-1-48 31,0 1 0-31,0 0-8 0,5 3 8 15,2-3 200-15,1 0 144 16,4 2-48-16,4-2-56 0,-4 3-72 16,4-4-168-16,0 1 160 15,-4 0-120-15,4-4 24 32,-4 1-72-32,0-4 0 0,-1 0 0 15,9 1 80-15,1-7 16 16,7 3-24-16,0 0-16 0,-1-3 40 31,1 0-88-31,-4 0 56 16,0 0 8-16,-4-6-72 0,-1-3 56 15,-6 2 16-15,-5-6-24 0,3 4 64 16,-2-7-104-16,-1 0 0 16,-1 0 56-16,5 0-56 0,1-7 0 15,-2 4-8-15,2 1 0 16,-2 3-8-1,-3-2-32 1,-4 4 40-16,1 1 0 0,-1 2 0 0,-4 1-8 16,0-1-88-16,0-3 96 15,0 1 0-15,0-4 64 0,0-3-64 32,0-3 8-32,0 0 8 15,0-1-8-15,0 1-8 16,0 0-96-16,-9 3-16 0,5 0 40 15,-4 3 72-15,1 0 0 0,-6 0 16 16,5 3 88-16,1 1-96 16,-1 3 0-16,-1-4 40 31,5 2-48-31,-7-1 0 0,-2-1-8 16,-6 1-72-16,-1-4 80 15,-4 0-8-15,-4 0-8 0,1 4 16 16,-6 2-8-16,-3 0-440 15,8 5-1800-15,5-2-2065 0</inkml:trace>
  <inkml:trace contextRef="#ctx0" brushRef="#br1" timeOffset="-129689.35">25104 4086 4905 0,'0'0'496'0,"0"0"1792"16,0 0-1200-16,0 0-463 0,-43 0-73 31,39 3 136-31,-1-3 344 16,5 0 216-16,0 0-95 0,0 0-41 15,0 0-432-15,0 0-224 16,0 0-256-16,0 0-48 16,0 3-48-16,0-3 0 0,0 0 8 31,0 0 72-31,0 0 208 15,0 0 176-15,13 0-448 0,7 0 88 16,7 3 473-16,10-3-137 16,10 0-120-16,5 0-144 0,8 0-120 15,0 0-16-15,-4 0-128 16,-9 0-16 0,-11 0 48-16,-8 0-48 15,-12 0 0-15,-8 0 0 0,-4 0-320 16,-4 0-72-16,0 0-144 15,0 0-24-15,0 0-185 0,0 0-519 16,0 0-648 0,-8 0-1097-16,-4 0-2544 15</inkml:trace>
  <inkml:trace contextRef="#ctx0" brushRef="#br1" timeOffset="-129312.91">25144 4203 5921 0,'0'0'1792'0,"0"0"-960"16,0 0 49-16,0 0 279 0,0 0 88 15,0 0-48-15,0 0-7 16,0 0-233-16,9 0-56 0,6 0 208 15,5 0-24-15,16 0-143 16,0-7-113-16,12 2-296 16,3-4-152-16,1 2 0 0,0 0-128 15,-8 1-112 1,-8 0-72-16,-8 6-24 16,-12-3-48-16,-8 3 0 0,-1 0-8 15,-7 0 8-15,0 0-72 16,0 0-88-16,0 0-112 15,0 0-144-15,0 0-192 16,0 0-344-16,0 0-313 16,0 0-855-16,-4 0 7 15,-3 0-2407-15</inkml:trace>
  <inkml:trace contextRef="#ctx0" brushRef="#br1" timeOffset="-126733.85">28268 15119 11498 0,'0'0'4257'0,"0"0"-2801"16,0 0-416-16,0 0 145 0,0 0 127 16,0 0-280-16,0 0-376 31,0 0-224-31,0-12-144 0,0 12-168 15,0 0-120-15,0 0-64 16,0 12-72-16,0 16 136 0,0 8 64 16,0 5-56-16,-4 3 80 15,1 0-88-15,3-8 56 32,0-5-40-32,0-8-8 0,3-11-8 15,13-8-96-15,16-4 96 16,28-16 209-16,31-25-129 0,37-30-16 15,19-11-8-15,1-7-48 32,-13 0 88-32,-43 25-96 0,-24 20 88 15,-32 19-48-15,-21 15-32 0,-2 2-16 16,-9 3 8-16,-1 3-56 16,-3 2-353-16,-3 0-599 0,-18 9-896 15,-31 17 240-15,9-4-2417 16,-5 0-4777-16</inkml:trace>
  <inkml:trace contextRef="#ctx0" brushRef="#br1" timeOffset="-115352.49">18327 17110 3024 0,'0'0'6001'0,"0"0"-3872"0,0 0-921 15,-4-6-336-15,4 6-288 16,0 0 41-16,0 0 15 15,0 0-440-15,0 0-136 16,0 0-64-16,0 0-64 16,0 0 56-16,0 0-40 15,0 0 48-15,0 0 0 0,0 0 152 16,0 0 48-16,12 0 616 16,1 0-48-16,6 2-72 15,5-2-232 1,4 0-88-16,4 0-31 15,3 0-105-15,6 0-64 0,2 0-32 16,6 0-88-16,2-2 32 16,1 2-32-16,0-4-40 15,3 2 56-15,-7-3-16 0,-4 3 136 32,-4 2 8-32,-4-4 88 15,0 1 64-15,-1 3-168 0,5 0 80 16,8 0 16-16,8 0 48 15,8 0-120-15,15 0-88 16,17 0-112-16,11 3 72 0,5 1-80 16,-16-2-8-1,-29 3 8-15,-18-5 16 16,-10 0-8-16,5 0 0 0,4 0 0 16,4 0 104-16,-12 0-40 15,3-5 32-15,-7 3 64 16,0-2-48-16,0 1-40 15,-4 0-32 1,4 3 16-16,-5 0-56 0,1 0-8 31,-4 0 0-31,-4 3 8 16,-4 0-8-16,-4 3 0 0,-8-1-88 16,-1-3-112-16,-7-2-96 15,0 0-232-15,0 0 0 0,0 0-208 16,0 0-536-16,-31 0-905 15,-1 0-2584-15,-4-9-4537 0</inkml:trace>
  <inkml:trace contextRef="#ctx0" brushRef="#br1" timeOffset="-114816.21">18546 17287 3024 0,'0'0'6257'16,"0"0"-4040"-1,0 0-705-15,0 0-119 0,0 0-153 16,0 0 48-16,0 0-320 16,-7 0-696-16,22 4-184 0,13 3 184 15,12 1 297-15,24-2-49 16,32 1 168 0,35-7-160-16,20 0-184 15,9 0-96-15,-9 0 120 16,-31 0 208-16,-25 0-280 15,-31 0-112-15,-25 0-104 0,-7 0-72 16,-8 0 56 0,1 0 88-16,-1 0 161 15,-13-2 7-15,2-5 88 16,-2 1-112-16,6 0-112 16,-2-1-32-16,9 0-152 0,0 2 16 15,8-2-16-15,0 3 0 16,0 1-184-16,0 3-240 0,0-3-240 31,19 0-457-31,-11 0-1775 16,-4-4-3674-1</inkml:trace>
  <inkml:trace contextRef="#ctx0" brushRef="#br1" timeOffset="-107795.37">6917 3158 11138 0,'0'0'2488'0,"0"0"-1071"31,0 0 319-31,0 0 48 0,0 0-303 16,-17-18-329-16,17 18-360 15,0 0-304-15,0 0-264 0,0 0-152 16,4 4-72-16,4 8-88 16,4 9 88-16,4 18 64 15,4 9-64 1,4 9 64-16,4 4-8 15,0 2-48-15,-1-6 48 16,1-7-56-16,-4-8-112 0,0-10 8 0,-8-7-8 16,0-16 16-16,-4-5-144 15,-3-4 240 1,-2-19 16-16,5-16 112 16,-3-19 32-16,-2-26-32 15,-3-14 56-15,0 1-80 0,-4 20-40 16,0 28-56-16,4 20 40 15,-4 6-32-15,4 6-8 0,-4 7-8 32,0 6-776-32,3 15-1496 15,6 39 1024-15,-1-5-1689 16,0-2-4377-16</inkml:trace>
  <inkml:trace contextRef="#ctx0" brushRef="#br1" timeOffset="-106716.48">7701 3340 672 0,'0'0'11474'15,"0"0"-9353"-15,0 0-833 16,0 0-256-16,0 0-80 0,-24-61-184 15,12 46-63 1,1-1-265-16,-9 3-88 16,-5 4 272-16,1 6-24 15,-8 3-296-15,-3 3-112 0,3 22-112 16,0 3-72-16,12 14 64 16,1 0-64-16,15 2-8 0,4-6-56 15,4-10-112-15,15-6-32 31,5-8-160-31,4-14 24 0,0-4 336 16,0-19 64-16,4-11 32 16,-8-4-88-16,-5-7-8 0,-2 3 48 15,-6 11-32-15,-2 6 56 16,-9 9 256-16,0 13-48 31,0 3-152-31,0 12-128 0,0 17 0 16,0 5 40-16,0 6-40 15,4-7 64-15,3 3-56 0,9-11-8 16,0-6 64-16,8-6-64 16,4-7-272-16,8-6-24 15,7-9-312 1,2-17-560-16,2-8 223 0,1-23 457 16,-8-26 368-16,-8-26 120 15,-16-8 0-15,-16 1 368 0,0 7 249 16,-16 20 207-16,-5 16 152 15,6 26-32 1,4 17-72-16,-2 15-144 16,1 5-55-16,0 10-161 0,-4 13-456 15,-4 51-56-15,5 37-88 16,2 20 72-16,9 3 8 0,4-16 8 16,17-19 0-16,2-16 0 31,-3-16-200-31,4-15-184 0,4-9-521 15,11 6-1151-15,-3-10-2377 16,0-7-4337-16</inkml:trace>
  <inkml:trace contextRef="#ctx0" brushRef="#br1" timeOffset="-106286.22">7909 3079 16435 0,'0'0'4257'16,"0"0"-3577"-16,-88-6-336 15,-8 12 40-15,-35 23 336 0,-17 9-280 16,12 4-71-16,33-7-137 15,39-13-40-15,25-7-40 0,15 1-152 16,7-3-56-16,10 3-416 31,7-4-961-31,44-6-615 16,59-8-305-16,0-14-1696 0,-3-3-2328 16</inkml:trace>
  <inkml:trace contextRef="#ctx0" brushRef="#br1" timeOffset="-106145.48">7916 3149 11210 0,'0'0'5337'0,"-91"3"-4225"32,-9 14 449-32,-36 10-65 0,-14 9-336 0,-2 2-352 15,36-3-224-15,45-13-151 16,30-3-193-16,22-2-240 0,19 8-785 16,8-6-3023-16,16-7-3346 15</inkml:trace>
  <inkml:trace contextRef="#ctx0" brushRef="#br1" timeOffset="-105554.79">8597 3127 15563 0,'0'0'4169'16,"0"0"-3209"-16,0 0-400 16,0 0-328-16,0 0-48 15,-63 108-64-15,63-64-112 0,0 0-8 16,20-2-232-16,12-13-456 31,4-10-288-31,12-16 40 0,3-3 175 16,5-20-279-16,0-13-72 0,-5-13 568 15,-10-7 544-15,-10-4 1008 16,-15 6 552-16,-12 3 89 0,-4 13 111 16,0 13-400-1,-4 12-343 1,-4 10-625-16,4 16-392 0,0 19-120 15,4 25 112-15,0 23-72 0,16 19-208 16,4-7-64-16,0-18-721 16,-4-23-15-16,-12-14 152 0,0 8 128 31,-4 3 368-31,-4-1 240 16,-19-8 200-16,-10-7 624 0,-11-13 840 15,-12-9-48-15,-4-10-263 16,-7-3-177-16,11-7-304 0,9-18-200 15,15-7-232-15,19-8-72 32,13-11-168-32,49-10-456 0,54-6-816 15,-8 13-1665-15,1 13-4593 0</inkml:trace>
  <inkml:trace contextRef="#ctx0" brushRef="#br1" timeOffset="-104826.1">8734 2895 8601 0,'0'0'5313'0,"0"0"-3432"0,0 0-265 0,0 0-263 15,0 0-297 1,0 0-224 0,0 0-176-16,0 0-240 0,0 0-216 15,-37 54-56-15,37-40-80 16,0-12-56-16,0 2 0 0,0-4 0 15,0 0 424-15,9-13 112 16,6-13-167 0,1-9-233-16,4-9-88 15,0-4 40-15,-5 1 48 0,-6-1 120 16,3 16 80-16,-5 7-80 16,-2 12-56-16,-1 13-64 15,0 0-144-15,4 13-216 0,8 18 104 31,3 14 56-31,9 9 8 0,4 10-560 16,16 14-689-16,-4-13-3056 16,-12-18-6617-16</inkml:trace>
  <inkml:trace contextRef="#ctx0" brushRef="#br1" timeOffset="-104547.48">9295 3311 5961 0,'0'0'9714'0,"0"0"-8162"16,0 0-1000-16,-20 80 72 0,20-45-87 15,0-1-209 1,4 4-160-16,16-6-168 16,4-3-1065-16,8-11-1087 15,19-13-313-15,-10-5-2128 0,-6-5-3264 16</inkml:trace>
  <inkml:trace contextRef="#ctx0" brushRef="#br1" timeOffset="-104175.34">9359 3060 10986 0,'0'0'4185'0,"0"0"-2921"0,0 0-600 16,0 0-568-16,0 0-8 16,0 0-64-1,0 0 24-15,0 0 48 16,0 0-96-16,11 38-568 0,-2-38 160 16,-1 0 408-16,-1-3 136 15,-3-10 72-15,-4-5 184 16,0-5 432-16,0 5 273 15,-4 2-9-15,-3 5 104 16,-6 11-416-16,-2 0-552 16,-2 17-224-16,6 8-96 0,7 16-952 15,4-6-2849-15,0-3-3864 16</inkml:trace>
  <inkml:trace contextRef="#ctx0" brushRef="#br1" timeOffset="-103867.81">9813 3292 15739 0,'0'0'2993'0,"0"0"-1969"32,0 0 0-32,0 0-72 0,0 0-488 15,0 0-200-15,120-19-264 0,-56 3-24 16,3 4-536-16,-7-1-408 16,-13 0-768-16,-11 10-585 15,-36 3-848 1,-8 0-3728-16</inkml:trace>
  <inkml:trace contextRef="#ctx0" brushRef="#br1" timeOffset="-103726.2">9825 3537 6769 0,'0'0'9482'15,"0"0"-7666"-15,95-10-359 0,-39-5-497 16,8-2-472-16,20-14-488 15,-17 5-808-15,-11 1-7610 0</inkml:trace>
  <inkml:trace contextRef="#ctx0" brushRef="#br1" timeOffset="-103355.27">11343 2769 17707 0,'0'0'4001'0,"0"0"-3009"16,0 0-520-16,0 0-384 16,0 0 8-16,0 0 481 0,0 117-217 31,0-59-200-31,3-2-64 16,10 1-96-16,2 0-96 0,2-6-328 15,3-6-176-15,-8-10-633 16,3-10-1303-16,-6-9-3098 15,-5-10-6912-15</inkml:trace>
  <inkml:trace contextRef="#ctx0" brushRef="#br1" timeOffset="-103183.41">11343 2813 8857 0,'0'0'9506'0,"0"0"-7153"0,0 0-673 15,0 0-1032-15,0 0-448 16,0 0-136-16,-44 25-56 0,20 7-8 16,-4 6-32-16,-23 19-1416 0,10-9-3857 15,6-7-9250-15</inkml:trace>
  <inkml:trace contextRef="#ctx0" brushRef="#br1" timeOffset="-103032.48">11144 3432 8145 0,'0'0'8962'0,"0"0"-7041"0,159-25 71 16,-51 0-544-1,11 2-616-15,-4 1-479 16,-19-1-353-16,-36 4-2129 16,-16 3-8009-16</inkml:trace>
  <inkml:trace contextRef="#ctx0" brushRef="#br1" timeOffset="-102021.65">12060 3902 14147 0,'0'0'2440'0,"0"0"-1216"15,0 0-167-15,0 0 175 0,0 0-200 16,0 0-304-16,-68-60-176 16,32 60-168-16,0 3-56 15,-3 16-39-15,7 6-9 0,4 3-104 32,4 11-112-32,16-1-64 15,8 6-8-15,4-3 8 0,28 4 72 16,16-1 24-16,7 1-40 15,9-1 24-15,4-6-80 16,-13 1-88-16,-6-7-32 0,-14-2-72 16,-11 0 48-1,-20-5-80-15,-4 3 31 16,-11-2 1-16,-21-3-344 16,-32 5-816-16,4-9-2313 0,8-10-2488 15</inkml:trace>
  <inkml:trace contextRef="#ctx0" brushRef="#br1" timeOffset="-101851.27">11729 4334 14995 0,'0'0'4169'0,"0"0"-3337"16,0 0 24-16,92-42-48 16,-40 34-32-1,3-3-272-15,14 5-304 16,-2-1-200-16,21 1-1432 15,-20 0-4113-15,-9 0-9442 0</inkml:trace>
  <inkml:trace contextRef="#ctx0" brushRef="#br1" timeOffset="-101301.29">12390 4245 13586 0,'0'0'4489'15,"0"0"-2912"-15,0 0-609 16,0 0-704-1,0 0-256-15,0 0 40 0,0 0 16 16,56 76-64-16,-32-51-8 16,-3-5-768-16,6-4-104 0,-3-10 264 15,4-6 335-15,-8 0-127 16,-1-17 152 0,-10-8 256-16,-1 0 360 15,-4-4 481-15,-4 4 87 16,0 6 48-16,0 6 8 0,0 7-288 15,0 6-696-15,7 3-64 16,10 13 16-16,-2 9 40 0,9 0-432 31,4-2-440-31,0-2-120 16,-4-4 120-16,1-10 183 16,-6-7 305-16,-3-5 392 0,-8-10 72 15,-4-14 545-15,-4-2 287 16,0-4 328-16,-16-3-248 0,-8 3-400 31,0 3-360-31,0 3-224 0,5 7-320 16,2 6-2056-1,10 10-4410 1</inkml:trace>
  <inkml:trace contextRef="#ctx0" brushRef="#br1" timeOffset="-100805.89">13176 3677 13418 0,'0'0'3177'0,"0"0"-648"0,0 0-785 15,0 0-680-15,0 0-496 16,-88 40-208-16,64 2 24 16,0 22-111-1,12-3-65-15,4 4-64 16,8 2 8-16,8-10-136 0,20 4-16 15,19-1 0-15,26-3-64 0,-6-13-280 16,9-11-289-16,24-19-815 16,-29-14-2289-1,-7 0-3920-15</inkml:trace>
  <inkml:trace contextRef="#ctx0" brushRef="#br1" timeOffset="-100407.21">13749 3775 2984 0,'0'0'13363'16,"0"0"-10762"-16,0 0-441 0,0 0-896 15,0 0-552-15,0 0-480 0,0 0 33 32,-40 98-33-32,21-43-112 15,-1 5-96-15,0-3-24 0,-5-7-552 16,-2 8-1161-16,3-17-3304 16,4-12-3521-16</inkml:trace>
  <inkml:trace contextRef="#ctx0" brushRef="#br1" timeOffset="-100229.4">13539 3914 1584 0,'0'0'15067'15,"0"0"-12322"-15,0 0-1593 16,0 0-936-16,0 0 288 31,0 0 40-31,103 96-216 0,-55-61-328 16,-1-1-40-16,5-4-1024 15,8-5-1449-15,-12-10-2792 0,-13-5-4697 0</inkml:trace>
  <inkml:trace contextRef="#ctx0" brushRef="#br1" timeOffset="-100026.03">14104 3898 10114 0,'0'0'8017'15,"0"0"-6984"1,0 0-497-16,-32 70-112 16,28-31-16-16,4-1-192 0,0-4-216 15,12-1-112-15,12-8-1120 16,8-6-561-16,20-19-1095 0,-9 0-1785 16,-7-14-4113-16</inkml:trace>
  <inkml:trace contextRef="#ctx0" brushRef="#br1" timeOffset="-99726.48">14100 3635 10098 0,'0'0'5937'15,"0"0"-4521"-15,0 0-888 16,0 0-368-16,0 0-160 0,0 29-8 15,4-16 0-15,8-1-64 16,0-3-752 0,4 2-120-16,-4-6-128 15,-4-5 312-15,-4 0 335 0,-4-5 425 16,0-9 449-16,-12-2 1063 16,-4 1 8-16,-8 5-384 0,0 4-311 15,0 6-529-15,8 6-296 16,0 10-1601-1,13 0-4360-15</inkml:trace>
  <inkml:trace contextRef="#ctx0" brushRef="#br1" timeOffset="-99425.28">14239 3448 16819 0,'0'0'4209'0,"0"0"-2433"31,0 0-671-31,0 0-673 0,0 0-432 16,0 0-32-16,0 0 32 15,80 61 96-15,-36-21-96 0,4 7 0 16,-1 5-216-16,-6-2-56 15,-13 1-16-15,-9 3 55 32,-10-6 129-32,-6-1-40 0,-3 1-248 0,-24 7-568 15,0-14-1344-15,0-10-3017 16</inkml:trace>
  <inkml:trace contextRef="#ctx0" brushRef="#br1" timeOffset="-98999.3">14865 3451 8145 0,'0'0'8826'16,"0"0"-6497"-16,0 0-569 31,0 0-552-31,0 0-392 0,0 0-279 16,-8-3-489-16,20 6 24 16,12 10-72-16,8-4 120 15,8 4-120-15,-1-1-56 0,2 2-40 16,-9-5 40-16,-9-3-8 31,-11 1 56-31,-4-1-48 0,-4 0-8 0,-4 4-33 16,0-1 49-16,-4 10 48 15,-20 4 16-15,5 5-8 16,-13 4 8-16,-1 3-16 16,6 3-552-1,-5 10-1104-15,8-13-2377 16,8-7-2152-16</inkml:trace>
  <inkml:trace contextRef="#ctx0" brushRef="#br1" timeOffset="-97663">15554 3419 600 0,'0'0'9762'0,"0"0"-7218"16,0 0-407-16,0 0-121 16,0 0-287-16,0-28-57 0,0 28-376 15,-8 0-544-15,-4 0-400 16,-7 5-184-16,-5 9-56 0,-1 8-64 15,1 3 16 1,5 4-64-16,3-3 8 16,12 2-8-16,4-5-88 15,0-2-352-15,16-9-224 0,7-1 16 16,9-8 328-16,5-3-192 16,-2-14 0-16,-7-7 312 0,-8-5 200 31,-8-2 232-31,-12-1 592 15,0 1 80-15,-8 2-112 0,-12 7-352 16,4 10-128-16,-7 2-312 16,2 7-16-16,1 7-648 0,16 15-1672 31,4 0-2577-31,0-3-2545 0</inkml:trace>
  <inkml:trace contextRef="#ctx0" brushRef="#br1" timeOffset="-97529.04">15730 3489 5777 0,'0'0'8682'0,"0"0"-6386"16,0 0-904-1,0 0-832 1,0 0-560 0,0 0-880-16,0 0-4137 0</inkml:trace>
  <inkml:trace contextRef="#ctx0" brushRef="#br1" timeOffset="-97264.75">15841 3309 9217 0,'0'0'7986'0,"0"0"-5593"15,0 0-249-15,0 0-1048 16,0 0-536-16,0 0-560 0,0 5-24 31,0 18 24-31,8 5 49 16,8 3 15-16,4 5-64 0,4-4-56 15,3 2-65-15,6-9-199 16,-6 4 72-16,-10-6 56 0,-2-7-96 16,-10-4-120-16,-5-2-32 31,0-4-432-31,-20-2 8 16,-5-4-113-16,-22-10-855 0,7-9-1305 15,4-7-5264-15</inkml:trace>
  <inkml:trace contextRef="#ctx0" brushRef="#br1" timeOffset="-97109.46">15846 3207 14563 0,'0'0'4777'0,"0"0"-3137"16,79-23-208-16,-35 16-544 16,0 5-335-16,3-2-313 0,-7 4-240 15,-16-2-664 1,-8 2-3041-1,-16-4-6802-15</inkml:trace>
  <inkml:trace contextRef="#ctx0" brushRef="#br1" timeOffset="-95923.3">11303 3641 3992 0,'0'0'8762'0,"0"0"-6361"15,0 0-1337-15,0 0-416 16,0 0 592 0,0 0-15-16,0 0-537 15,84-18-120-15,-41 2-40 0,17 0-88 16,4-4-224-16,3 1 0 15,2 1-112-15,-2 1-32 16,-7 2-72-16,-12 5-360 16,-13 4-576-16,-18 6-600 15,-17 3-2353-15,-12 10-72 16,-12-3-1832-16</inkml:trace>
  <inkml:trace contextRef="#ctx0" brushRef="#br1" timeOffset="-95657.33">11415 3727 7465 0,'0'0'4217'0,"0"0"-3057"15,0 0-96-15,0 0 273 32,0 0 127-32,0 0 200 0,0 0-263 15,107 3-449-15,-59-6-216 16,12-10-248-16,0 1-72 0,0-1-104 15,-5 1-192-15,-11 2-8 16,-8 0-112-16,-12 4-96 16,-9 0-88-16,-11 2-104 0,-4 4-368 15,0-3-792 1,-4 3-1065-16,-7-6-2848 16,3 3-6121-16</inkml:trace>
  <inkml:trace contextRef="#ctx0" brushRef="#br1" timeOffset="-94499.2">12710 4673 11362 0,'0'0'4585'16,"0"0"-3793"-16,0 0-424 0,0 0 248 16,0 0 136-16,0 0-23 15,-80 48-65-15,40-27-240 16,-12 5-64-1,-4 0-168-15,-8 0-88 0,-15 5 16 16,-21 2-64-16,-7 0-48 16,7-3 88-16,20-11-48 0,20-4-32 15,13-8-16-15,-9 2 0 16,-7-3 48 0,-10 1-40-16,6-7 0 31,3 0 40-31,4 0-48 15,9-16 96-15,-1-10-80 0,8-2 48 16,4-3 32-16,0-8 136 16,12-2 32-16,0 0-40 0,8-7-104 15,9 4 72-15,-1-1-16 16,7-3-8-16,5 6-88 16,-4-2-16-16,0 4-64 0,1 1 8 15,-1-3 0-15,0 2 176 16,0-5-55-16,-5 1 7 0,2 0-80 31,3-1 8-31,0 7-56 16,0 10 40-16,4 5-48 0,-4 7 64 15,-1 10-64-15,2 3 48 0,3-1-48 16,0 4-120-16,-4 0-240 16,-4 4-833-16,-4 16-727 15,-4-2-2193 1,4-3-2440-16</inkml:trace>
  <inkml:trace contextRef="#ctx0" brushRef="#br1" timeOffset="-94049.53">10837 4334 5353 0,'0'0'6129'0,"0"0"-4897"0,0 0 16 32,0 0-63-32,0 0-361 15,0 0-152-15,0 0-208 16,0 0-256-16,-4 8 32 0,8-8 512 16,4 0 281-16,8-8-65 15,3-12-616-15,2-5-208 0,7-10-72 31,0-6-64-31,0-10 56 16,0-6-64-16,-5 0-96 16,-7-3 96-16,-4 9 0 0,-8 9 184 15,-1 14 584-15,-3 15 232 16,0 10-247 0,0 3-441-16,5 0-312 0,-1 3-136 15,0 10 8-15,8 9 128 16,8-2 0-16,4 1 0 15,8 2 8-15,0-5 64 0,3 2 64 0,5-4-64 16,-4 3-64-16,0 0-8 16,-4 9-513-1,-4-6-1991-15,-13-3-4009 16</inkml:trace>
  <inkml:trace contextRef="#ctx0" brushRef="#br1" timeOffset="-90741.34">26049 14662 8489 0,'0'0'5986'0,"0"0"-3914"16,0 0-432-16,0 0-79 15,0-22-425-15,0 22-400 0,0 0-416 16,0 15-256-16,-4 11-64 16,-4 7 120-16,4 4-104 0,0 3 40 31,4 2-40-31,0-7-16 16,4-6 0-16,4-10-48 15,0-6 40-15,8-7 8 0,4-6 8 16,8-3 256-16,15-20-24 15,13-12-88-15,20-15-8 0,20-23-72 32,24-16-56-32,-13 6 112 0,-20 22-72 15,-39 24 16-15,-24 24 16 16,-8 0-79-16,-8 7-9 0,0 0-17 16,-8 6-335-16,-4 3-1192 15,-28 22-784-15,-4 1-1833 16,1-5-2849-1</inkml:trace>
  <inkml:trace contextRef="#ctx0" brushRef="#br1" timeOffset="-86039.49">7295 8445 5193 0,'0'0'9074'0,"0"0"-7282"16,0 0-1096-16,0 0 64 0,-13 0 400 15,13 0-103-15,0 0-225 16,9 0-112-1,6-9-224-15,13-10-88 16,17-13-240-16,22-15-16 0,25-20-64 16,15-13 88-16,-6 7-32 15,-19 12-72-15,-26 21 24 0,-16 11-96 16,-4 1 0-16,4 2 16 31,-8 3-8-31,-8 8-8 16,-12 2 16-16,-5 4 48 0,1-1-64 15,-3 3-104-15,3 4-112 0,-4-2-208 16,-1-1 0-16,1 1-424 31,-4 5-736-31,0 0-881 16,-4 0-1328-16,-11 0-528 0,-1 7 1017 16</inkml:trace>
  <inkml:trace contextRef="#ctx0" brushRef="#br1" timeOffset="-85685.52">7749 7852 2480 0,'0'0'8098'15,"0"0"-5874"-15,0 0-1368 0,0 0-616 16,0 0-15-16,0 0 599 0,8 0-104 15,16 0 136-15,12-3 8 0,11-8-216 16,5 2-272-16,4-1-232 16,-9 1 0-16,-6 3 25 15,-22 6-169 1,-2 0 0-16,-13 6 0 16,-4 10 504-16,0 7 424 15,0 6-200-15,0 1-272 0,-4 5-112 16,0 0-176-16,0-3-88 15,4 3-32-15,-9-4-48 0,9 4-248 32,-7-3-1264-32,3-3-2417 15,0-13-2256-15</inkml:trace>
  <inkml:trace contextRef="#ctx0" brushRef="#br1" timeOffset="-83661.69">12327 4851 4200 0,'0'0'5578'15,"0"0"-3578"-15,0 0-992 16,0 0-320-16,0 0 361 15,0 0 375-15,0 0-480 16,0 0-352-16,0 0-344 16,4 3-168-16,4-3 80 15,4 0-56-15,4 0-24 0,-4 0 8 16,8 0-80-16,3-3 160 16,5-3-24-1,4 3-40-15,12-7 1 16,-4 4-89-16,8-4 56 15,0 1 0-15,0 3-64 0,-5-4 32 16,2 0 8-16,-2 4-40 16,-3-1 0-16,-5-2 0 0,2-1 8 31,-1 1-16-31,-5 3 8 16,1 0 64-16,4-5-64 15,0 3 0-15,3-3 64 0,2 2-64 16,-2-1 72-16,1 1-80 31,4 3 0-31,-8-1 0 0,0 4-16 16,-1 0 8-16,1-3 8 0,1 3 0 15,-2-4 0-15,1 1 8 16,8 0-8-16,-4-1 8 0,3 1 0 16,-3-1-8-16,1 1 8 15,-2 3 0-15,-7-3-8 16,0 6 0-1,-4-6-8-15,0 2 8 0,0 1 0 16,7 0 0 0,1-3 0-16,8-1 8 0,0-3 48 0,8 1-48 15,3 0-8-15,-3-1 8 16,-4 3-8 0,-4-2 8-16,-5 2-8 15,-3 5 0-15,-3-2 32 16,3-2-32-16,3 4-8 0,5-5 8 15,8-6 40-15,4 3-40 16,3-6 0-16,5 4 0 0,-4-4-8 31,0 7 48-31,-4-4-40 16,-9 3 0-16,1 0 48 16,-4 1 16-16,-5-1 192 0,6-3-48 15,-6 1 80-15,6-1 120 16,6-3-152-16,-3-2-120 0,3-2-8 31,1 1-120-31,-4 4 48 0,-8 2-48 16,-12-1 0-16,-8 12-8 15,-12-1 0-15,-8 3-8 0,0 0-1200 16,-13 5-2601-16,-2 2 1104 16</inkml:trace>
  <inkml:trace contextRef="#ctx0" brushRef="#br1" timeOffset="-82252.38">24822 17884 6793 0,'0'0'6065'16,"0"0"-4160"-16,0 0-1345 15,0 0-376-15,0 0 688 0,0 0 576 16,4 0-255 0,3 0-289-16,2 0-240 15,10 3-40-15,9-3 56 16,24 0-88-16,36 0-40 0,47-3-216 16,37-6-135-16,23-1-33 15,0 7-80-15,-16 0-8 16,-16 3-72-1,-39 0-8-15,-40 0 8 16,-36 0 40-16,-12 0-40 0,-8 0-16 16,-4 0 0-16,-5 0-72 15,-6 0-40-15,-13 0-216 16,0 0-313-16,0 0-791 0,-4 3-976 31,-29 14-577-31,1-5 744 16,-3 1-2728-16</inkml:trace>
  <inkml:trace contextRef="#ctx0" brushRef="#br1" timeOffset="-81914.67">25121 18145 3816 0,'0'0'5634'0,"0"0"-4434"0,0 0-456 15,0 0 592 1,0 0 545-16,95 41-161 16,-35-35-480-16,32-3-320 15,35-3-151-15,21 0-49 0,11 0-48 16,-7-9-216-16,-17-4-160 31,-8-2-120-31,-15-1-88 0,-24 5-16 16,-28 6-24-16,-29 2-48 15,-11-1 8-15,-8 4-8 0,-4 0-144 16,-8 0-456-16,0 0-1040 16,-20 0-1329-16,-28 4 1505 31,-47 2-673-31,11-4-2400 0,-8 3-3344 0</inkml:trace>
  <inkml:trace contextRef="#ctx0" brushRef="#br1" timeOffset="-81569.7">25076 18247 4000 0,'0'0'6962'0,"0"0"-5042"15,0 0-1328-15,0 0-288 16,0 0 745-16,0 0 95 16,56 0 96-16,8 0-352 0,36 2-272 15,43 5-15 1,20-4-73-16,13 4 136 15,-9-5-96-15,-7 5-168 0,-13-1-224 16,-15-3-72-16,-33 4-88 16,-35-7 64-16,-28 3-16 15,-20-3-64-15,-4 0 8 0,-8 0-8 32,-1 0 80-32,-3 0-16 0,0 0 64 15,0 0-128-15,0 0-144 16,-7 0-224-16,3 0-304 15,-4 0-264-15,-1 4-617 0,2-4-575 16,-1 3-505-16,8-3-4448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1-03-10T10:54:35.627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7956 8099 7961 0,'0'0'4465'0,"0"0"-3017"0,0 0 417 16,0 0-201-16,-19-48 17 0,19 46-217 16,0 2-392-16,0 0-472 15,0 0-320-15,0 2-168 0,0 15-40 16,-4 8 192-16,-1 10 8 16,1 6-79-1,-4 7-113-15,1 9 112 16,3 0 112-16,-5 6-80 0,-3 0-104 15,5-2-48-15,-2 0 0 16,-6-4-72-16,7-6 16 0,-9-4 32 31,10-6-48-31,-1-6 8 16,4-9 48-16,4-7-48 0,0-6-8 16,8-5 0-16,20-8 8 15,8 0 64-15,16-2-72 0,11-15 8 16,1-4 0-16,4-2 0 15,-9 4 8-15,-11 4 32 32,-12 2-40-32,-13 7 16 0,-10 2-16 15,-9 4-16-15,-4 0 16 16,0 0-8-16,0 0 48 0,0 0 0 16,0 0-48-16,0 0 0 15,-8 0-184-15,-4 0-280 31,4 0-521-31,0 0-1471 0,0-6-3209 16,4-3-6354-16</inkml:trace>
  <inkml:trace contextRef="#ctx0" brushRef="#br0" timeOffset="354.49">8474 8649 4176 0,'0'0'8978'15,"0"0"-5769"-15,0 0-704 31,0 0-425-31,0 0-616 16,0 0-728-16,0 0-471 0,0 0-169 16,-24 31 16-16,12-8-40 15,5 5-16-15,3-3 16 0,4 1-64 16,0-1-8-16,0-6 0 16,7 0-120-16,14-7-225 31,14-5-767-31,-7-7-1648 0,4 0-3826 0</inkml:trace>
  <inkml:trace contextRef="#ctx0" brushRef="#br0" timeOffset="772.72">8538 8413 3408 0,'0'0'9842'16,"0"0"-7681"-16,0 0-153 16,0 0-399-16,0 0-561 15,0 0-632-15,0 0-296 0,0 0-16 16,-40 42-56-16,40-21-40 16,0 2 48-16,4-7-56 0,8 0 0 31,0-9-112-31,3-4-240 15,6-3-232-15,-1 0 80 0,-8-16 184 16,-5-1 232-16,-3-1 88 16,-4-1 0-16,-4-1 272 0,-7 7 240 15,-6 7 176-15,2 3-128 32,2 3-312-32,2 0-160 15,7 9-88-15,4 2-8 0,0-3 0 16,0 3-200-16,0-5 72 15,0-4-176-15,4-2-472 0,0 0-465 16,-4-2-1727-16,0-10-5930 0</inkml:trace>
  <inkml:trace contextRef="#ctx0" brushRef="#br0" timeOffset="1876.25">8932 8594 10626 0,'0'0'5817'0,"0"0"-4305"0,0 0 313 32,0 0 39-32,0 0-592 15,0 0-591-15,0 0-369 0,4 0-168 16,16-3-136-16,12-3 8 16,4 3-16-16,3-4-48 15,2 4-312-15,-5 3-297 0,-8 0-783 16,-5 0-1208-16,-11 3-1881 15,-12 4-889 1</inkml:trace>
  <inkml:trace contextRef="#ctx0" brushRef="#br0" timeOffset="2040.4">8900 8728 10162 0,'0'0'4441'0,"0"0"-3513"0,0 0 688 0,88-10-31 15,-48 4-601-15,8 0-576 16,-1-1-408-16,9 1-64 16,-12 0-2657-1,-11 2-6449-15</inkml:trace>
  <inkml:trace contextRef="#ctx0" brushRef="#br0" timeOffset="2571.98">9741 8264 1200 0,'0'0'14147'0,"0"0"-11459"16,0 0-1175-16,0 0-777 0,0 0-240 31,0 0 208-31,0 0-168 15,-16 102-312-15,13-67-152 0,3-4-72 16,0-6 0-16,11-2-440 0,6-13-152 16,2-10-424-16,5 0 128 15,0-16 207-15,0-13 377 16,-1-12 208 0,-2-10 96-16,-10 4 80 15,-7-4 513-15,1 13 471 0,-5 12 72 16,0 13 32-16,0 13-320 0,0 0-599 15,0 29-233-15,0 13 16 16,0 8-24 0,0 4 40-16,0 10-40 15,0-7 0-15,0 3-8 16,0-6-8-16,0 3-177 0,0-3-15 16,0-6-16-16,-9 2 144 15,-2-9 72-15,-10-3 0 0,6-11-8 16,-9-9 8-16,-4-8 16 31,-4-10 136-31,0 0 144 16,-4-13-111-16,5-9-81 0,-1-6-40 15,4-4-64-15,11 0-313 16,13 0-831-16,4 7-2649 0,9 9-5353 0</inkml:trace>
  <inkml:trace contextRef="#ctx0" brushRef="#br0" timeOffset="2963.07">10120 8579 12874 0,'0'0'4177'0,"0"0"-3049"31,0 0-359-31,0 0-129 16,0 0 576-16,0 0-408 0,0 78-424 16,0-48-232-16,0 1-32 15,0-2-112-15,4-7-8 0,4-3-360 32,3-10-784-32,9-9-688 15,1 0-2089-15,-2 0-2529 0</inkml:trace>
  <inkml:trace contextRef="#ctx0" brushRef="#br0" timeOffset="3353.02">10231 8413 6041 0,'0'0'7369'16,"0"0"-5760"-16,0 0-441 15,0 0-80-15,0 0-296 16,0 0-240-16,0 0-159 16,-32 38-169-16,32-21-112 15,0-5-104-15,0 1 72 0,0-3-80 16,4-5 0-16,5-1-168 16,2-4-152-1,-3 0-73-15,0-4 97 16,-3-5 296-16,-5-7 0 15,0-3 0-15,0-2 152 0,-9 2 193 16,1-1 111-16,0 7 408 16,1 7 72-16,7 3-400 0,0 3-400 31,0 0-136-31,0 0-152 16,0 9 48-16,4 1-32 15,-1-4-240-15,1 4-488 0,0-3-264 16,-4-5-1233-16,0-2-2440 0</inkml:trace>
  <inkml:trace contextRef="#ctx0" brushRef="#br0" timeOffset="3677.47">10450 8632 888 0,'0'0'12818'16,"0"0"-10081"-1,0 0-537-15,0 0-487 16,0 0-713-16,0 0-248 0,56-6-520 15,-16 4-120-15,4-2-112 16,3-3 16-16,-2 4-16 31,-6-3-248-31,-3-1-1248 0,-12 4-2489 16,-12-3-2936-16</inkml:trace>
  <inkml:trace contextRef="#ctx0" brushRef="#br0" timeOffset="4297.33">11104 8166 15419 0,'0'0'2728'16,"0"0"-1007"-16,0 0-689 0,0 0-224 16,0 0-312-16,0 0 40 31,0 79-288-31,0-44-160 16,0 0-24-16,8-3-64 0,11-7-184 15,1-9-176-15,8-10-80 0,4-6 96 16,4-6-24-16,0-16-56 15,-4-13 200-15,-8-3 176 32,-4 0 48-32,-8 2 240 0,-5 5 264 15,-7 12 360-15,0 10 80 16,0 9-223-16,0 3-601 0,0 22-120 16,-4 13 0-16,1 10 8 15,-1 6-8-15,4 0 0 31,0 2-176-31,7-1-128 0,-3-1 56 0,1-4 15 16,-1 2 1-16,-4-2 96 16,0 1-8-16,-9-7 88 0,2-6 56 15,-5-6-8-15,-1-9 8 16,2-11 0 0,-1-8 80-1,0-4 480-15,0-7-223 0,-4-15-129 0,8-9 40 16,0-8-32-16,8-9-40 15,0-2-88-15,12 1-80 0,8 2-8 32,0 12-192-32,4 13-520 15,7 12-729-15,-3 8-2784 16,-4 2-3560-16</inkml:trace>
  <inkml:trace contextRef="#ctx0" brushRef="#br0" timeOffset="4614.38">11694 8534 5857 0,'0'0'9338'0,"0"0"-6410"0,0 0-1071 0,0 0-505 16,0 0-424-16,0 0-400 15,0 0-160-15,-36 60-224 16,27-34-72-16,5-1-64 16,4-2-8-1,0-4-232-15,13-3-408 0,6-7-672 16,13-9-640-16,-4 0-2241 0,-4-13-4201 15</inkml:trace>
  <inkml:trace contextRef="#ctx0" brushRef="#br0" timeOffset="4905.09">11769 8363 1536 0,'0'0'10778'31,"0"0"-8505"-31,0 0-1385 0,0 0-448 16,0 0 368-16,0 0 0 16,0 0-464-16,16 61-168 15,-8-49-176-15,0-3-232 0,0-5-792 16,0-4-480-16,4 0 464 31,-8-6 607-31,3-11 433 0,-2-2 369 16,-5 3 1063-16,0 4 296 15,-12 2-440-15,-4 10-623 16,-4 0-617 0,-4 3-48-16,5 10-2513 0,2-4-8409 15</inkml:trace>
  <inkml:trace contextRef="#ctx0" brushRef="#br0" timeOffset="5475.79">11068 7769 1800 0,'0'0'9714'0,"0"0"-7642"31,0 0-903-31,0 0 319 16,0 0-96-16,0 0-303 15,0 0-425-15,0 0-264 0,-8 60-152 0,8-53-88 16,0 0-56 0,0-5 64-1,0-2-48-15,0 0 128 0,0 0 288 16,8 0 288-16,4-2-96 16,0-12-336-16,8-5-199 15,-1-3-57-15,-2-3-48 0,-2-4-80 16,5-2 80-1,-7 2 32-15,-2 7 24 16,-3 2 136-16,-4 12 24 0,0 3 24 16,1 5-176-16,-1 0-152 15,7 0-104-15,6 17 16 16,6 4 88-16,5 5 8 0,4 2 8 31,-1 4-16-31,6 16-496 0,-14-10-1257 16,-3-6-5680-16</inkml:trace>
  <inkml:trace contextRef="#ctx0" brushRef="#br0" timeOffset="6293.07">9610 7997 96 0,'0'0'12178'16,"0"0"-9593"-16,0 0-129 0,0 0-1023 31,0 0-497-31,0 0-224 16,-104 57 64-16,64-12-72 0,-7 16-48 15,-6 22-200-15,6 17-88 16,7 8-119-16,17-9-33 0,14-11-128 15,9-8-32-15,32-4-56 32,20 1-104-32,23-4-264 15,13-10-713-15,-12-19-3736 0,-8-12-4433 0</inkml:trace>
  <inkml:trace contextRef="#ctx0" brushRef="#br0" timeOffset="6982.64">11885 7928 16 0,'0'0'12146'16,"0"0"-7785"0,0 0-2473-16,0 0-71 15,0 0-529-15,0 0-440 0,0 0-440 0,47 38 112 16,-19-7 193-16,13 17-369 15,14 18-56-15,4 20-136 0,-3 25-88 32,-4 1-56-32,-20-4 0 15,-16-19-8-15,-16-23-16 16,0-11-40-16,-4-11-184 0,-15-2-104 16,-9 2-248-16,-8 3-257 0,-20 1-1311 15,8-14-2425-15,8-14-5265 0</inkml:trace>
  <inkml:trace contextRef="#ctx0" brushRef="#br0" timeOffset="7411.29">12248 7706 6177 0,'0'0'7473'0,"0"0"-4856"0,0 0-193 16,0 0-759-16,0 0-249 0,0 0-544 31,51-38-456-31,-23 38-200 16,0 12-71-16,0 4-73 15,-4 10-64-15,-9-1 0 0,-11 10 0 16,-4-4 8-16,-19 5 64 0,-9-5-8 16,-8-5 16-16,8-7 16 31,4-8-32-31,12-4-64 15,12-3-8-15,12-4 8 0,40-11-8 16,31-7 0-16,5-4-136 16,-4 0-280-16,7-3-745 0,-35 8-1575 15,-12 4-4130-15</inkml:trace>
  <inkml:trace contextRef="#ctx0" brushRef="#br0" timeOffset="10822.27">11080 9032 4721 0,'0'0'5665'16,"0"0"-3793"-16,0 0-1088 15,0 0-424-15,0 0 585 0,0 0 335 16,0 0-544-16,0 6-456 16,0 1-200-16,0 3 408 0,0 6 112 15,8 0-256-15,0 0-48 32,8-1-64-32,3 1 17 15,5 0 135-15,8-6 8 0,9-1-152 16,2-3-40-16,5-2-96 0,0-4-16 15,0 0-32-15,-5-7 24 16,-7-5-64-16,-4-1 80 16,-4-6-40-1,-8 0 32-15,-4 0-40 16,-4 0 24-16,-4 3 24 0,0 4 112 16,-5 5 56-16,-3 0-64 15,4 7-104 1,-4 0-24-16,0 0-72 15,0 0-8-15,0 0-56 0,0 0 56 16,0 0-88-16,0 0-8 16,-4 7 48-16,-7 6 56 0,-6 2 16 15,2 1-8-15,-13 7 0 16,-4-5-8-16,0 2-72 0,-7-4-120 31,-6-1 40-31,-2-2-48 16,-1-4 40-16,4-6-80 0,0-3 40 15,8 0 128-15,4-5 24 16,8-8 0-16,1-6 48 31,7 0 0-31,8-1 0 0,-4-2 8 16,8 3 0-16,4 3-8 16,-4 3 72-16,4 5 24 0,0 1 40 15,0 0 96-15,0 7 0 16,0 0 16-16,0 0-80 31,0 0-88-31,0 0-32 0,0 0-48 0,0 0-72 16,0 0-56-16,0 14 40 15,11-2 80-15,6 7 0 0,7 3 8 16,4 0 0-16,8 1 8 16,3-4-8-1,6 0 0-15,2-4-168 16,-3-2-200-16,0-7-168 0,-1-2 88 15,-2-4 56-15,-2 0 152 16,-7-4-33-16,-4-8 65 0,0-7 64 16,-9 0 128-16,-2-6 16 31,-1 3-8-31,-8-1 8 0,-4 1 16 16,-1 6 32-16,1 6 8 15,-4 8 281-15,0 2 31 0,0 0-120 16,0 0-240-16,-4 0-8 15,-3 0-8-15,-6 2 8 32,2 4 0-32,-6 0 0 0,-2 5 16 15,-1-3-8-15,-4-1-8 16,-20 3-312-16,12-7-1273 0,0-3-3144 0</inkml:trace>
  <inkml:trace contextRef="#ctx0" brushRef="#br0" timeOffset="12949.36">11494 9262 1688 0,'0'0'4177'0,"0"0"-2881"15,0 0-896-15,0 0-72 16,0 0 448-16,0 0 161 15,-56-5-105-15,48 5-96 0,-3 0-136 16,3 5 64-16,-5 1-56 16,6 2 56-16,-6 3 289 0,-2 1-25 31,3 4-224-31,-4 3-104 16,4 4-192-16,0-1-88 15,0 0 72-15,1 1-40 0,-2 2-80 16,9 0 17-16,0 0-145 15,0 1 56-15,4-1 128 0,0 0-136 16,0 4 48 0,8-1-88-16,0 4-40 15,1-3 40-15,2 3-24 16,1 0 40-16,0-4-48 0,-4 4-56 16,0 0-56-16,-4-5 80 15,-4 6-72 1,0-2 32-16,0-5-40 15,0-4 0-15,0 1 80 0,0-8-88 16,-4 2 8-16,4-9 8 16,0 3-16-16,0-5-48 0,0-3-576 15,0 0-536-15,0-3-1217 32,0 0-2008-32,0-10-3456 0</inkml:trace>
  <inkml:trace contextRef="#ctx0" brushRef="#br0" timeOffset="13231.36">11080 9985 11106 0,'0'0'4225'31,"0"0"-3625"-31,0 0 360 0,0 0 544 16,0 0-311-16,88 3-273 0,-73 8-448 16,2 3-208-16,2 2-152 15,-6 1-104-15,2-1 56 0,-2-2-64 16,-2 0-112 0,1-1-200-1,0-7-472-15,0-3-600 0,4-3-1249 16,0-6-2072-16,-4-7-5513 0</inkml:trace>
  <inkml:trace contextRef="#ctx0" brushRef="#br0" timeOffset="13439.91">11550 9864 1016 0,'0'0'10386'15,"0"0"-6401"-15,0 0-3153 0,0 0-104 16,0 0 368-16,0 0-15 31,-4 26-425-31,-12-4 320 16,-7 6-456-16,-5 1-208 0,-4 6-24 15,-4-7-64-15,-1 4-104 16,6-6-120-16,7-7-1328 0,4-6-3633 16,12-7-10026-16</inkml:trace>
  <inkml:trace contextRef="#ctx0" brushRef="#br0" timeOffset="24562.04">8330 7819 9458 0,'0'-6'1272'0,"5"0"-896"15,-1 0-264-15,-4-1 168 16,4-2 1000-16,-4 6-384 16,0-1-383-1,0-2 167-15,0 3 224 16,0-3-328-16,-4-1-312 16,-9 1-40-16,-2-3-8 0,-5 2-176 15,0 1-32-15,-4-4 32 0,-4 7-24 16,-4-1 16-1,4 4-16-15,-3 0-16 16,-1 0 40-16,0 7-40 16,4 3 0-16,-4-2 96 15,4 6-96-15,-4 2 8 0,8 0-8 16,0-1 8-16,1 5 0 0,-5-1-8 31,0 2 0-31,0 5 8 16,0-3-8-16,0 2 0 15,0 0 48-15,0 4-40 0,5-4 48 16,-1-3-56-16,0 0 0 16,7-2 0-16,2 2 0 0,3-3 0 15,0 2 0-15,-4 3 8 32,0 4 128-32,0 1 16 15,0 9-16-15,-4 0 16 0,4 7-72 16,5-1-8-16,2-2-24 15,1-4-40-15,4-1 8 0,4-2 0 16,0 0-16-16,0 0 56 16,0-3-48-1,4 3-8-15,4 2 0 16,1 2 8-16,-9-1 144 0,7 1-32 16,-7-6-39-16,4 6 39 15,0-4-48 1,4 0-64-16,4 0 48 15,0 0-56-15,-1 0 8 0,6-3-8 16,7-1 8-16,-5 1 0 16,9-4 0-16,-4-2 80 0,8-1-80 15,-4 1 8-15,0-4 112 16,0 3-120-16,0-3 0 0,-4 1 40 31,-1-1-40-31,2-3 0 16,-1 1 0-16,0-8 0 0,4-3 96 15,-1-3 120-15,10 0 8 16,-6-1-48-16,9-5-48 47,-4 0-56-47,-5 0 16 0,1 0-80 16,0 0 64-16,-4-5-72 15,-4-1 0-15,0 4 40 0,-4-2-48 16,4 2 8-16,0-5 0 0,4-3-8 15,4-3 56-15,0-1-40 16,3-6 48-16,-3 1-56 0,0-7-8 16,-4 1 8-16,0-1-8 15,-4 0 0-15,-5 7 0 0,-2-2 8 16,-6-2-8-16,2 4 8 16,-2-3-8-1,6-6 16-15,-6-1-16 16,5-3 0-16,0-3 48 0,5-2-48 15,-6 1-8-15,5 1-104 16,-4 1 48-16,-4 4 56 0,0-1 8 16,-5 2-16-16,6 4 16 31,-9-3-8-31,4-1 8 0,-5 1-8 16,1-4 8-16,0 1 8 15,5-2-8-15,-5-2 0 0,0 1 0 16,-1 2 0-16,1-3 8 15,-4-3-8-15,0 3 0 32,0 0 8-32,0 0-8 0,-7-1 0 15,-1 3 8-15,-1 0-8 16,1 1 8-16,5 1-8 0,-1-5 0 16,4 5 40-16,-4 0-32 31,-4 1 0-31,-4 5 0 15,0 3 0-15,-8 0 40 0,0 6-40 0,0-3-8 16,0 3 56-16,1 0-48 16,-2 1 48-16,5-4-56 0,1 2 8 15,-2-2-8-15,2 0 0 16,-6 0 8 0,6 0 40-1,-9 4-48-15,0-1 0 0,-4-1 16 0,0 5 48 16,0 2-16-16,-4 2-40 15,0 4-8-15,-4-2 24 0,-3 6-24 16,-1 0-120-16,0 0 0 16,-7 3-216-16,2 6-232 15,-19 17-608 1,13-4-1745-16,7-3-2848 0</inkml:trace>
  <inkml:trace contextRef="#ctx0" brushRef="#br0" timeOffset="34582.26">18924 4873 11226 0,'5'-3'4041'15,"-1"-3"-2529"-15,-4 3-32 16,0 3-167-16,0 0 47 0,0 0-352 16,0 3-600-16,-12 17-408 15,-16 20 168-15,-20 30 232 0,-11 20-72 16,-5-2-23-16,12-15-65 0,8-22-72 15,9-11-64-15,-2 9 8 16,-6 4-104-16,-1 1 40 16,7-6-48-1,10-7-56-15,7-9-416 16,9-10-89-16,6-6-431 0,5-10-936 16,8-12-1937-16,12-13 1264 0,4-10-4784 15</inkml:trace>
  <inkml:trace contextRef="#ctx0" brushRef="#br0" timeOffset="34882.16">19085 4985 10098 0,'0'0'4097'0,"0"0"-1961"31,0 0-272-31,0 0-431 0,0 0-673 15,0 0-248-15,0 0 200 16,-92 72 80-16,36-8-256 16,-4 16-216-16,-7 17 33 0,-1 2 7 31,12-4-136-31,16-21-64 16,13-20-32-16,6-17-8 0,5 4-40 15,-3-3-72-15,2 7-8 16,2-4-416-16,11-12-328 0,-1-16-761 15,5-10-1199-15,0-3-4290 0</inkml:trace>
  <inkml:trace contextRef="#ctx0" brushRef="#br0" timeOffset="35842.14">18447 4188 10522 0,'0'0'2880'0,"0"0"-751"0,0 0-497 16,0 0-216-16,0 0-223 16,0-20-353-16,0 20-328 15,0 0-280 1,0 3-232-16,0 10-192 16,0 10 192-16,0 2 8 0,0 0 8 15,4 2 32-15,7-6 0 16,6-2 32-16,-1-3-80 15,7-7-120-15,5-5-312 0,4-4 96 32,0 0-168-32,-8-19 248 15,0-4 168-15,-5-4 88 0,-10-6 8 16,-1 5 40-16,-4-1 296 16,-4 10 320-16,0 6 64 15,0 7 40-15,0 6-400 0,0 0-368 16,0 0-120-1,0 15-144-15,0 10 216 16,0 8 48-16,0 2 8 0,0 6 0 16,-4 3-8-16,0 8 8 15,0-2 0-15,-5 8 64 16,6-1-56-16,-9-4-8 16,0 1-8-1,-4-10 0-15,-4-5-72 0,1-14-80 16,-6-3 104-16,-3-12 48 15,0-7 424-15,0-3 152 0,0-9-47 16,0-17-185-16,5-6 64 16,7-8-88-16,8-9-176 0,8-1-8 31,8-7-128-31,20 0-8 16,4 6-496-16,7 7-336 0,6 4-729 15,-10 15-2296-15,-14 10-2928 0</inkml:trace>
  <inkml:trace contextRef="#ctx0" brushRef="#br0" timeOffset="36345.93">18447 3996 11922 0,'0'0'4225'15,"0"0"-2921"-15,0 0-456 16,0 0-87-16,0 0-81 0,0 0-256 15,0 0-184-15,0 0-216 16,0 0-24 0,0 0-72-16,4 0 72 15,-4 0 120-15,4 0 32 16,-1-2 352-16,10-14 488 16,-1-6-544-16,8-10-280 0,-1-8-80 31,1-6-80-31,-3 9 40 0,-6-1 8 15,-3 12 112-15,-4 6 225 16,1 15-129-16,-1 2-152 16,-4 3-112-16,7 5-232 0,-3 18 56 15,13 5 176-15,2 10 0 16,5 1 8-16,0-2-8 0,4 5-24 31,16 0-1161-31,-9-11-3856 16,-7-12-10458-16</inkml:trace>
  <inkml:trace contextRef="#ctx0" brushRef="#br0" timeOffset="37804.08">32005 4747 10722 0,'0'0'4033'0,"0"0"-2001"16,0 0-344-16,0 0-407 0,0 0-377 16,0 0-360-16,0 0-256 15,0 12-216-15,-4 13 120 0,-7 17 368 32,-9 16-144-32,-8 24-248 15,-4-6-72-15,0-4-8 0,0 8-32 16,-4-4-48-16,1 4-8 15,7-4 8-15,7-16-8 32,10-15-72-32,7-1-176 0,-5 1-448 15,9-14-696-15,0-12-1081 16,13-12-1575-16,-2-7-1194 0</inkml:trace>
  <inkml:trace contextRef="#ctx0" brushRef="#br0" timeOffset="38131.11">32261 5001 7345 0,'0'0'5825'16,"0"0"-3992"0,0 0-609-16,0 0 40 15,0 0 225-15,0 0-249 0,0 0-232 16,51-67-352-16,-51 67-536 15,0 15-120-15,-8 14-8 0,-8 16 8 16,-3 16 416-16,-17 14 64 31,-16 17-264-31,-4 10 32 16,0-7-103-16,16-22-49 0,12-19-16 16,13-13-80-16,-5 4-144 0,3 3-401 15,2-1-399-15,7-9-688 16,8-10-673-16,0-11-2232 31,12-14-5889-31</inkml:trace>
  <inkml:trace contextRef="#ctx0" brushRef="#br0" timeOffset="39156.61">31663 3782 2480 0,'0'0'12835'16,"0"0"-10875"-16,0 0-1552 0,0 0-400 31,0 0-8-31,-24 72 408 16,12-31-248-16,8 4-32 0,4-1-56 15,0-2-72-15,16-11-72 16,12-4-736-16,12-16 400 0,0-4 408 16,7-7 56-16,1-10 72 31,-4-15 48-31,0-7 320 0,-12-7 385 15,-8 2 375-15,-9-1-160 16,-3 9-8-16,-3 7-344 16,-5 12-103-16,-4 10-529 0,0 0-112 15,0 19-288-15,0 16 200 16,0 16 88-16,3 7 8 0,5 14-8 31,9 21-72-31,7 14-137 16,-5 1-47-16,-7-19 112 15,-8-22 128-15,-4-25 16 0,-8-14-192 0,-8 3-88 16,-4-2-144 0,-8-7 376-1,-4-9 48-15,4-13 288 0,-8-7 528 16,1-18-159-16,3-16-25 16,4-7 112-16,12-19-280 0,16-18-112 15,32-20-224-15,19 13-128 0,5 22-80 47,0 26-464-47,-16 25-544 16,16 3-729-16,-12 3-3152 0,-4 5-7737 15</inkml:trace>
  <inkml:trace contextRef="#ctx0" brushRef="#br0" timeOffset="39800.12">31834 3563 5825 0,'0'0'5625'15,"0"0"-3321"-15,0 0-1631 0,0 0-393 16,0 0 272-16,0 0 88 0,0 0 408 31,-12 14-104-31,4-3-424 16,4-3-199-16,0-1-113 15,1 0-88-15,3-4-24 0,0-3 104 16,0 0 352-16,0 0 192 31,0 0 120-31,7-3 48 0,9-13-120 16,4-3-503-16,0-7-169 31,3-2-64-31,-6 2-40 16,-1 1 112-16,-4 9 200 0,-8 3 0 0,0 10-48 15,-4 3-280-15,7 0-40 16,2 16-280-16,3 12 144 16,8 11 176-16,8 15-8 0,4 0-184 15,-1 15-1169-15,-3-11-4232 16,-8-18-6081-16</inkml:trace>
  <inkml:trace contextRef="#ctx0" brushRef="#br0" timeOffset="45157.83">18952 10855 12578 0,'0'0'4473'15,"0"0"-3361"-15,0 0-223 0,0 0 327 16,0 0 48-16,0 0-336 16,17 0-352-1,-2-4-199-15,22-1-185 16,6-2 0-16,10 0 0 16,6 1-104-16,5 0 16 0,4 0-88 15,-5-1 40-15,-7 7-56 0,-12-3-176 16,-13 3-376-16,-18 0-353 15,-13 0-1311-15,0 3-857 0,-28 4 1489 32,-28 3-1049-32,8-4-4304 15,-3 0 2096-15</inkml:trace>
  <inkml:trace contextRef="#ctx0" brushRef="#br0" timeOffset="45366.82">18849 10953 7009 0,'0'0'5337'0,"0"0"-3328"16,0 0-313-16,0 0 368 16,0 0-247-16,0 0-593 15,0 0-496-15,56 11 72 0,-9-9-136 16,9-2-287-16,12 0-137 31,0 0-96-31,-4 0-72 0,-4-2-72 16,-9-3-72-16,1-4-945 0,-8 0-1495 15,-16-4-4258-15</inkml:trace>
  <inkml:trace contextRef="#ctx0" brushRef="#br0" timeOffset="46162.96">22885 10636 12762 0,'0'0'5137'16,"0"0"-4345"-16,0 0-279 0,0 0 303 16,0 0 296-16,0 0-160 31,0 0-304-31,21 7-200 0,3-7-167 16,11 0-185-16,13 0-24 15,4 0-64-15,8 0 40 16,-1 0-40-16,-3 0-8 0,-8 0-48 0,-9 0-168 15,-11 0-289 1,-15 0-663 0,-13 3-968-16,-32-3-2969 0,-9 3 2448 15,-6-1-4176-15</inkml:trace>
  <inkml:trace contextRef="#ctx0" brushRef="#br0" timeOffset="46446.26">22818 10757 9994 0,'0'0'4321'0,"0"0"-3209"16,0 0 328-16,0 0 417 15,0 0-385-15,0 0-544 0,0 0-248 32,0 0-88-32,88 9-144 0,-37-9-232 15,12 0-56-15,2 0-112 16,3 0 0-16,-5 0-40 15,-7 0 0-15,-12 0 0 0,-13-2 0 16,-14 2-8-16,-9-5 48 31,-5 5-48-31,-3 0-56 16,0 0-192-16,0 0-424 0,-7 0-816 16,-2 0-2297-16,5 0-1056 0</inkml:trace>
  <inkml:trace contextRef="#ctx0" brushRef="#br0" timeOffset="48533.73">27404 12678 360 0,'0'0'6761'0,"0"0"-3792"0,0 0-1625 16,0 0-344-16,0 0 144 16,0 0 17-16,-4 0-273 15,4 3-368-15,0-3-160 0,0 0-152 32,0 0-32-32,0 3-56 15,0-3 48-15,0 0 88 0,8 0 136 16,-1 0 48-16,6 0-184 0,2 0-176 15,6 0 32-15,3 0-103 16,-1 3-9-16,9-3 8 16,-4 3 40-1,0-3-8-15,0 3-32 16,0-3 0-16,-4 4 0 0,4-4 48 16,-5 0 88-1,5 0 56-15,0 0-64 16,4 0-64-16,3 0 8 15,2 0 24-15,3-4-16 0,-5 1-40 16,1 3-40-16,-4 0-8 16,0-3 8-16,0 3-8 0,-4 0 8 15,3-3 0-15,-3 0 0 16,8 0 0-16,1 3-8 0,-5-4 8 31,3 1 0-31,1 0 0 16,4 0 0-16,-5 0 0 0,6 3 0 15,-9-4 0-15,-1 4 0 16,1-2 0-16,0-2 0 16,4 1-8-16,0 0 8 0,-1 0 0 31,-3-4 0-31,4 7 0 16,0-3 0-16,0 0 0 0,0 3 112 15,3-3-24-15,2 3-24 16,-2 0-24-16,5 0 24 0,0 0-16 15,0 6 120-15,4-3 56 16,-1 0-80 0,-2 1-72-16,-6-1 16 15,-3 0-32-15,-8-3-16 0,0 0 0 16,-13 0 0-16,2 0-40 16,-6 0 8-16,2 0 40 0,-6 0-40 15,1 0-16 1,5 0 8-16,-6 0 0 31,5 0-8-31,-3 0-288 16,-9 0-976-16,0 0-2625 0,-21 0-3113 15</inkml:trace>
  <inkml:trace contextRef="#ctx0" brushRef="#br0" timeOffset="54968.17">24348 11020 6793 0,'0'0'5865'0,"0"-9"-4649"16,0 5-375-16,0 4-425 16,0 0 104-1,0 0 368-15,0 0-296 16,0 7-440-16,-9 9-144 0,-2 5 416 16,-13 15 48-16,0 2-112 15,-8 13 137-15,-12 16 199 0,-8 18-88 16,-4 26-120-1,5 7-32-15,15-4-64 16,20-2-96-16,16-14-88 16,20-1-72-16,27 12 8 0,21-1-24 31,12 3 72-31,8 4-96 16,-4-8-96-16,-5-5-56 0,-7-13-696 15,-24-29-1528-15,-13-23-3946 0</inkml:trace>
  <inkml:trace contextRef="#ctx0" brushRef="#br0" timeOffset="55806.73">30105 11137 7705 0,'0'0'4377'15,"0"0"-3249"-15,0 0 481 0,0 0-129 16,0 0 224-16,0 0-191 16,0 0-633-16,52 7-504 15,-8 21-240 1,27 23-8-16,21 22 48 16,20 26 32-16,-1 12-128 0,-12 6 0 15,-22-12-32-15,-22-10-40 16,-23-6 0-16,-12 0-8 15,-20-3 48-15,-4 3-48 0,-28-3 8 32,-8-1-16-32,-12-5-416 15,1-10-456-15,3-17-496 0,-16 1-801 16,12-15-1784-16,5-4-4377 0</inkml:trace>
  <inkml:trace contextRef="#ctx0" brushRef="#br0" timeOffset="60315.71">22861 10646 3792 0,'0'0'7970'0,"0"0"-6594"16,0 0-984-16,0 0 265 16,-4-7 1159-16,4 7 104 0,0 0-599 31,4 0-473-31,9 0-384 16,6 0-24-16,1 0-200 0,4 0-64 15,1 0 72-15,6 0-8 16,5 0-104-16,0 0-64 0,7 0-72 15,5 0 8-15,0 0 40 32,-4 4-48-32,-8-4-192 15,-8 0-624-15,-8 3-344 0,-12 0-1121 16,-8-1-759-16,-21 2-1497 16,2-4-552-16</inkml:trace>
  <inkml:trace contextRef="#ctx0" brushRef="#br0" timeOffset="60621.58">22934 10747 8281 0,'0'0'2041'16,"0"0"-1449"0,0 0 104-16,0 0 952 15,0 0 737-15,0 0-441 16,86 10-1072-16,-41-8-431 0,-2 3-153 15,2-5 64-15,-2 0-8 16,-3 0-128-16,-12 0-48 0,-4 0-88 31,-12 0-16-31,-4 0-8 16,-4 0 0-16,-4 0-48 16,0 0-8-16,0 0-144 0,0 0-120 15,0 2-912-15,0-2-985 0,0 3 265 16,0-3-601-16,0 3-4320 0</inkml:trace>
  <inkml:trace contextRef="#ctx0" brushRef="#br0" timeOffset="67251.92">27961 10718 9458 0,'0'0'1880'32,"0"-12"-872"-32,0 6-176 15,0-1-144-15,4 1 785 0,4 2 335 16,5 2-656-16,-2-3-760 16,13 3-255-16,4 2-89 0,4 0 32 15,4 2 0-15,-4 12 40 16,-1 2 24-1,-3 9-72-15,-3 1 0 16,-10 9-16-16,-2 5 72 0,-6-1-40 16,-7 8 8-16,0-1 8 15,0-3 64-15,0 1-112 0,-7 1 32 16,3 0-40 0,4-10-48-1,0 0 48-15,0-7-40 0,0-2-8 16,0-8-96-16,0-1-312 0,0-8-424 15,7-6-785-15,1-3-1223 16,0 0-1657-16</inkml:trace>
  <inkml:trace contextRef="#ctx0" brushRef="#br0" timeOffset="67500.39">28017 11147 880 0,'0'0'10698'0,"0"0"-8402"16,0 0-1199-16,0 0-345 0,0 0-40 15,4 6-216-15,8 5-8 16,4 7 264-16,4 1-384 0,4 3-224 16,4 1-47-16,-4-1-49 15,-4-3-48 1,-1 0-313-16,2-3-927 15,-6-7-1096-15,1-3-513 0,-8-6-3632 16</inkml:trace>
  <inkml:trace contextRef="#ctx0" brushRef="#br0" timeOffset="67701.42">28491 11065 9690 0,'0'0'3224'0,"0"0"-1063"16,0 0-449-16,0 0-824 15,0 0-256-15,0 0-175 0,0 0-329 32,0 0 264-32,-39 41-72 15,18-16-96-15,-3 4-80 0,1 3-64 16,-1 6-32-16,0 0-48 16,-12 19-816-16,8-6-1809 0,4-9-3632 15</inkml:trace>
  <inkml:trace contextRef="#ctx0" brushRef="#br0" timeOffset="79321.28">23001 2196 12602 0,'4'-5'3065'0,"-4"2"-1553"16,0-1-376-16,0 4-255 16,0 0-185-16,0 0-160 0,0 12-360 15,0 11-56-15,0 9 264 31,0 3-144-31,4 0-112 0,7 0-56 16,6-10-64-16,3-3 72 16,3-6-80-16,5-9-8 15,4-7-40-15,0-10 40 0,5-18 8 16,-6-14 8-16,-3-6 0 31,-5-9 0-31,-10 4 0 0,-5 2 0 0,-8 12 200 16,0 11 240-16,0 12-16 15,0 10-152-15,0 6-280 16,0 9-64-16,0 19-104 0,7 11 168 16,10 11 0-1,2 14 8 1,9 12 64-16,13 10-8 0,6 16-64 16,-3-10-8-16,-12-23-88 0,-20-15 24 15,-12-15 56-15,0-1-64 16,-8 3-56-16,-20-3-64 0,-16-7 200 31,-24-5 288-31,1-12 56 16,-9-9 16-16,4-2-47 0,16-3-65 15,1-15-56-15,11-14-192 16,23-25-176-16,34-37-889 0,19 4-2591 16,11 7-4546-16</inkml:trace>
  <inkml:trace contextRef="#ctx0" brushRef="#br0" timeOffset="79567.46">23734 2421 1360 0,'0'0'14763'16,"0"0"-11650"-16,0 0-1609 15,0 0-312-15,0 0-504 16,64-72-376-16,-17 50-216 0,13 3-88 16,4 3-8-16,-4 6-144 15,-4 4-1032-15,-13 6-1096 0,-15 0-1689 16,-28 13 784-16,-4 6-3128 0,-24-3 3200 16</inkml:trace>
  <inkml:trace contextRef="#ctx0" brushRef="#br0" timeOffset="79727.03">23754 2521 336 0,'0'0'1224'16,"0"0"4289"-16,0 0-3080 0,0 0-617 16,0 0-360-16,0 0 473 15,0 0 471-15,0 0-479 0,140 35-857 16,-53-61-536-16,-8 4-304 31,-11 3-224-31,-8-10-224 0,-12 7-2793 16,-4-3-6873-16</inkml:trace>
  <inkml:trace contextRef="#ctx0" brushRef="#br0" timeOffset="80339.57">24782 2130 5249 0,'0'0'9802'15,"0"0"-7394"-15,0 0-1184 0,0 0-543 16,0 0-145-16,0 0-192 15,-60 7-176-15,40 19 80 0,-4 7-32 16,12 6-144-16,9 5-72 31,3-2 0-31,3 0 0 16,25-9-312-16,8-8-200 0,12-8 144 16,7-10 368-16,1-7-144 15,0-4 88-15,-7-18 56 0,-10-3 80 0,-11-11 144 16,-16 2 504-1,-9-8 120 1,-3-2 32-16,-24 6-232 16,-11 1-151-16,-9 7-145 0,-12 8-224 15,4 13-8-15,1 5-120 16,3 4-280-16,20 16-817 0,24 14-1479 0,4-9-2609 31,16-2-6626-31</inkml:trace>
  <inkml:trace contextRef="#ctx0" brushRef="#br0" timeOffset="80505.07">25563 2016 15595 0,'0'0'3889'16,"0"0"-3473"-16,0 0-416 15,0 0-144-15,-84 0-1729 0,48 0-1263 16,4 0-4098-16</inkml:trace>
  <inkml:trace contextRef="#ctx0" brushRef="#br0" timeOffset="81275.64">23168 3188 232 0,'0'0'13410'0,"0"0"-10793"15,0 0-1545-15,0 0-232 0,0 0 297 16,0 0-121-16,0 0-320 15,148-36-88-15,-36 7-32 0,51-12-120 32,31-9-160-32,22 0-80 15,3-11-88-15,-16-3-7 0,-3 1-57 16,-25 6-64-16,-28 12 48 16,-43 16-40-16,-36 14 0 0,-32 8-8 15,-21 4-144-15,-7 3-169 31,-8 0-583-31,0 0-824 16,-23 7 360-16,-18 11 503 0,-50 11-2319 16,11 0-3346-16,-4-4-2038 0</inkml:trace>
  <inkml:trace contextRef="#ctx0" brushRef="#br0" timeOffset="81651.6">23431 3245 9153 0,'0'0'1585'0,"0"0"-1001"15,0 0-152 1,-95 25 272-16,75-16 432 0,12-2-143 16,4-1-449-16,4-3-368 0,8 0 472 15,20-3 560-15,32 0-152 16,39-19-143-16,45-9-297 15,30-10-168 1,10-6-64-16,-5 2-24 16,-16-3-136-16,-6 4-8 0,-22 7-120 15,-32 4-96-15,-31 9-8 16,-28 5-192-16,-13 3-304 16,-3 0 80-16,0-3 112 0,-7 0 168 31,-6 4 64-31,-7-1-160 15,-4 4-112-15,8-1-929 0,8-12-863 32,0 6-2489-32,0-3-4761 0</inkml:trace>
  <inkml:trace contextRef="#ctx0" brushRef="#br0" timeOffset="83724.81">19861 14402 12682 0,'0'0'4097'0,"0"0"-3529"0,0 0-384 16,112-11 624-16,-68 6 329 16,8 2-425-16,3 3-320 15,8 0-208 1,-3 0-104-16,5 0-80 0,-10 0-312 16,-11 0-1136-16,-8 0-1337 15,-16 0-1488-15,-16 0-2024 0,-4 0 1536 16</inkml:trace>
  <inkml:trace contextRef="#ctx0" brushRef="#br0" timeOffset="83968.78">19937 14487 10066 0,'0'0'2776'0,"0"0"-1535"31,0 0 47-31,0 0 200 15,0 0-488-15,0 0-232 16,0 0 17-16,87 10-201 0,-51-7-192 16,5-3-128-16,2 3-136 15,5-3-32-15,3 4-24 0,2-4-16 32,-5 0-56-32,-12 0-1288 15,-5 0-1737-15,-11 0-2728 0,-4-7-3793 16</inkml:trace>
  <inkml:trace contextRef="#ctx0" brushRef="#br0" timeOffset="86211.1">30563 16427 2536 0,'0'0'6625'15,"0"0"-4048"-15,0 0-1577 31,0 0-56-31,0 0 665 0,-4 3 159 16,4-3-480-16,0 0-319 31,0 0-337-31,0 0 0 16,0 0-48-16,0 0-136 0,9 0-112 16,2 0-96-16,13 0-144 15,8 0-88-15,4 0 56 0,11-3-64 0,1 0 8 16,8 0 0-16,4 0 40 15,0 0-48-15,-4 3 0 16,3 0 72-16,-3-4 8 0,0 1 40 16,0 3-24-1,3-3 48 1,-3 3-32-16,4 0 24 0,0 0 0 16,-1 0-31-16,-3 0-33 0,0 3 48 15,-8 0-48-15,-1 1 48 16,6-4-72-16,-6 3-32 0,1-3-8 31,0 0 64-31,0 0-64 16,8 0 40-16,-4 0-40 0,-1 0-8 15,1 0 40-15,-5 0-32 16,-2 0-8-16,-2-3 0 0,-11 3 16 16,0-4 72-16,-8 1-80 31,-4 0 0-31,4 0 0 0,-8-1 8 15,4 2-8-15,4-1-8 16,-5 3-88-16,2-4-104 16,-6 4-64-16,-3 0 88 0,0 0-25 15,-8 0-175-15,-4 0-416 32,0-3-744-32,-12 3-657 0,-32-6-551 15,1-1-1177-15,-6 1-4161 0</inkml:trace>
  <inkml:trace contextRef="#ctx0" brushRef="#br0" timeOffset="86811.65">30626 16615 3320 0,'0'0'5969'0,"0"0"-2688"15,0 0-2081-15,0 0-239 0,0 0 655 16,0 0-144-16,13 6-215 15,6-6-473-15,9 0-200 16,9 0-80-16,10 0 32 0,9 0-24 16,19 0-72-16,26 0-144 31,22 0-128-31,12 0-56 0,0 0 16 16,-6 0 0-16,-18 0-32 15,-7 3 1-15,-9-3-33 16,-15 0-16-16,-21 0 8 0,-10 0-8 0,-10 0 40 15,13 0-80 1,4 0 88 0,12 0 48-16,-8-3-8 0,-5 3-40 15,-7-3 128-15,-5 3-80 16,-11-3-72-16,-4 3 56 16,-8 0-64-16,-3 0-16 0,-2 0-40 0,2 0 0 31,-6 0-8-31,1 0 0 15,0 0-48-15,-4 0-32 0,0 0-64 16,0 0-152-16,-4-4-184 16,-4 4-185-16,0 0-1087 15,-8-6-2761-15,-4-3-2184 0,-8 2-1529 0</inkml:trace>
  <inkml:trace contextRef="#ctx0" brushRef="#br0" timeOffset="90238.59">24311 1619 184 0,'0'0'904'16,"0"0"1784"-16,0 0 625 16,0 0-1553-16,0 0-183 0,0-12-369 15,0 7-232-15,0 5 152 16,0 0 65-16,0 0-121 0,0 0-184 31,0 0-264-31,0 0-160 16,0 0-88-16,0 0-80 15,0 0-23-15,0 0-25 0,0 0 24 16,0 0-72-16,0 0-88 16,0 0-40-16,0 0-72 0,0 5 0 15,0 4-112 1,5 3 40-16,7 8 72 15,-1 5 96-15,2 4-24 16,2 2-72-16,-7-2 8 0,1 0 0 16,2-7 0-16,-7 0 0 15,5-6 64-15,-5-7-72 16,0 1 0 0,-1-10 48-16,1 0 40 0,0 0 72 15,13 0 728-15,6-13-112 16,13-12-408-16,8-11-208 0,8-4 64 15,8-18-88-15,0-2-56 16,7-4-64 0,-11 1 80-16,-5 9-40 15,-10 13 8-15,-18 15 0 16,-7 13-56-16,-12 7-8 0,-4 6-136 16,0 0-432-16,0 13-1000 15,-4 12 352-15,-16 33-585 0,-4-5-2416 31,5-2-3032-31</inkml:trace>
  <inkml:trace contextRef="#ctx0" brushRef="#br0" timeOffset="92370.04">30759 16443 11330 0,'0'0'5041'0,"0"0"-3929"16,0 0-88-16,0 0-15 0,0 0-129 16,0 0-216-16,107-10-64 15,-51 7-136 1,15 3-128-16,29 0 24 0,24 0-56 15,3 0 25-15,-3 0-209 16,-17 0 8-16,-31 7-8 16,-12-1-24-16,-25-3-48 0,-3 3-40 15,0 4-8 1,-4-4 0-16,-4 5-328 16,-12-6-289-1,-12 2-935-15,-4 2-760 16,-32-3-1761-16,-8 0-392 15,-4-2-4457-15</inkml:trace>
  <inkml:trace contextRef="#ctx0" brushRef="#br0" timeOffset="92624.79">30806 16618 7865 0,'0'0'5633'31,"0"0"-3696"-31,0 0-425 0,0 0 184 16,100 9-127-16,-28-6-433 16,23 4-400-16,25-1-176 15,3 0-112-15,-19 4-152 0,-24-1-103 16,-33-5-89-16,-7-1-104 31,0-3-176-31,-4 4-289 0,3-4-383 0,-15 0-256 16,-7 0-664-16,-17-11-1129 15,0-1-2304-15,-4-4-3161 16</inkml:trace>
  <inkml:trace contextRef="#ctx0" brushRef="#br0" timeOffset="94155.4">25108 16545 11226 0,'0'0'2248'15,"0"0"-1615"-15,0 0-457 16,0 0 80-16,84-3 456 16,-48 3-56-16,8 0-224 0,8 0-88 0,20 0 8 31,23 0-120-31,16 6 56 15,1 0-32-15,-5 3-136 0,-10-5-16 16,-18 2-32-16,5-3 0 16,-5-3 16-16,9 4 96 15,4-1 153 1,3 3 119-16,9-2 128 16,-1 1 0-16,1 2-96 15,0-1-120-15,3 4-104 0,-7-1-64 16,-4 4-8-16,-4 0-24 15,-6 3-80-15,-2-4 0 0,-11 2-72 16,-14-6 40-16,-7-2-40 31,-4 1-8-31,12 0 40 16,7-2-48-16,9-1 8 0,4 3 64 16,-5-7-64-16,1 0-8 15,-4 0 0-15,-1 0 0 0,-3 0 8 0,-4 0-8 16,0-4 0-1,-1 1 8 1,1 3-8-16,0 0 0 16,0 0 0-16,3 0 0 0,-3 0 0 15,4 10-8-15,4-4 8 16,-5 1 0-16,5 2 8 0,0-3 8 16,-1-3-8-1,1 4 0-15,0-4-8 16,-4 0 8-16,-1 1 88 15,5-1-16-15,0-3 16 0,11 0-24 16,-11 0 16-16,4 0-16 16,0 0-64-16,-20 0 8 0,11 0 40 31,-3 0-48-31,-4 3 0 16,0 0 72-16,-9 0-64 0,9 0-8 15,-4-3 0-15,3 0-8 16,5 0 0-16,0 0 8 0,-1 0-8 15,1 0 0-15,5 0 0 32,-6 0 0-32,5 0 8 15,-4 0-8-15,-5 0 8 0,-3 0-8 16,-8 0 0-16,-4 3 8 16,-8-3 0-16,-8 4-8 0,0-4 8 15,-5 0 56-15,-7 0-56 16,-4 0 49-1,0 0-49-15,-8 0 32 16,-4 0-40-16,0 0-401 0,-36-10-1599 16,-4-6-3745-16,-15-3-5970 15</inkml:trace>
  <inkml:trace contextRef="#ctx0" brushRef="#br0" timeOffset="102048.93">17658 8753 7697 0,'0'0'2705'0,"0"0"-1625"0,0 0-464 15,0 0-24-15,0 0 480 16,0 0 649-16,0 0-121 15,0 0-560 1,0 0-448-16,0 0-311 16,0 0-121-16,0 0-72 0,3 0 24 31,-3 0-32-31,0 3-64 16,9-3 40-16,7 0 8 15,12 4 168-15,16-1-40 0,27 0-16 16,33 3 8-16,32 4-80 15,15-1 48-15,-4 4 80 0,-7 0-72 16,-21-1 0-16,-12-3-104 16,-23-2 8-16,-16-1-56 15,-24-6 56-15,-4 0-56 0,-1 0 48 32,6 0-40-32,-2 0 56 0,1-6-16 15,-4-1 24-15,0-2 16 0,-1 4 16 16,2-2-32-16,-2 0-32 15,-3 4-40-15,-8 3 0 16,0 0-8-16,-13 0-48 16,2 3-936-1,11 11-1617-15,-4-2-2560 16,4-5-5561-16</inkml:trace>
  <inkml:trace contextRef="#ctx0" brushRef="#br0" timeOffset="102812.36">22064 8855 1224 0,'0'0'10042'16,"0"0"-8498"-16,0 0-1080 15,0 0 24-15,0 0-111 0,0 0 199 32,0 0 128-32,112-6-400 15,-64 6-144-15,7 6-48 0,10 3-56 16,10 3 48-16,21 2 208 15,12-1 152-15,3-1 88 16,-7-2-24-16,-25-4-168 0,-19-3-40 31,-8 1-143-31,-5-4 15 16,9 0-16-16,4 0 72 0,12 0-8 16,-13 0-40-16,-3 0 48 15,-7 0-8-15,-10 0-48 0,-3 0 0 16,-4 0-136-16,-1-4 32 15,-6 1-80 1,-1 0 48-16,-5 3-8 16,1 0-48-16,-3-3-8 0,-2 3-48 15,-3 0-504-15,4 0-512 16,-4 0-1065-16,-4 0-727 0,-4 0-3018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1-03-10T10:56:49.995"/>
    </inkml:context>
    <inkml:brush xml:id="br0">
      <inkml:brushProperty name="width" value="0.05292" units="cm"/>
      <inkml:brushProperty name="height" value="0.05292" units="cm"/>
      <inkml:brushProperty name="color" value="#00B0F0"/>
    </inkml:brush>
    <inkml:brush xml:id="br1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10498 4130 14051 0,'0'0'2224'16,"0"0"-856"-1,0 0-472 1,0 0-455-16,0 0-313 0,0 0 120 16,0 0 0-16,0 0 496 15,-32 64-24-15,29-16-312 16,-1 21-144-16,4 11-48 0,0-1-144 0,4-9 24 31,3-7-48-31,1-12-48 16,5 9-240-16,6 29-1336 0,-3-15-3017 15,-8-17-4065-15</inkml:trace>
  <inkml:trace contextRef="#ctx0" brushRef="#br0" timeOffset="378.57">8960 5391 6729 0,'0'0'5729'16,"0"0"-4737"-16,0 0-856 16,0 0 64-16,0 0 313 0,124 57 799 0,35-48 96 15,60-9-344 1,48-3-199-1,44-22 223-15,24 3 120 0,35 3-112 16,33 6-328-16,27 6-279 16,12 7-129-16,12 10 88 15,-16 13 24-15,-23 8-200 0,-37 4-176 16,-43 3 112 0,-56-3-200-16,-68-7-8 15,-68-8 0-15,-63-8-352 16,-48-5-496-16,-32-4-409 0,-47-3-2647 15,-13-3-9-15,-16-10-4809 16</inkml:trace>
  <inkml:trace contextRef="#ctx0" brushRef="#br0" timeOffset="1083.4">9164 6861 6345 0,'0'0'11074'0,"0"0"-8297"16,0 0-1633-16,0 0-840 0,0 0-48 15,-5 73 672-15,1-10-351 16,4 24-169-16,0 11-240 0,-4-6-40 16,4-19-120-1,-4-23-8-15,4-15 0 16,0 11-464-16,0 7-625 16,0-6-2007-16,8-15-3994 15</inkml:trace>
  <inkml:trace contextRef="#ctx0" brushRef="#br0" timeOffset="1336.05">9638 7356 14195 0,'0'0'4529'0,"0"0"-2833"31,0 0-568-31,0 0-504 15,91-25-208-15,-23 22-88 0,23 3-96 16,25 0-136-16,-9 0-96 16,-23 0-32-16,-28 0-496 0,-32 0-464 15,-4-6-888-15,-8-1-313 32,-12-16-823-32,-24 2-2338 0,-8-1-3319 15</inkml:trace>
  <inkml:trace contextRef="#ctx0" brushRef="#br0" timeOffset="1518.31">9997 7035 1528 0,'0'0'10530'16,"0"0"-7537"0,0 0-673-1,0 0-503-15,0 0-617 0,0 0-440 16,0 0 344-16,0 82 129 0,0-24-377 16,0 5-296-16,0 10-240 15,0 1-104-15,0 19-120 0,11-11-96 31,5-10-480-31,36 4-760 16,-4-31-1449-16,8-10-5137 16</inkml:trace>
  <inkml:trace contextRef="#ctx0" brushRef="#br0" timeOffset="1969.13">11610 7359 11738 0,'0'0'5209'0,"0"0"-4561"16,0 0 0-16,0 0 161 0,0 0-137 15,95 29 0-15,-59-29-80 16,5 0-248-16,6-10-232 15,-3-12-112-15,-4-10 0 16,-8-15-88 0,-8-6 88-16,-17-12 48 15,-7 2 24-15,-16 2 112 0,-20 14 168 0,-11 15 400 16,-9 17-376-16,-4 15-71 31,0 15-57-31,1 36-8 16,15 31 16-16,16 23-48 0,28 7-200 15,12-8 128-15,27-28-128 16,10-26 0-16,-10-11 72 0,21-7-80 16,20-10 0-16,3-6 0 31,-3-9-8-31,-12-14-112 0,-20-21-560 16,8-23-521-16,-1-37-1607 15,-15 10-2929-15,-15 6-6178 0</inkml:trace>
  <inkml:trace contextRef="#ctx0" brushRef="#br0" timeOffset="2528.46">11036 6499 13482 0,'0'0'3209'0,"0"0"-1521"16,0 0-223-16,0 0 103 47,0 0-544-47,0 0-304 0,0 0-87 15,0 0-233-15,84-13-24 16,-17 11-88-16,29-5-56 0,-8 3-56 16,-8 1-56-16,-17 0-112 0,-19 3 88 15,0 0-88-15,-8 0 0 16,-8 0 0-16,-17 0-8 0,-11 0-48 15,0 0-256-15,0 0-232 16,-7 0 48-16,-14 0-257 0,2 0-1263 16,3 0-4065-16</inkml:trace>
  <inkml:trace contextRef="#ctx0" brushRef="#br0" timeOffset="3018.4">12164 5956 8465 0,'0'0'5121'15,"0"0"-2592"-15,0 0-257 0,0 0-383 16,0 0-649-16,0 0-560 16,-96 32 0-16,52 19-87 15,8 2-257-15,4 14-128 16,8 0-56-16,12-4-32 16,9 4-120-16,3-1 8 15,24-2-16-15,19-9-104 0,9-8-536 16,12-9-313-16,28-10-1111 31,-17-12-2257-31,-15-13-3457 16</inkml:trace>
  <inkml:trace contextRef="#ctx0" brushRef="#br0" timeOffset="3577.23">12510 6134 11082 0,'0'0'5081'0,"0"0"-3065"0,0 0-735 16,0 0-745-16,0 0-208 15,0 0 664-15,-12 108-472 0,9-64-352 16,-1 1-56-16,4-7-104 16,0 0 40-16,0-6-8 15,15-10-40-15,-3-6-360 16,8-9-176-16,4-7-24 16,0-4 320-16,4-22 48 15,-1-6 192-15,-3-5 56 0,-3-5-8 16,-10 2 216-16,2 7 272 15,-6 15 240 1,-3 11 0-16,-4 7-504 16,4 7-272-16,9 18 0 31,-2 7 0-31,10 6 32 0,2-4-32 16,5-2-360-16,0-6-72 15,0-13 16-15,0-11 272 0,-4-2 144 16,-5-22 104-16,-3-10 136 15,-4-12 168-15,-8-7-40 16,-4-6-56-16,0-3-184 0,-4-4-40 16,-4 10-88-16,-3 10 8 15,7 15-16-15,-1 17-216 0,5 15-1448 32,0 16-4193-32,13 3-2873 0</inkml:trace>
  <inkml:trace contextRef="#ctx0" brushRef="#br0" timeOffset="3774.06">13251 5877 14195 0,'0'0'3976'0,"0"0"-2383"0,0 0-977 16,0 0-376-16,0 0 272 0,16 91-192 15,-12-43-104-15,4 0-192 16,-4 3-24-1,0-7-1208-15,4-6-1433 16,0-9-2560-16,-8-16-5041 0</inkml:trace>
  <inkml:trace contextRef="#ctx0" brushRef="#br0" timeOffset="3958.67">12964 5724 6081 0,'0'0'9794'0,"0"0"-8122"16,0 0-712-16,156 10 377 16,-48 3-113-16,7-4-592 0,-20-2-352 31,-26-7-280-31,-18 0-624 16,-27 0-2217-16,-4-4-8953 0</inkml:trace>
  <inkml:trace contextRef="#ctx0" brushRef="#br0" timeOffset="4745.72">13956 6098 9882 0,'0'0'5817'0,"0"0"-3585"15,0 0 153-15,0 0-977 32,0 0-720-32,0 0-352 0,0 0 80 15,-71 61-15-15,35-16-249 16,1 5-32-16,-6-6-112 0,9 1-8 16,0-3-136-16,1-8-537 0,6-5-1095 15,10-10-1937 1,7-13-1184-1,3-6-2664-15</inkml:trace>
  <inkml:trace contextRef="#ctx0" brushRef="#br0" timeOffset="4912.22">13642 6131 8633 0,'0'0'5610'16,"0"0"-2978"0,0 0-535-16,0 0-1257 15,0 0 224-15,80 47-8 0,-41-12-480 16,5 4-312-16,0-2-184 15,-4 5-80-15,-1-7-504 0,6 9-1208 16,-10-12-2249-16,-7-10-1824 16</inkml:trace>
  <inkml:trace contextRef="#ctx0" brushRef="#br0" timeOffset="5109.14">14252 6284 12122 0,'0'0'4617'0,"0"0"-3569"15,0 0-752-15,0 0 609 0,0 0-73 16,-45 97-312-16,34-65-328 16,7 3-192-1,4-3-336-15,19-1-1185 16,5-11-2287-16,0-8-1089 0</inkml:trace>
  <inkml:trace contextRef="#ctx0" brushRef="#br0" timeOffset="5414.57">14335 6054 4608 0,'0'0'5834'0,"0"0"-4114"0,0 0-544 15,0 0 241-15,0 0-153 32,-27 80-648-32,22-51-296 0,1-1-152 15,4-6-168-15,0-6-152 16,12-6-1152-16,4-10 96 0,0 0 463 16,-4-10 209-16,4-15 536 15,-12-4 208-15,-4-10 609 31,0 6 567-31,-4 3-24 0,-8 8 56 16,-4 13-447-16,0 9-585 16,0 6-384-16,0 35 0 0,8-2-2609 15,8-1-7985-15</inkml:trace>
  <inkml:trace contextRef="#ctx0" brushRef="#br0" timeOffset="6218.38">14634 6356 12098 0,'0'0'4641'15,"0"0"-2977"-15,0 0-175 0,0 0-257 16,0 0-168-16,20 0-480 15,8-3-200-15,8 0-264 16,7 0-72-16,1-1-40 0,0 1-8 31,-8-3-48-31,-8 6-256 16,-8-3-200-16,-12 3-96 0,-8 0-160 16,0 0-992-16,-21-3-1329 0,-2-1-1640 15,-1 2-3361-15</inkml:trace>
  <inkml:trace contextRef="#ctx0" brushRef="#br0" timeOffset="6397.28">14781 6181 7665 0,'0'0'7914'0,"0"0"-4850"16,0 0-959-16,0 0-865 0,0 0-656 16,0 0 24-16,8 86 145 0,5-38-401 31,-2 6-200-31,1-1-152 15,-4 2-200-15,0-4-777 0,8 6-1431 16,-8-13-3241-16,4-14-2193 0</inkml:trace>
  <inkml:trace contextRef="#ctx0" brushRef="#br0" timeOffset="6867.15">15200 6134 2880 0,'0'0'11491'32,"0"0"-7467"-32,0 0-2039 15,0 0-689-15,0 0-832 0,0 0-344 16,0 0 336-16,40 88-216 16,-33-43-232-16,1-3-8 0,1 2-32 15,2-9-320-15,-3-4-432 16,8-11-456-1,-4-7-128-15,8-11 151 16,0-2 825-16,0-15 200 0,4-11-24 16,0-12 216-16,-1-1 88 15,-2-1 48-15,-5 5 312 0,-4 9 689 16,-9 13 431 0,-3 13-768-16,0 0-800 15,0 17-16-15,0 11 8 16,8 1 16-16,1 6-80 0,2-10-120 15,10-3-296-15,2-9-312 16,5-10 800-16,-4-3 16 0,0-16 288 31,0-12-48-31,-12-11 552 16,-5-5-104-16,-7-7-232 0,0 1-96 16,-7-1-208-16,-14 6-88 15,2 17-80-15,-5 15-384 16,4 29-1864-16,0 19-2545 0,8 2-6090 15</inkml:trace>
  <inkml:trace contextRef="#ctx0" brushRef="#br0" timeOffset="7177.94">15929 6328 7705 0,'0'0'8978'15,"0"0"-6329"-15,0 0-1089 0,0 0-1104 16,0 0-400-16,0 0-56 16,0 0 0-16,-32 47 0 15,32-25-112-15,0 0-568 0,7-6-544 0,10-9-33 32,3-7 785-32,-1 0 472 15,-2-7 176-15,-6-15 296 16,-3-3 921-16,-8-4-153 0,0-2-432 15,-15 1-288-15,-6 2-136 16,-3 10-152 0,5 8-232-16,-1 10-456 15,8 0-2488-15,8 10-3650 0</inkml:trace>
  <inkml:trace contextRef="#ctx0" brushRef="#br0" timeOffset="7387.25">16144 5911 5417 0,'0'0'9202'0,"0"0"-6186"15,0 0-663-15,0 0-937 16,88-31-552-16,-53 49-272 0,1 18-248 16,8 18-200-16,-8 6-63 15,-8 7-81 1,-8-1 48-16,-20-12-48 15,0 7-353-15,-60 12-359 0,4-16-1160 16,-3-10-4818-16</inkml:trace>
  <inkml:trace contextRef="#ctx0" brushRef="#br1" timeOffset="13671.69">12637 5620 4296 0,'0'0'3985'0,"0"0"-2840"16,0 0-113-1,0 0-136-15,0 0 288 16,0 0 40-16,0-22 153 0,0 22-265 16,0 0-400-16,0 0-264 15,-7 0-176-15,-5 0-272 0,-4 5 104 16,-16 5-96-16,0 6 8 31,0 3 40-31,-4 3-56 0,5 0 16 16,-1 1 8-16,8 2-16 15,0 1-8-15,4 2 0 16,0 0 8-16,5 4-8 0,2 0 0 31,1 4 8-31,0-2 8 16,0 1-16-16,8 3 0 0,4-3 0 15,0 4 16-15,0-2-8 16,0 1-8-16,0-6 8 16,4 0 0-16,4-4 8 0,-4 0-16 15,-4 2 0-15,4-2 0 16,1-3 8 0,-2-2-8-16,5-1 8 0,4-3-8 15,0 0-16-15,4-3 16 16,4 0 8-16,0-1 64 15,3-2-8-15,-2-1-56 0,-1-1 32 16,-1 5 8 0,1-7-40-1,1 0-16-15,-2 1 16 0,5-1-8 0,0-2 0 16,0-4 0-16,0 4 40 16,0-5 168-16,4 1-104 15,-4 1 49 1,0-1-89-16,-1 0 40 15,1-3-48-15,-4 0-56 16,0 0 72-16,0 0 0 0,4 0-72 16,-5-3 120-16,2-7-112 15,3 1 144-15,-4-1-48 0,-1 1-96 32,2-1 72-32,-6 1-8 31,5 0 16-31,-3-1-80 0,-2 0 8 15,-3 1 104-15,0-1-112 16,4 3 0-16,-4-1 144 16,0-2-80-16,-1 3-72 0,2-1 72 15,-1-3-64-15,0 2 64 16,4 4-72-16,-9-6 64 0,6 2-64 16,-5 2 0-16,-1-3 8 0,6 5 72 15,-6-5-80-15,1 0 8 16,5-2 16-16,-2-1 24 0,-3 0-24 15,8 1 40 1,-8-4-64 0,4 0 8-16,0-1-8 15,0 3 8-15,0 0 16 16,-4 1-8-16,4 1-16 16,0-4 8-1,-4 3 48-15,4 1-16 0,0 2-32 0,0-3-8 16,-1 4 0-16,2-4 48 15,-2 4-48-15,2-1 8 0,-5-2 0 16,-1-1 32-16,1-4-40 16,-3-1 0-16,-1-1 96 0,0-3-88 15,-1 3-8-15,5-4 8 32,-4 4 0-32,5 4-8 0,-2 2-40 15,1-3 40-15,4 4 0 16,-4-5 0-16,0 4 0 15,-4 1 0-15,0-1 56 0,-4-3-56 16,0 4-40-16,0-5 40 31,0 2 64-31,0-4-64 0,0 3-8 16,0-3 8-16,0 0 0 0,0 2 0 16,-8-2-48-16,0 7 48 15,-4-4 0-15,-4 0-8 0,0 1 8 16,1 2 0-1,-6 0 40 1,6 0-40-16,-1 4-72 0,0-4 72 16,-4 3 56-16,3 1-56 15,-2 3 0-15,-1-4-16 0,-4 3 16 16,-4 2-8 0,1 2-88-16,-1-1 96 15,-4 4 0-15,0 0 0 16,-5 0-8-16,6 0-16 0,-1 0 24 15,4 7 0-15,-4-4 0 16,0-1 0-16,0 5 0 0,-3-3 0 16,-5 2 0-16,0-3 0 31,-4 2 8-31,4 0-8 0,1 1 0 16,-5 0 0-16,4 1 0 15,0 2 0-15,-4 0 8 16,1 4 0-16,2-3 0 0,1 6-8 15,5-4 0-15,-1 4 0 32,8 0 0-32,0 3-648 0,8 10-921 15,8-4-1207-15,8-6-2753 0</inkml:trace>
  <inkml:trace contextRef="#ctx0" brushRef="#br1" timeOffset="15576.7">15721 5854 8129 0,'0'0'1473'15,"0"0"-497"-15,0 0-240 31,0 0 128-31,0 0-120 16,-39-38-128-16,27 32-144 0,-4 6-207 16,-4-3-121-16,-4 3-16 15,-4 0 72-15,0 0 0 0,0 0 32 16,0 0 120-16,0 0-168 16,0 3 80-1,1 0 56-15,3 4-32 16,-4-1-152-16,4 3-40 0,0 1 24 15,-4 2-8-15,0 1-64 16,5 3 176-16,-1-4-24 0,0 7-8 16,3-2-64-1,6 2-120 1,3 3 80-16,0 3-16 0,0 1-64 16,4 2 48-16,0 4-48 0,0-3 40 15,0 6-48-15,4-4 0 16,1-5 56-16,3-1-16 0,0 0-32 31,0-5-8-31,0-1 72 16,0 2-16-16,3-2 8 0,1 1-64 15,8-1 96-15,0 0 32 32,0 4-72-32,3-5 9 0,-2 1-57 15,2 0 64-15,-2 0-72 16,6-2 8-16,-6-2 40 15,2 2-48-15,-2-2 48 0,-2-2-48 16,1 3 8-16,0-4 40 16,4 1-48-16,-4-1-16 0,4 1 16 15,4 0 8-15,-4 0 0 32,4-4 0-32,-4 1 0 0,4-1 40 15,4 1-48-15,-4 0-16 0,-1-2 16 16,2-1 16-16,-1-3-8 15,-1-1-8-15,5 0 64 0,0-3-56 16,4 0 40 0,0 0-48-1,-5 0 0-15,5 0 0 0,-3 0 8 16,3 0 72-16,-4 0-64 0,-5-3-16 16,-3 0 48-16,5 3 0 15,-6-4-48-15,1-3 0 0,4 5 0 31,0-2 0-31,0-2 0 16,0 0 0-16,-4-4 56 0,3 5 8 16,2-6-72-16,-5-1 8 15,3 3 0-15,-2-8 16 0,-6 8-16 16,1-4 8-16,0 4 40 31,-4-1-40-31,5-3-8 16,-6 4 8-16,9-4 40 0,-4 1-48 15,0-1 8-15,-1 1-8 16,2 1 0-16,-5 3 8 16,3-3-8-16,-2-1 8 0,-1 2 40 31,-1-1-40-31,2-3 0 0,-5 1 32 16,0-6 0-16,-4 0-40 0,0 0 0 15,0-3 0-15,0 0 0 16,0 2 0-16,0 1-40 15,-4 7 40-15,0-1 56 16,-5 0-48 0,2 4 80-16,-5-1-88 15,0 1 48-15,-4-1-48 0,4-2 8 0,0-1-8 16,0 0 64-16,0-2-64 16,0-1 16-16,0-3-16 15,0 0 16 1,1-1-16-16,-6 1 8 15,-3 0 16-15,5 3-24 16,-2-3 0-16,-2 7 8 0,2-4 0 16,2 0 80-16,-5 3-56 15,-4 4 32-15,4-1-40 0,-4 1-16 32,0 0-8-32,-4 2 48 15,0 1-48-15,0 0 8 0,-4-1-8 16,0 0 0-16,1 4 0 15,-5 3 8-15,0-2-8 16,0 2 8-16,5 0-8 0,-1 0 0 31,0 0 0-31,8 2-344 16,4 4-304-16,4 0-353 0,12 5-1031 0,4-3-2057 16,0-1-3352-16</inkml:trace>
  <inkml:trace contextRef="#ctx0" brushRef="#br1" timeOffset="20504.84">16757 2327 888 0,'0'0'11618'0,"0"0"-9617"16,-15-48 319-1,10 36-375-15,-3 2-449 16,5 4-400-16,3 3-296 0,-4 3-208 15,4 0-200-15,0 0-320 16,0 3-72-16,0 13-144 0,-4 15 128 16,-4 10 16-16,-1 11 8 31,-2 8-8-31,-6-3 56 0,2 4-56 16,2-11 0-16,-2 1 8 15,7-10-8-15,0-6 0 16,8-10 0-16,0-5-128 0,8-8 80 15,15-2 0-15,14-7 48 32,23-3 128-32,4 0 24 0,3-9-56 15,1-4-24-15,-20 0-64 16,-1 3 57-16,-19 2-65 0,-4 1 0 16,-12 3-105-16,-3 1-119 0,-9 0-72 15,0 3-336 1,0-7-696-1,0 1-1545-15,0-3-5408 16</inkml:trace>
  <inkml:trace contextRef="#ctx0" brushRef="#br1" timeOffset="20753.86">17279 2489 11746 0,'0'0'3817'0,"0"0"-1521"16,0 0-639-16,0 0-929 0,0 0-376 16,0 6-112-16,0 20 608 15,0 5-144-15,0 8-104 16,0 2-280-16,0 3-191 0,4 1-57 16,0-3-56-16,5-5-16 15,-5 1-161-15,3-6-623 0,14-7-1616 16,-6-9-3017-16,1-10-6882 0</inkml:trace>
  <inkml:trace contextRef="#ctx0" brushRef="#br1" timeOffset="21638.27">17917 2654 12762 0,'0'0'5009'16,"0"0"-3416"-16,0 0-505 16,0 0-416-16,0 0-208 0,0 0 200 15,0 0-288-15,124-33-152 32,-68 25-112-32,-1-2-112 0,-7 7 0 15,-5-1-504-15,-6 4-424 0,-14 0-920 16,-3 0-641-16,-20-2-1280 15,0-1 745-15,0-7-2593 0</inkml:trace>
  <inkml:trace contextRef="#ctx0" brushRef="#br1" timeOffset="21857.19">18092 2400 9874 0,'0'0'2704'16,"0"0"-367"-16,0 0-169 15,0 0-231-15,0 0-569 16,0 0-888-16,0 0-376 16,0 0 280-16,24 82 16 0,-4-34-96 15,4 10-152-15,-1 2-72 0,2-4-80 16,-1 5-208-16,4-10-872 31,7 3-1136-31,-7-20-2153 16,0-8-3081-16</inkml:trace>
  <inkml:trace contextRef="#ctx0" brushRef="#br1" timeOffset="22500.02">18674 2073 3088 0,'0'0'10842'0,"0"0"-8641"15,0 0-425-15,0 0-271 16,0 0-777 0,0 0-728-16,0 0 72 15,20-10-72-15,-12 32 400 0,0 4-72 0,0-4-24 16,-4-6 16-16,0-2-104 16,-4-12 72-16,0 2 96 15,0-4 32 1,0 0 40-16,0 0-63 15,0 0 15-15,0 0-48 16,0 0-112-16,0 0-56 0,0-4-112 16,0 2-72-16,0 2-8 15,0 0 0-15,0 0-8 0,0 0 0 32,0 0 8-32,0 0 0 15,0 0 0-15,0 0 0 0,0 0 40 16,0 0-40-16,0 0-8 15,-4 0-40-15,4 8-120 16,-4 12 48-16,-4 8 120 0,3 10 0 31,2 7 88-31,-1 2-88 16,4 4-48-16,0-3 48 0,0-1 0 16,4-3 0-16,8-6-8 0,-4-5-40 15,3-8 40-15,2-3 16 16,-9-9-8-16,0-7 8 15,0-3 0 1,-4 0 0-16,3-3-8 16,10 0-64-16,2 0 64 15,17-6 32-15,17-3 40 16,2-1-56-16,8-2-8 16,-3 2-8-1,-3 1-216-15,-18 2-272 0,-7 4 80 0,-16 0-137 16,-4 0-423-16,-8-7-184 15,-4 1-2857-15,-4-5-3817 0</inkml:trace>
  <inkml:trace contextRef="#ctx0" brushRef="#br1" timeOffset="22832.04">19287 2473 13338 0,'0'0'3097'0,"0"0"-776"32,0 0-705-32,0 0-1080 15,0 0-160-15,0 0-64 0,0 0-88 16,101-16-16-16,-78 32-144 0,-7 6-64 16,-8 4-8-16,-8 2 8 15,-8 4 144-15,-12 3 152 16,1-3 16-1,-5-7-48-15,11-3-144 16,5-6-72-16,8-6-48 0,8-7-64 16,20-3 64-16,12 0 32 15,12-3-32-15,0-14-472 0,15-14-512 16,-11 3-1896 0,-12-7-4562-16</inkml:trace>
  <inkml:trace contextRef="#ctx0" brushRef="#br1" timeOffset="23197.02">19968 2511 11122 0,'0'0'5593'0,"0"0"-3681"16,0 0-151-16,0 0-393 0,0 0-424 15,0 0-600 1,0 0-168-16,73-7-80 15,-30 5-80-15,6-5 40 0,-2 4-56 16,-7 0-128-16,-8 0-344 16,-9-1-248-1,-10 4-272 1,-9-3-576-16,-4 0-289 0,-8-3-1047 16,-8-1-4066-16</inkml:trace>
  <inkml:trace contextRef="#ctx0" brushRef="#br1" timeOffset="23393.04">20112 2298 11002 0,'0'0'4945'15,"0"0"-2617"-15,0 0-535 16,0 0-921-16,0 0-568 0,0 0 416 16,-11 93-152-16,22-46-264 15,6 4-136-15,10-1-168 0,1 5-24 31,-4-4-1056-31,8 2-1288 16,-8-12-2545-16,-13-11-4505 0</inkml:trace>
  <inkml:trace contextRef="#ctx0" brushRef="#br1" timeOffset="23820.71">20467 2041 11562 0,'0'0'3193'0,"0"0"-41"16,0 0-783-16,0 0-593 16,0 0-744-16,0 0-607 15,0 0-425-15,0 0-56 0,4 32 56 16,-4 9 8-16,0 8 88 15,0-3-88 1,4-1-8-16,0-1 8 16,4-5 64-16,-5-2-72 15,6 2 0-15,-5-7 0 0,0-4 40 16,-4-6-40-16,4-3 0 16,3-6 0-16,6-7-96 0,2 0 8 31,13-6 88-31,8 0 48 15,9 0 8-15,2 0-56 16,9-6-168-16,0-3-1 0,-4 2-39 16,-5-6-288-16,-11 7-208 15,-8-3-424-15,-12-1-696 0,-8 1-1297 16,-4 2-2776 0</inkml:trace>
  <inkml:trace contextRef="#ctx0" brushRef="#br1" timeOffset="24404.95">21149 2352 4016 0,'0'0'8050'16,"0"0"-5961"-16,0 0-105 16,0 0-344-16,0 0-856 0,0 0-632 31,0 0-15-31,99-50-57 0,-63 50-24 16,-8 6-56-16,-8 10 0 15,-9 4-56-15,-11-1 0 0,0 2 56 16,-7-2 80-16,-14-1-8 15,1 2 176-15,5-7 72 16,3 0-176 0,7-1-144-16,5 1-88 15,13-1-24-15,11 8 96 16,4 0-112-16,4 1-64 0,-9-2 24 0,-7 0 48 31,-4-6 32-31,-8 3 72 16,-4 0-113-16,-12 3 129 0,-12-4 185 15,-8-2 215-15,-3 3-104 16,3-6-168-16,-4-4-128 0,16-3-1137 16,8-3-4640-16</inkml:trace>
  <inkml:trace contextRef="#ctx0" brushRef="#br1" timeOffset="24600.61">21893 2473 15523 0,'0'0'4145'0,"0"0"-2689"0,0 0-672 16,0 0-496-16,0 0-288 0,0 0-288 15,0 0-1952-15,53-19-5546 16</inkml:trace>
  <inkml:trace contextRef="#ctx0" brushRef="#br1" timeOffset="24755.64">22371 2467 9602 0,'0'0'3208'16,"0"0"-1447"-16,0 0-1201 0,0 0-560 15,88-19-1785-15,-72 19-3184 16</inkml:trace>
  <inkml:trace contextRef="#ctx0" brushRef="#br1" timeOffset="24899.48">22782 2448 8433 0,'0'0'2817'16,"0"0"-1697"-16,0 0-624 15,0 0-496-15,0 0-872 32,103-7-5049-32</inkml:trace>
  <inkml:trace contextRef="#ctx0" brushRef="#br1" timeOffset="25034.99">23220 2463 7617 0,'0'0'6890'15,"0"0"-5106"-15,0 0-432 0,0 0-928 16,0 0-424-16,0 0-448 16,88-15-1888-16,-56 15-1889 0,-8 6-5217 15</inkml:trace>
  <inkml:trace contextRef="#ctx0" brushRef="#br1" timeOffset="25851.8">24328 1927 13298 0,'0'0'2825'15,"0"0"-481"-15,0 0-479 31,0 0-593-31,0 0-416 0,0 0-256 16,0 0-183-16,4-16-417 16,-4 38-81-16,0 8 81 0,0 9 17 15,0 13 31-15,0 5 0 16,0 1-40-16,0-6 40 16,-4 3-32-1,0-14 40-15,4-2-8 0,0-14-48 16,4-10-48-16,11-1 0 15,13-11 48-15,9-3 8 0,10 0 40 16,9 0 40-16,4-6-32 16,4-5-48-1,-5 6 0-15,-3 2 0 16,-4-1-8-16,-12 4 0 0,-8 0 0 16,-9 0-505-16,-7 0-711 15,-4 0-1184-15,1-3-2441 0,-6-4-4377 16</inkml:trace>
  <inkml:trace contextRef="#ctx0" brushRef="#br1" timeOffset="26579.91">25332 2298 8585 0,'0'0'4353'16,"0"0"-2504"-16,0 0 103 16,0 0-1032-16,0 0-568 15,0 0-160-15,-40 35 345 0,20-10-9 31,4 8-240-31,4-5-168 0,0 1-40 16,0-7-32-16,8-3-40 16,-3-6-8-16,7-7-112 15,0-6 16-15,0 0 96 0,4-13 272 16,7-9-80-16,9-6-144 31,-4-4-40-31,0-7 88 0,4 4 176 16,-4 7 40-16,-1 3-168 15,-2 12 128-15,-2 10-72 16,6 3-200-16,-2 16-104 0,6 19 104 16,7 9 0-16,0 1 8 31,0 2 0-31,0-6 8 0,-5-9-8 0,1-6 0 16,-8-11 56-16,0-11-56 15,-5-4 168-15,2-12 56 16,-2-18-112-16,-7-5 320 0,0-3 40 15,-4-6-104 1,0-1-71 0,5 1-177-16,-5 3-32 0,8 3-40 15,-5 9-56-15,5 10-8 16,-4 10-256-16,1 9-921 0,-5 9-2656 16,0 10-175-16,0 0-4242 0</inkml:trace>
  <inkml:trace contextRef="#ctx0" brushRef="#br1" timeOffset="28263.06">16458 1965 14307 0,'0'0'2848'0,"0"0"-1223"0,0 0-489 31,0 0-448-31,0 0-328 16,0 0-136-16,-87 48 104 0,43 12 216 15,1 25-64-15,7 33-208 32,4 9-56-32,23 0-88 0,9-6-80 15,17-14-8-15,22-8-40 16,17-7-104-16,20-3-336 15,8-6-592-15,7-10-712 0,-16-19-2633 16,-6-16-5833-16</inkml:trace>
  <inkml:trace contextRef="#ctx0" brushRef="#br1" timeOffset="29063.09">25926 1758 15387 0,'0'0'3929'0,"0"0"-2905"32,0 0 200-32,0 0-464 15,0 0-760-15,0 0-184 0,0 0 184 16,115 86 320-16,-28-9-24 15,17 30-176-15,0 17-8 16,-24 6-64-16,-33-5-40 0,-31-5-8 31,-19 1-120-31,-42 2-688 16,-22-5-624-16,3-30-1193 0,0-24-3880 0</inkml:trace>
  <inkml:trace contextRef="#ctx0" brushRef="#br1" timeOffset="29956.78">15227 2007 10506 0,'0'0'4881'16,"0"0"-3033"-1,0 0 185-15,0 0-881 0,0 0-488 16,0 0-384-16,-11 9-272 15,14 26 560-15,10 25 16 0,6 20-200 16,5 15-144-16,-3-7-160 16,-6-17 40-16,-2-21-120 15,-10-8-216-15,5 5-608 16,-8 23-1248-16,0-10-3049 16,0-16-5930-16</inkml:trace>
  <inkml:trace contextRef="#ctx0" brushRef="#br1" timeOffset="30184.42">14953 3051 14419 0,'0'0'3896'0,"0"0"-2927"15,0 0 151-15,127-13 128 16,-23-2-312-16,23-12-352 16,4 8-199-16,-19 7-257 0,-37 10-128 15,-30 2-897-15,-6 6-1679 0,-7 9-2601 16,-15 4-4041-16</inkml:trace>
  <inkml:trace contextRef="#ctx0" brushRef="#br1" timeOffset="30854.62">15299 3448 12258 0,'0'0'4225'0,"0"0"-2169"15,0 0-471-15,0 0-865 0,0 0-472 16,0 0 16-16,-40 75 32 16,36-30-168-16,0 3-56 0,0 6-8 31,4-3-64-31,0-4-104 15,0-5-56-15,0-14 32 16,0-2 48-16,0-13-32 0,0-13-64 16,0 0 176-16,0-20 72 15,8-14-56-15,1-14-8 0,2-10 48 32,6-5-48-32,-6 0 8 0,1 2-8 15,-3 7 104-15,-2 16 400 16,-3 13 72-16,0 12-128 0,4 13-160 15,0 0-296-15,8 19-48 16,0 13 48-16,12 6 48 16,-1 7-48-16,1-2 0 15,4 3-16-15,-8-5-136 16,4-7-208-16,-4-2-48 16,-8-10 32-16,-4-6-88 0,0-9 176 15,-4-7 184-15,-5-4 104 16,2-18 240-1,-1-15 104-15,0-18 104 16,4-27 0-16,-1-26 24 16,6-3-168-16,-1 15-39 0,-5 32-25 15,2 37-48-15,-5 14 24 16,0 3-96-16,0 4-120 0,-4 6-232 31,0 25-1257-31,3 6-807 16,-3 5-4370-16</inkml:trace>
  <inkml:trace contextRef="#ctx0" brushRef="#br1" timeOffset="31785.41">13904 3152 3976 0,'0'0'8346'0,"0"0"-5441"0,0 0-769 15,0 0-439-15,0 0-265 16,0 0-128-16,-19 0-456 0,19 0-416 0,8 0-248 16,8-3-136-16,16-2 121 15,7-6 23 1,14 1-104-1,-2-2-88-15,1 3-144 0,-4-1-393 16,-12 4-615-16,-13 2-1064 16,-23 4-1553-16,0 7-1216 0,-19 2-1585 15</inkml:trace>
  <inkml:trace contextRef="#ctx0" brushRef="#br1" timeOffset="31961.82">13904 3344 8953 0,'0'0'2617'0,"0"0"-937"16,0 0 433-16,0 0 255 31,108 5-431-31,-56-5-497 0,3-9-520 16,5-1-480-16,0 1-440 16,9-7-680-16,-22 9-2176 0,-15-5-4066 15</inkml:trace>
  <inkml:trace contextRef="#ctx0" brushRef="#br1" timeOffset="32873.32">10629 2616 13138 0,'0'0'2121'16,"0"0"271"-1,0 0-623-15,0 0-521 0,0 0-320 16,-15-60-448-16,15 60-304 0,0 19-176 31,8 9 120-31,-1 14 72 0,1 15-72 16,1 6-16-16,-9 4-8 15,0 3-32-15,0-7-8 16,-9 7 8-16,-2-3-8 0,3-6 0 16,-1-11-48-16,5-9-8 31,4-13 8-31,0-5 8 0,13-11-8 15,11-6 64-15,12-6 169 16,11 0 71-16,21-2-136 16,4-14-64-16,3 3-104 0,-7-6 56 15,-20 10-64-15,-8-1 8 16,-16 4-8 0,-13 6-48-16,-6 0-120 0,-5 0 32 15,0 0 16-15,0-3-120 16,0 3-321-16,0-13-847 15,0 0-4201-15,0 1-9290 0</inkml:trace>
  <inkml:trace contextRef="#ctx0" brushRef="#br1" timeOffset="33216.74">11658 2432 12602 0,'0'0'2441'0,"0"0"7"16,0 0-399-16,0 0-529 31,0 0-696-31,0 0-448 0,-80 101 240 16,44-13 1-16,1 30-113 15,7 6-112-15,15-5-112 16,13-19-112-16,9-17-72 0,14-13-88 16,9-13-8-16,4-15 0 31,19 6-120-31,25-1-360 0,4-6-248 0,-1-2-161 16,5-27-1223-16,-32-12-1841 15,-8 0-2232-15</inkml:trace>
  <inkml:trace contextRef="#ctx0" brushRef="#br1" timeOffset="33854.3">11741 2857 10362 0,'0'0'3256'0,"0"0"-639"15,0 0-561-15,0 0-367 16,0 0-489-16,0 0-568 15,0-3-536-15,0 35-88 0,4 9 272 16,1 9-80-16,-1 1-152 31,3 3 24-31,1-6-24 0,5-3-48 16,-2-7 0-16,9-13-48 0,0-9-240 16,4-10-120-16,4-6-104 15,0-9 24-15,4-16 152 16,-4-10 136-1,-9-4 200-15,-3-5 0 16,-12 0 72-16,-4 8 80 0,0 11 176 16,0 10 432-16,0 9-128 15,0 6-488-15,0 6-144 0,8 16-48 16,4 3 48-16,4 4 0 0,4 2 0 31,-1-5-72-31,2-7-440 16,-1-7 40-16,-5-8 288 0,2-4 184 15,-6-16 96-15,-3-10 72 16,-3-9 32-16,-5-3 136 16,0-3-56-16,-9-3 48 0,-2 2-120 31,-1 7-112-31,0 7-48 0,8 12-48 16,0 9 0-16,4 7-1208 15,4 26-1680-15,12 6-1001 16,-8-1-3465-16</inkml:trace>
  <inkml:trace contextRef="#ctx0" brushRef="#br1" timeOffset="34111.93">12467 3070 12994 0,'0'0'4345'16,"0"0"-3233"-16,0 0-407 0,0 0-225 16,0 0-168-16,0 0 688 15,0 0-360-15,51 74-328 0,-46-43-120 0,-5 1-16 32,-13 2-80-17,-15-2-96-15,-12-3-376 0,-12-4-1104 16,5-8-2801-16,11-12-4641 0</inkml:trace>
  <inkml:trace contextRef="#ctx0" brushRef="#br1" timeOffset="35078.51">12777 2841 8305 0,'0'0'4713'16,"0"0"-2808"-1,0 0 215-15,0 0-263 16,0 0-585-16,0 0-736 0,0 0-472 15,0 13-64-15,0 19 104 16,0 5-40-16,8 3-8 0,0-3-8 16,0-2 8-1,0-6 8-15,0-1-64 16,0-12-120-16,0-3-224 16,-4-11-240-16,8-2-208 0,0-2 472 15,0-21 168-15,3-5 80 16,-2-4-25-16,-2-3 97 0,-2 7 49 31,-1 5 55-31,-4 11 440 16,-4 5 40-16,3 7-584 0,5 4-104 15,5 11 96-15,2 8 8 16,-2-2 8-16,6-1-8 0,-3-8-96 16,0-2-248-16,0-10 256 31,-4 0 88-31,4-19 120 15,-8-9 0-15,-4-5 96 0,-4-4 176 16,0-5-16-16,0 1-120 16,-12 6-104-16,0 7-80 0,4 9-72 15,4 15-104-15,4 17-2657 16,0 16-2424 0,0-2-7145-16</inkml:trace>
  <inkml:trace contextRef="#ctx0" brushRef="#br1" timeOffset="35364">13228 2956 13178 0,'0'0'3169'0,"0"0"-1065"16,0 0-919-16,0 0-825 15,0 0-360 1,0 0-240-16,0 2 240 15,11 5-8-15,5 3-248 16,0-8-272-16,0 3-97 0,0-5 353 16,-4 0 272-16,-4-5 64 15,-8-7 256-15,0-1 353 32,0-2-9-32,-16 1-208 0,1 2-136 15,-10 5-104-15,5 7-216 16,1 0-456-16,2 10-3225 0,6-3-4457 0</inkml:trace>
  <inkml:trace contextRef="#ctx0" brushRef="#br1" timeOffset="35669.47">13339 2454 12562 0,'0'0'2673'16,"0"0"-265"0,0 0-455-16,0 0-617 0,0 0-416 15,0 0-584-15,0 0-16 0,95 6-24 16,-50 23-136-16,6 9 0 16,5 6 0-16,-4 6 137 15,-5 21-105 1,-6-7-48-16,-18 6-72 15,-14-1-32-15,-13 1-40 0,-37 22-168 16,-19 9-681-16,1-18-1647 31,7-19-5114-31</inkml:trace>
  <inkml:trace contextRef="#ctx0" brushRef="#br1" timeOffset="36952.79">12132 3486 4152 0,'0'0'6530'0,"0"0"-4474"16,0 0-583-16,0 0 559 0,0 0-224 16,-8 0-495-16,8 0-705 31,0 0-136-31,0 0 8 0,16 0-136 15,8-4 184-15,11 1-16 16,10 0-272-16,2 0-48 16,-3 0-168-16,-4 0-24 0,-12 3-584 15,-13 0-704-15,-7 0-656 16,-16 6-2065 0,-16 0 2080-16,-3 1-3552 0</inkml:trace>
  <inkml:trace contextRef="#ctx0" brushRef="#br1" timeOffset="37131.87">12128 3542 4841 0,'0'0'5721'0,"0"0"-4457"0,0 0-544 0,0 0 600 16,0 0 505-16,0 0 191 16,0 0-551-16,88-8-625 15,-49-3-288-15,5 0-312 0,0 1-240 16,0 3-320-16,-13 1-1641 15,-10 3-3088-15</inkml:trace>
  <inkml:trace contextRef="#ctx0" brushRef="#br1" timeOffset="37740.91">13020 3396 7257 0,'0'0'6729'16,"0"0"-4752"-16,0 0-225 0,0 0-247 31,0 0-745-31,0 0-128 0,0 0-48 16,96-47-296-16,-64 35-160 15,4 5-128-15,-12 0-832 0,-4 7-1273 16,-12 0-2864-16,-8 0-3792 15</inkml:trace>
  <inkml:trace contextRef="#ctx0" brushRef="#br1" timeOffset="37904.91">13048 3486 9033 0,'0'0'7458'16,"0"0"-5802"-16,0 0-863 15,0 0-97-15,80-32-120 16,-36 23-296-16,27-10-280 0,-11 3-2233 16,-4 2-8217-16</inkml:trace>
  <inkml:trace contextRef="#ctx0" brushRef="#br1" timeOffset="39006.81">14669 1921 6105 0,'0'0'5457'16,"0"0"-4065"-16,0 0-832 0,0 0-304 16,0 6 41-16,0 4 559 15,0 9 648-15,0 6-312 0,-3 10-232 16,3 9-271-16,-4 20-241 0,0 21-56 16,0 23-136-1,4 13-48 1,0 4-48-16,0 1-104 0,4-8 8 15,4-2 48-15,-1-1-24 16,2-4-40-16,-5 4-40 0,-4-4-8 16,4 0 96-16,0-1-88 15,3-4 40 1,2 2-40-16,-1-13-8 16,3-18 0-16,-2-17 0 0,2-23-8 15,1-7-176-15,4 3-792 16,0 13-849-16,-4-8-2696 0,-8-10-4080 15</inkml:trace>
  <inkml:trace contextRef="#ctx0" brushRef="#br1" timeOffset="41594.12">14805 4388 10122 0,'0'0'4281'16,"0"0"-3785"-16,0 0-488 16,0 0 160-16,0 0 536 0,136-4-200 15,-49-9-272-15,29-5-208 16,11-1-24 0,-3-4-568-16,-4 1-80 15,-9 0 48-15,1-3 112 0,3-1 279 16,9-2 209-16,3 2 73 15,8-2 511-15,5 6 128 0,-1-1-144 16,5 4-152-16,-4 6-64 16,-5 1-104-1,-12 5-120-15,-3 1-64 16,-4 0-16-16,-1-1-48 0,0 1 0 16,1-4 0-16,0-2 56 15,3 3-40-15,4-5 32 16,5 2 32-16,-8 5-16 0,-1-2-8 31,-7 3 0-31,-4 0 80 0,-1 2 88 16,0-3 112-16,9 2 0 15,3-5-143-15,9 0-17 16,8-3-96-16,-5 4-64 0,0 3 32 16,-3-4-48-16,-9 7 0 31,-7 0 0-31,-9 0 0 0,2 0 8 15,-2-1 96-15,0-5 432 16,9-4 72-16,8 0-296 16,-1-2-96-16,9-2-112 0,-12 5-96 15,-2-5 48-15,-2 5-56 16,-5-4 0 0,1 4 0-16,8-4 0 0,-5 0 8 15,1-3 80-15,8 6-88 16,-1-2 16-16,5 2-8 15,7 3-8-15,0 6 8 0,2 4-8 16,-6 0 0 0,-4 4 0-16,-12 6 0 15,-6-4 0-15,-6 1 0 0,-7-4 8 16,-1 3 40-16,-3-3-40 16,4 0 64-16,-1-3 48 15,5 0-40-15,7 0-8 0,-7-3-64 31,-1 0 0-31,-19 3 0 16,-16 0 0-16,-13 0 40 0,-2 0-48 16,11 0 0-16,8 0 8 15,7 0 48-15,0 0-56 0,-7 0 0 16,8 0 0-16,-4-3-8 31,16 0 8-31,15 0-8 0,12-4 8 16,-10 1-16-16,-18 3-88 15,-28-1 40-15,-6 1 64 16,2-1 0-16,5 4 0 0,16-5 0 16,-4-2 0-16,-1 5 8 31,1-9-16-31,3 3-64 0,-2-3-144 0,2 1 32 16,1 2 32-16,0-5 32 15,11-3 48-15,12-3-8 16,-3 3-40-16,-12 0-56 0,-8 0-56 15,-16 4 48 1,7-4 72 0,1-3 72-16,0-1 40 0,-12 1 8 15,0 1 0-15,-5-2 0 0,1 1-8 16,-4 3 8-16,-4 4-8 16,0-4 0-1,-5 3 0-15,-3 4 72 16,4-4 56-16,-8 0-32 15,8 1-32-15,-4-2 8 0,-4 2 0 16,0-4 64-16,-1 0-24 16,-6-3-8-16,-6 0 56 15,2 0 112-15,-10 0 96 0,1-3-80 32,-4-3-136-32,1-3-64 0,-1-8 16 15,-4-8 64-15,0-10-112 16,0-3-40-16,0-7-8 15,-4 0 56-15,-1 4-56 0,1 1-8 16,4 1 8-16,-4 0 40 31,4 4-32-31,0 4-8 0,0-1-8 16,0-1 0-16,0 2-8 0,0 0-56 16,0 2-56-16,-4-6-32 15,-7 0-144-15,-6 0 128 0,2 3 112 16,-5 0 56-1,3 7 8 1,2 3-8-16,-2 0 8 0,2 6-8 16,2 0 64-16,2 3-56 15,-1 0 0-15,0 0 24 0,0 1-32 16,1-1-8-16,-2-1 8 0,1 2 8 31,4 3 0-31,0-4-8 16,-4 0 0-16,0-3 0 0,0 4 0 15,-3-5 0-15,2 9 0 16,-6 2-8-16,-1 1 0 0,-4 2-72 16,0 7-8-16,-8 5 40 31,0 0-40-31,-4 4-24 0,-7-3 56 16,-6 5 40-16,-6-5 16 15,-9 2-8-15,-11-2-8 16,-25 3 16-16,-16-5-8 0,-3 3 8 15,19 4 0-15,24 2 0 32,5 2 0-32,-13 0-8 15,-19 0 0-15,-17 2 8 0,0 4 0 16,1-2 0-16,-13 3 0 0,-4-5 8 16,-3 2-8-16,-4-1 0 15,8-3 0 1,0 0 0-16,2 0 8 15,6 3-8-15,3-1 8 16,5-2 40-16,8 7-48 0,3-3-8 16,5-1 0-16,-6 0 0 0,2 0 0 15,-1 0 8 1,-11-3 0-16,-1 4 0 16,-7-1 0-16,-1 3 48 15,-3 0-48-15,0 4-8 16,4-4 0-16,3 4 0 0,1-4 0 15,3 4 8-15,4-1 0 16,4 1 0 0,5-1 0-16,-1 2 8 15,9-3 0-15,-1 2-8 16,-8-3-8-16,5 1 8 0,-13-1-8 16,-4 3 8-16,-7-4 0 15,-8 1 8-15,-1-5-8 0,5 2 0 31,3-1 48-31,13 2-48 16,-1 2-8-16,9 3 8 16,3 3-8-16,4-1 0 0,-3 8 0 15,-4-1 0-15,-9-1 8 16,-7 6 0-16,-1-6 8 0,1 4-8 0,3-4 0 16,0-1 0-1,4-1-72 1,5-7 72-16,0 1-48 15,-1-3-56-15,5 2-88 0,-2 0-248 16,6 1 248-16,4 3 120 16,-2 2 24-16,6-5 48 0,3 2-64 0,5-2-120 31,-4-7-96-31,-6 0 24 16,-2-3 40-16,0 0 160 15,-1 0 48-15,5 0 8 0,-1 0 8 16,4 3 0-16,5 4 32 15,-5 2-40 1,8-2-8-16,13-4 0 16,7 4 0-16,16-7 8 31,0 3 0-31,-8-1-8 0,-11 4 8 16,-9 1 0-16,-3 0 8 15,6-2-8-15,-2 6 0 0,-1-5 8 16,4 0 0-16,1 1 0 15,2-1 0-15,6-3-8 16,-1 0 0-16,8 1-8 0,-3 2 0 16,7 0 8-16,0 7-8 15,5-3 0-15,2-1 8 0,10 4-8 16,7-7 8 0,7 3 0-16,6-4 0 15,3-3 8-15,0 4-8 16,0-2-8-16,-8 2 8 0,-4 1 0 15,-4 1 0-15,-4 3 8 16,-4 1-8-16,-3-3 16 16,3 1-16-1,4-1 0-15,4-2 8 0,4-1 0 16,13-3-8-16,7-3 0 16,4 0-833-16,19 0-1535 0,9-12-1449 15,0-1-3344-15</inkml:trace>
  <inkml:trace contextRef="#ctx0" brushRef="#br1" timeOffset="44796.7">22475 746 8241 0,'0'0'7218'16,"0"0"-5514"-16,0 0-384 0,0 0 25 16,0 0-97-16,-20-22-248 15,20 22-352-15,0 0-224 0,0 0-167 16,0 0-201-1,0 0-56 1,0 6-169-16,0 13 169 0,0 6 0 16,0 8 8-16,0 4 40 0,0 5-40 15,0-1 0-15,0-3 57 16,8-9-65-16,-3-7-16 0,2-10-105 31,1-8-207-31,0-4 184 16,12 0 144-16,8-23 240 0,8-5 40 15,7-14-87-15,9-8-145 16,0-11 0-16,8-2 16 0,4-4-56 16,-4 7 8-16,-4 5 32 31,-9 14-16-31,-12 16-32 0,-14 9 0 16,-14 10 0-16,-3 6 0 15,-4 0-96-15,0 0-265 16,0 0-359-16,0 0-224 0,-4 13 240 15,-7 3-280-15,-17 12-745 32,0-3-1367-32,0-2-2601 0</inkml:trace>
  <inkml:trace contextRef="#ctx0" brushRef="#br1" timeOffset="55993.96">2514 2588 11522 0,'0'0'2953'0,"0"0"-1953"15,0 0-704-15,0 0-144 16,0 0 656-1,0 0 232 1,0 0-272-16,0 0-295 0,4 0-329 16,7 0-144-16,10 0 184 0,7 0 160 15,15 0 40-15,25 0 8 0,27-4 40 16,37 1-152-16,15-1-24 16,1 4 112-16,-12 0-104 15,-29 14-56 1,-19 2 8-16,-25-4-168 15,-18 1 0-15,-10-4-48 0,-3 1 8 16,4 2 24-16,0-2-32 16,-8-1-8-16,-4-2 8 31,-9-4 48-31,2-3-40 0,-2 0 32 16,1 0-40-16,-8 0 88 15,4 0-88-15,0 0 8 0,0 0-8 16,16 0-640-16,-4-3-1648 15,-4-4-4562-15</inkml:trace>
  <inkml:trace contextRef="#ctx0" brushRef="#br1" timeOffset="57692.8">9243 2403 4761 0,'0'0'5281'16,"0"0"-2913"-16,0 0-1544 0,0 0-608 16,0 0-112-1,0 0 593-15,0 0 639 16,0 0-256-16,4 0-600 0,0 0-384 16,4 0 32-16,0 0 64 15,4 0-64-15,4 0-8 16,-4 0-24-16,8 4-16 0,8-4 64 31,0 0 32-31,11 0 16 0,5 0-56 16,8 0 9-16,4 0-73 15,4 3 24-15,3-3-88 16,1 0 0-16,-8 3 0 0,4 0 56 16,-9-3-64-16,-3 3 0 31,0 4 8-31,-8-5 0 0,0 2 0 15,-1 2-8-15,-2-3-8 16,2 1 8-16,1-1 8 16,0 0 0-16,4-3 8 0,3 0-8 15,1 0 48-15,8 0-56 16,4 0 0 0,8 0 8-16,-1-3-8 0,5 0 64 15,-4-1-64-15,-4 4 0 16,-4-3-8-16,-9 0 8 15,-3 3-16-15,-8-3 16 0,-1 3 0 16,2-4 0 0,2-3 0-16,2 5 8 15,6-1-8-15,9-3 0 0,-1 3 8 16,1-1 48-16,0 1-56 16,-8-1-8-16,-1 2 8 15,-6 2 0-15,-6 0 8 0,-3 0-8 16,0 0 0-16,0 0 0 15,0 0 40 1,7 0-32-16,2 0-16 16,2 0 16-16,9 0 64 15,0-3-72-15,4 0 0 0,0-1 8 16,-9 1 0-16,-7-1 0 31,-4 4 0-31,-5 0 0 0,-3-3 112 16,0 3 0-16,0 0-40 15,0 0-8-15,8 0-64 16,-4 0 0-16,7-3 0 0,2 1 40 16,2-2 0-16,1 4-48 15,-4-7 0 1,4 5 8-16,-5 2-8 0,-3-4 0 16,-7 1 0-16,-1 3 8 15,-5-3-8-15,-7 3 8 16,0 0 0-16,-1-2 0 0,2 2-8 15,-1-5 0 1,-1 5 0 0,5 0 0-16,0-2 48 0,1-2-48 15,-6 1 0-15,1 3-80 0,0-3-784 16,-4 3-1505-16,-8 0-3232 16</inkml:trace>
  <inkml:trace contextRef="#ctx0" brushRef="#br1" timeOffset="61408.38">12220 2600 6673 0,'0'0'64'0,"0"0"3065"16,0 0-1753 0,0 0-504-16,0 0-488 31,0 0 40-31,-17-4 128 15,9 2-120-15,-3-1 49 0,2 0 151 32,-2-1-192-32,-1 1-160 15,-4 3 152-15,4-4 8 0,-12 2-200 16,0 2-72-16,-4-4-80 16,0 4 8-16,-4 0-88 0,0 0 8 15,0 10 32-15,4 0-40 16,0 2-8-16,0 4 8 15,5 0-8-15,3 3 56 0,0 3-48 16,4 0 40-16,0 7 24 16,4 0-16-16,1 3 0 15,-2 1-48-15,5 3 0 0,1-4 56 16,3 2-64-16,4 1 48 0,-5-2-40 16,5 2 0-16,0 3-8 15,0-4 0 1,0 1-8-16,9-3-56 15,2-3 64-15,1 0 8 16,0-7 40-16,0 0-48 0,1-7 0 16,-2 1-8-16,6-3-8 0,-2-1-184 15,5-1 48 1,3-1-64-16,10-5 16 16,3 2 96-16,0-7 0 15,7 0-136-15,-2 0 232 16,-2 0-416-16,1 0 424 0,-5-10 0 15,1 1 64-15,1-1-64 0,-5-3 0 32,-4-3 80-32,-5-3-48 15,1-3 152-15,-8-3-88 16,-4-4-8-16,-1-5-88 0,-2-2 152 16,-1-2 88-16,-8 0-120 15,4 4-112-15,-4-1 72 0,0-1-72 31,0 5 112-31,-12-1 128 16,0-3-16-16,-4 0-40 16,-4 0 8-16,1 0-128 0,-6 3 0 15,-3 1 48-15,0 5 40 16,-7 7 25-16,-1 4-73 0,-4 2 24 16,-4 10-136-1,-4 3 48-15,4 0-48 16,5 11-8-16,7 16-433 15,16 17-1791-15,8-3-1577 32,8-5-6785-32</inkml:trace>
  <inkml:trace contextRef="#ctx0" brushRef="#br1" timeOffset="63348.12">12120 3517 7433 0,'0'0'792'16,"0"0"2081"-16,0 0-1577 15,0-8-120-15,0 4-279 0,16-6-169 16,4 1 56-16,8-4 96 0,11 0-184 16,9-2-128-1,24-1-200 1,31-3-95-16,33-3-97 0,27-3 72 15,4 6-144-15,-3 2 16 16,-25 7 24-16,-15 2-64 0,-32 4-64 16,-29 4-16-16,-23 0-8 0,-16 0-360 15,-8 0-377-15,-8 0-383 16,-8 4-176 0,-15 1 752-16,-58 4-440 15,2 2-1505-15,-5-5-5161 16</inkml:trace>
  <inkml:trace contextRef="#ctx0" brushRef="#br1" timeOffset="63690.96">12223 3613 8585 0,'0'0'1233'31,"0"0"-873"-31,0 0-240 0,0 0-64 16,0 0 464-16,0 0-264 16,0 0 928-16,139-17 136 15,17-11-359-15,36-6 31 0,3-2-128 16,-20 17 168-16,-55 10-40 31,-37 9-367-15,-43 0-329-16,-20 0-232 0,-8 0-64 15,-4 0-248-15,-4 3 248 16,-4-3 128-16,0 3-32 0,0 0-24 16,-4 0-64-16,0-3-8 15,0 4-232-15,4-4-801 0,0 0-1047 16,0 0-1129-16,0 0-4008 0</inkml:trace>
  <inkml:trace contextRef="#ctx0" brushRef="#br1" timeOffset="68054.59">24013 7369 8689 0,'0'0'2473'16,"0"0"-1521"-16,0 0-464 15,0 0 128-15,-12-13 192 16,4 10 185-16,4 0-393 0,-4 3-192 15,5-3-168-15,-6 3-16 16,1 0-48-16,0 0 48 0,-4 0 16 31,-4 0 88-31,-4 0 112 16,1 0 88-16,-5 6 41 16,0 0-9-16,-1 1-224 0,6-1-32 15,-1 4-112-15,4-1 24 16,4 4-64-16,0 0-32 0,0 2 0 31,0 5 56-31,0 6-88 16,4-1-8-16,0 0 32 15,1 3-8-15,-2 1 64 0,9-4-72 0,0-3-96 16,0 0 112-16,0 2-112 16,5-6 8-16,2-3 64 15,1 2-24 1,9-4 0-16,-6-4-48 15,9 1-48-15,0-1 48 16,0-3 8-16,8 1 0 0,0-4 0 0,4 0-8 16,-4-3 0-16,7 0-8 15,-7 0-112 1,0 0 120-16,0-6-96 16,-4-4 96-16,0-2 0 15,0-1 0-15,-4-6 0 16,3-3 8-16,-3-1 0 0,5-3 64 15,-6 5-64-15,-3-5 40 0,0 4-48 32,-4 3 64-32,-4-3 16 15,-4 3 48-15,-4-3 8 16,0 2 88-16,0-2-32 0,0 3-8 16,-4 0-56-16,-8 3-48 15,0-3 153-15,0 3-129 0,-8 4 8 31,1-1-8-31,-2-1-88 16,1 6-8-16,-3 2 56 16,-1-1-56-16,-4 7-16 0,0 0-112 15,-12 16-657-15,5 0-1799 16,7 3-4354-16</inkml:trace>
  <inkml:trace contextRef="#ctx0" brushRef="#br1" timeOffset="78756.69">24384 8753 3064 0,'0'0'6762'16,"0"0"-5042"-16,0 0-512 16,0 0 56-16,-4 0-23 0,4-3-241 15,-5 0-112-15,1 3-384 16,0 0-64-16,0 0-24 16,-3-3-143-16,-1 3 47 0,-1-3-48 31,-2 3-24-31,-6-3-56 0,2-1-88 15,-5 4-88-15,0-3 32 16,-4 3-40-16,0 0 48 16,4 0-56-16,-3 0 8 0,-1 0 0 15,-1 3-8-15,5 7 8 16,1-4-24-16,2 4 16 0,2-1 0 31,3 4 0-31,-4-4 0 16,4 7 48-16,-4 1-48 15,0 2 8-15,0 0 64 0,-4 2 48 16,5-1-16-16,2 2-24 16,1-3 8-16,1 0 40 0,6 0-80 31,1 0 0-31,4 4-40 0,0-4 0 16,0-5-8-16,4 5 0 15,5 1 56-15,2-4-8 0,1 0-40 16,4-3 64-16,1 3-72 15,-2-4-16-15,2 1 16 16,2-1-8 0,-3-2-56-16,4-1 56 0,0-5-64 15,4 3 24-15,0-5 48 16,-1 1-8-16,5-3 0 0,0 0-64 16,0 0 64-16,4 0 0 31,-4-5-128-31,0-2 40 15,-4 0-104-15,-5 1 128 0,-2-4 72 16,-2 4 0-16,-2 0 0 0,-2-4 0 16,6 4 8-16,-2-7 0 15,5 1 0-15,-4 2-8 32,0-3 8-32,0 1-8 0,0-1 8 15,-4 0 48-15,0 1-8 16,-4-1 208-16,-4 1-72 0,4-2 48 15,-5-2-16-15,2 0-56 16,3-6-32-16,-4 3 24 31,3 1-88-31,-3-8-8 0,0 7-8 0,1 0-40 16,-1 0 88 0,-4 2-8-16,0 5 80 0,0-1 16 0,0 4-16 15,-4-1-80-15,-5 1-80 16,2-1 8-1,-5 1 16 1,0-4-24-16,-4 4-8 0,0-1 8 0,-4-3-8 16,-4 4 8-16,0 3-8 15,0-4 0-15,1 4 16 0,3-1-16 16,-1 4-8-16,-3-1 8 31,5 2-8-31,-1 2-152 16,-1 0-352-16,6 0-504 0,-17 13-928 15,8-1-2169-15,5 1-2329 0</inkml:trace>
  <inkml:trace contextRef="#ctx0" brushRef="#br1" timeOffset="87860.03">24627 8632 7585 0,'0'-6'3281'0,"0"4"-1017"16,0-2-735-16,0 1 63 16,0-1-136-16,0 4-215 15,0 0-377-15,0 0-408 16,0 0-448-1,0 0-8-15,0 4-88 16,0 8 88-16,0 4 120 0,4 7-72 0,-4 2-32 16,0 0 64-16,0 1-24 15,0-1-48-15,0-3 0 16,0-3 0 0,0 0 48-16,0-3-56 15,0-10 0-15,0 0 0 16,0-6 0-16,7 0 8 0,14 0 640 15,7-12 16-15,15-9-184 16,5-9-168-16,3-4 48 0,2-1-152 31,3-3-120-31,-5 0-80 16,-7 6 41-16,-8 9-41 16,-12 4-8-16,-9 10 0 0,-6 6-145 15,-9 3-303-15,0 3-888 16,-9 10-1737-16,-6-1-2128 0</inkml:trace>
  <inkml:trace contextRef="#ctx0" brushRef="#br1" timeOffset="91700.92">24734 9693 1856 0,'0'0'2857'0,"0"0"1599"0,0 0-3199 31,0 0-377-31,0 0 152 0,0-6-72 16,0 2-240-16,0 4 65 15,0-2-185-15,0-3-296 16,0 3 56-16,-4 2 16 0,0-3-200 16,4 0-56-16,-7-1 88 31,2 2-8-31,-3-3-48 0,4 3-80 31,-4-2-64-31,1 2 264 16,-6-1 0-16,5 0-80 0,-3-1 16 15,-2 1-64-15,-2-1 0 0,2 4-136 16,2 0 56-16,-6-3-56 16,2 3 0-16,2 0 0 0,-6 0 0 15,3 0-8-15,-4 7 57 16,4-4-57-16,-4 4 0 15,0-2 0-15,4 1 0 0,1 1 0 16,-2 0 48-16,6-2-48 0,3 2 48 16,-5 0-48-1,2-1 8-15,-2 1-8 16,2 2 56-16,-5 1 16 16,4-1 0-16,0 4-24 15,-4-4 0-15,8 4-48 0,-4 0 0 31,4-4 16-31,4 4-16 0,0 3 16 16,-4-4 48-16,8 5 8 16,-4-1 64-16,4-2-64 15,0 3 40-15,-3-1-16 0,3 0-32 16,0-4-8-16,0 4-56 16,0-3 8-16,7 3-8 0,1-4 8 31,8 1 120-31,-4 0-48 15,3-4-16-15,-2 5-16 16,-2-2-48-16,2 1 0 0,-1-7 8 16,-1 3 40-16,2 1-40 0,2-4 0 15,-2-2 56-15,6 2-16 16,5-3-48 0,-4 0 8-16,5-3 56 15,-2 0-64-15,1 0-8 16,-4 0 8-16,-1 0 0 0,2-6 16 15,-1 3-16 1,-5-7-8 0,6 1 8-16,-6-4 0 0,9-4-8 0,-4 3 0 15,0-3-80-15,4 2 80 16,0-2-40-16,-4 5 0 16,-4-1 48-16,0-3 0 0,-1 7 8 15,-7-4 0-15,5 0 0 16,-6 1 0-1,1-1 8-15,-3 3-8 16,-1-2 40-16,0 3-40 16,3-4-8-16,-3-4 16 0,-4 5 184 15,4-4 16-15,-4 0-32 16,0 3-88-16,0 1-8 0,0-4 56 31,-11 3-40-31,3 1-16 16,-5-1 16-16,2 3 40 15,-2 1-96-15,-2 0 0 0,3-1 56 16,0 3-88-16,0 0 56 16,-8 1-72-16,8 4 0 0,-8-1 0 15,0 0-304 1,-16 3-1112-16,8 0-1033 16,1 3-2624-16</inkml:trace>
  <inkml:trace contextRef="#ctx0" brushRef="#br1" timeOffset="94281.96">24527 9613 6833 0,'0'0'4753'0,"0"0"-2561"16,0 0-1511-16,0 0-425 0,0 7-96 15,0-3 296-15,0 4 264 16,0 3 264-16,0 1-632 15,0 4-136-15,0 3-216 0,0 13-128 32,0-7-1792-32,8 0-2441 0</inkml:trace>
  <inkml:trace contextRef="#ctx0" brushRef="#br1" timeOffset="94445.87">24539 10083 2832 0,'0'0'11219'0,"0"0"-9755"0,0 0-1088 16,0 0-376-16,0 0-208 15,0 0-512-15,0 0-665 16,32 39-3776-16</inkml:trace>
  <inkml:trace contextRef="#ctx0" brushRef="#br1" timeOffset="94597.01">24646 10363 5841 0,'0'0'6777'16,"0"0"-5729"-16,0 0-1048 0,0 0-1648 15,0 0-2801-15,0 0-536 0</inkml:trace>
  <inkml:trace contextRef="#ctx0" brushRef="#br1" timeOffset="94756.38">24770 10553 3992 0,'0'0'9346'0,"0"0"-7225"15,0 0-2121 1,0 0-320-16,0 0-1329 15,0 0-1263-15,87 19-5690 16</inkml:trace>
  <inkml:trace contextRef="#ctx0" brushRef="#br1" timeOffset="94880.59">24889 10712 7345 0,'0'0'6313'0,"0"0"-5032"0,0 0-1281 15,0 0-2505-15,0 0-4584 0</inkml:trace>
  <inkml:trace contextRef="#ctx0" brushRef="#br1" timeOffset="95031.28">25009 10989 4841 0,'0'0'9842'16,"0"0"-8026"-16,0 0-1816 16,0 0-1112-16,0 0-1633 0,0 0-2312 0</inkml:trace>
  <inkml:trace contextRef="#ctx0" brushRef="#br1" timeOffset="95182.28">25093 11134 11282 0,'0'0'3041'0,"0"0"-2841"16,0 0-200-16,0 0-2673 0,0 0-4024 15</inkml:trace>
  <inkml:trace contextRef="#ctx0" brushRef="#br1" timeOffset="95315.33">25112 11268 7113 0,'0'0'7186'15,"0"0"-5890"-15,0 0-1296 0,0 0-1897 16,0 0-3312-16,24 10-2560 0</inkml:trace>
  <inkml:trace contextRef="#ctx0" brushRef="#br1" timeOffset="95467.98">25157 11426 3136 0,'0'0'11339'0,"0"0"-9283"0,0 0-2056 0,0 0-248 16,0 0-1976 0,0 0-1745-1,0 0-4129-15</inkml:trace>
  <inkml:trace contextRef="#ctx0" brushRef="#br1" timeOffset="95600.97">25157 11426 10354 0,'75'99'2824'0,"-63"-99"-2824"16,4 0-808-1,-4 0-2281-15,0 0-3120 16</inkml:trace>
  <inkml:trace contextRef="#ctx0" brushRef="#br1" timeOffset="95730.8">25312 11633 11546 0,'0'0'2328'0,"0"0"-2328"31,0 0-1280-31,0 0-4281 16,0 0-1376-16</inkml:trace>
  <inkml:trace contextRef="#ctx0" brushRef="#br1" timeOffset="95849.95">25312 11633 10122 0,'88'35'8529'0,"-77"-48"-7192"16,2 4-809-16,2 0-248 15,6 2-280-15,-10 3-1168 0,1 4-4049 16</inkml:trace>
  <inkml:trace contextRef="#ctx0" brushRef="#br1" timeOffset="97160.64">25654 11719 1376 0,'0'0'5953'0,"0"0"-1816"0,0 0-2857 16,0 0-104-16,0 0 233 15,0 0-97-15,0 0-144 0,4-23-304 16,-4 17-223-16,-4 0-217 15,-3 3-40-15,-2-7-288 32,1 4-24-32,-7-1 0 0,-2 0 8 15,-7 2-72-15,1 2 0 0,-1-3-8 16,-4 6 72-16,4 0-72 0,0 0-32 16,8 0 32-16,-4 0 64 15,9 0-16-15,3 9-40 16,-5 0-8-16,2 4 88 15,-2 3-88 1,2 3 16-16,-1 3 64 0,0 0-80 16,-4 0 48-16,4 4-48 0,-4-1 8 15,4-2 32-15,4 5-40 32,0 1 0-32,8-4 16 15,0 7 72-15,0 0-88 0,0-5 8 16,12 3-8-16,4-5 48 0,3 1-48 15,6-4 0-15,2 0-48 16,5-6 40-16,4-4 0 31,1 2 8-31,6-6-56 0,-7-2 48 32,8 1-192-32,-8-3-64 15,0-1 24-15,-1 0 24 0,-3-3-88 16,0 0 16-16,0 0-64 15,4 0 8-15,-5-10-201 16,1 1 297-16,-4-7 160 0,4-3 80 16,-4 0 8-16,-4-3-8 0,0-4 8 15,-8 1 0-15,0 0 64 0,-8-2 32 16,0 2 40-16,0 0 208 16,-8 0 105-1,4-4-113 1,-4 4-120-16,0-4 80 0,0 1-104 15,-4 2 160-15,-4 5-64 16,0-2-64-16,-4 0-8 0,-4 5-16 0,4-1-32 16,-4 3 72-16,0 0-64 15,-8 3-16-15,4 4-80 16,-3 0-16 0,-5-2 16-16,-4 5-72 15,4-3 0-15,-4 6-8 16,0-1 0-16,1 1-96 0,-6 3-312 15,5 0-320-15,4 0-456 16,-8 10-457-16,8 2-1415 0,5-2-2762 16</inkml:trace>
  <inkml:trace contextRef="#ctx0" brushRef="#br1" timeOffset="127769.25">13355 13668 12202 0,'0'0'2073'16,"0"0"-985"-16,-16-54 120 0,-4 31 16 31,-4 8-247-31,-4-1-233 0,-11 3-8 15,2 7-40-15,-2 6-248 16,-1 0-160-16,0 0-16 31,0 19-104-31,8 7-48 0,0 9 32 16,8 9-40-16,13 10-88 16,7 6-16-16,4 7-8 0,28 12 8 15,23 14 40-15,21 11 112 16,4 1-40-16,-13-23-64 15,-18-14 56-15,-17-24-112 0,-13 0 64 16,1 16-24-16,-8 23-40 31,-8-1 0-31,0-12-56 0,-20-6 56 16,-8-16 64-16,-12 5-56 0,-8 5-8 16,-3-11 8-16,-5-9 8 15,0-9 40-15,0-10-48 0,9-13-8 16,2-6-120-1,2-18-704-15,-9-62-2152 16,8 0-2962-16,9-2-6936 0</inkml:trace>
  <inkml:trace contextRef="#ctx0" brushRef="#br1" timeOffset="127950.22">12399 14328 14187 0,'0'0'3192'0,"0"0"-1759"16,163-34-57-16,-28 24 336 0,29 3-624 16,3 7-431-16,-4 0-257 15,-23 13-400-15,-24 4-24 0,-37-2-1569 32,-27-2-4880-32</inkml:trace>
  <inkml:trace contextRef="#ctx0" brushRef="#br1" timeOffset="128518.38">13514 14772 15771 0,'0'0'3833'32,"0"0"-2801"-32,0 0-208 15,0 0-176-15,0 0-368 0,0 0-272 16,-16 74 168-16,16-30-128 15,-4 4 0-15,4 0-48 0,0-10-560 16,8-10-112-16,8-12 136 31,0-10-200-31,4-6 648 0,8-12 88 16,4-20 48-16,0-7 64 16,0-11-40-16,-5 6 88 15,-6 2 248-15,-10 17 320 0,-3 16-48 16,-4 9-680-16,5 16 8 15,-6 15-8-15,9 10 8 0,4 8-8 32,0-5-72-32,8-3-240 0,0-12-32 15,4-17 56-15,0-9 288 16,-5-6 64-16,5-26 56 0,-8-24 136 16,-4-33 424-1,-11-19-112 1,-5 1-55-16,0 21-225 0,-13 29-184 15,5 25-104-15,-3-5-336 16,6 11-1505-16,1 1-4896 0</inkml:trace>
  <inkml:trace contextRef="#ctx0" brushRef="#br1" timeOffset="128900.14">14538 14062 7297 0,'0'0'8418'0,"0"0"-6826"0,0 0 529 0,0 0 143 16,-4-76-888-1,0 76-287-15,1 0-425 0,-14 3-592 0,-11 22 0 16,-19 26 64-16,-13 35 104 16,-4 28-40-1,12 19-104 1,24-6-80-16,28-12 104 0,17-20-120 15,30-6-176-15,5-16-400 0,-5-19-152 16,22-7-281-16,-22-21-1951 0,1-10-3834 16</inkml:trace>
  <inkml:trace contextRef="#ctx0" brushRef="#br1" timeOffset="129159.25">15176 14191 3000 0,'0'0'11619'15,"0"0"-9099"-15,0 0-471 16,0 0-321-16,0 0-672 0,0 0-568 16,-56 17-280-16,13 37 88 31,-22 25-80-31,-3 20-208 15,1 8 128-15,7-5-136 0,17-22-168 16,15-23-464-16,7-19-1144 16,-3-10-641-16,9-1-1647 0,-2-19-1394 0</inkml:trace>
  <inkml:trace contextRef="#ctx0" brushRef="#br1" timeOffset="129411.39">14694 14281 3120 0,'0'0'13779'0,"0"0"-11682"0,0 0-2001 0,0 0 472 16,0 0 944-16,71 91-240 31,-27-39-552-31,12 8-455 16,4 0-193-16,0 1 48 0,-9-1-72 16,-3-3-48-16,-16-7 0 15,-13-4 0 1,-6-9 0-16,-5-8-8 15,-4-6-48-15,-4-11 48 16,0-6-209-16,0-2-503 0,-4-8-1280 16,-4-12-2001-16,4-6-6009 0</inkml:trace>
  <inkml:trace contextRef="#ctx0" brushRef="#br1" timeOffset="130297.4">15438 14751 8513 0,'0'0'7762'0,"0"0"-5778"31,0 0-247-31,0 0-113 16,0 0-688-16,0 0-648 0,0 0-280 15,-7 38 160-15,-1 0 48 16,4 9-112-16,4 4-96 15,0-6 0-15,8-1-8 0,12-12-96 32,7-6-504-32,6-11-600 0,14-15-1064 15,-11-8-2705-15,-4-16-6850 0</inkml:trace>
  <inkml:trace contextRef="#ctx0" brushRef="#br1" timeOffset="130633.2">15546 14430 11922 0,'0'0'2649'0,"0"0"-1177"15,0 0 616-15,0 0-311 16,0 0-1001 0,0 0-600-16,0 0-176 15,-3 6-24-15,3 13 24 16,0-3 0-16,0 0 0 0,0-3-120 15,0-6-440-15,3-5-184 16,5-2 304-16,0-9 440 0,1-10 80 31,-6-7-8-31,-3 1 16 16,0 3 480-16,0 12 264 0,-3 7-120 16,-6 3-544-16,-7 10-152 15,4 9-32-15,4 3-160 16,8 6-768-16,0 5-528 0,13-8-2585 31,2-13-2673-31</inkml:trace>
  <inkml:trace contextRef="#ctx0" brushRef="#br1" timeOffset="130955.18">15634 13871 14523 0,'0'0'2664'0,"0"0"-879"15,0 0-185-15,0 0-1000 0,0 0-208 16,96 41 168-16,-45 11-48 15,14 27-184-15,10 25-144 0,-4 14 105 32,-7 6-193-32,-20-10 0 15,-24-9-40-15,-16 1-56 0,-8 1 0 16,-32-3-16-16,-20 1-465 16,13-28-935-16,-6-21-3169 0</inkml:trace>
  <inkml:trace contextRef="#ctx0" brushRef="#br1" timeOffset="133071.17">16594 14783 1360 0,'0'0'11674'16,"0"0"-8681"-16,0 0-881 15,0 0 97-15,0 0-713 16,0 0-584-1,-24-23-392-15,24 23-207 0,12 0-313 16,8 0 88-16,16 0 128 0,8 0-216 16,3-2-72-16,6-2-553 31,6-3-1071-31,-11 1-2505 16,-20 4-2608-16</inkml:trace>
  <inkml:trace contextRef="#ctx0" brushRef="#br1" timeOffset="133235.34">16546 15005 5329 0,'0'0'7753'0,"0"0"-5384"16,0 0-1105-16,80-7-248 0,-24 0-496 16,23-5-392-16,37-6-128 15,-17 4-2624-15,-11-1-4698 0</inkml:trace>
  <inkml:trace contextRef="#ctx0" brushRef="#br1" timeOffset="133800.07">18952 13287 11762 0,'0'0'2889'15,"0"0"87"-15,0 0-687 16,0 0-753-16,0 0-368 16,0 0-512-1,0 0-624-15,0 0-32 16,32-6 0-16,-11 66 137 0,7 29 63 15,11 22-192-15,6 16 8 0,-2-6-16 16,-4-11-184 0,-7-14-961-16,-11-29-2696 15,-14-23-3768-15</inkml:trace>
  <inkml:trace contextRef="#ctx0" brushRef="#br1" timeOffset="134105.25">18132 14541 8569 0,'0'0'6994'0,"0"0"-4546"16,0 0-631-16,88-9-841 16,31-1-408-16,81-3 328 0,58 1-320 31,45 2-136-31,20-6-31 15,-8-3-209-15,3-3-88 16,-7 3-80-16,-32 16-16 0,-44 13 32 16,-48 18-48-16,-52 13-112 0,-43-6-64 15,-36-6-176-15,-28-3-233 32,-24-1-871-17,-19 16-920-15,-21-7-1881 16,-9-2-1801-16</inkml:trace>
  <inkml:trace contextRef="#ctx0" brushRef="#br1" timeOffset="134601.28">18774 16011 6105 0,'0'0'9986'16,"0"0"-7049"-16,0 0-593 15,0 0-768-15,0 0-591 16,0 0-393-16,0 0-400 16,23-3 16-16,-14 51 224 15,2 8-168-15,1 5-256 16,4 3-8-16,0-8-32 0,8-1-608 31,12-5-552-31,-8-8-2561 0,0-20-3633 16</inkml:trace>
  <inkml:trace contextRef="#ctx0" brushRef="#br1" timeOffset="134803.26">19216 16279 4440 0,'0'0'11043'0,"0"0"-9011"16,0 0-743-16,112-36-185 0,-57 30-104 15,25-1-496-15,-9 7-504 32,6-3-40-32,-10 3-1352 0,-15-3-1265 0,-5-3-1288 15,-15-4 801-15,-11-2-3114 16</inkml:trace>
  <inkml:trace contextRef="#ctx0" brushRef="#br1" timeOffset="134984.37">19534 15967 11498 0,'0'0'5521'0,"0"0"-3456"16,0 0-553-16,0 0-1040 15,0 0 112-15,-4 82 504 0,4-31-391 16,17 10-401-16,11-4-184 16,4 4-112-1,23 5-689-15,-7-9-2015 16,-5-19-4106-16</inkml:trace>
  <inkml:trace contextRef="#ctx0" brushRef="#br1" timeOffset="135350.14">20224 16237 3368 0,'0'0'14099'0,"0"0"-12026"16,0 0-1841-16,0 0-96 15,0 0 40-15,79 9-120 0,-38-9-56 16,-2 0-616 0,9 0-273-16,-8-16 177 15,-4-9 416-15,-4-13 160 16,-12-10 24-16,-16-9 112 0,-4 3 128 16,-17 2 464-16,-18 15 617 15,-17 11-241-15,1 24-152 16,-5 4 104-1,0 24-240-15,16 18-240 0,8 11-63 16,16 1-113-16,16 5-168 16,7-4-88-16,25-6-8 0,17-3 120 31,3-13-120-31,8-10-160 16,3-13-24-16,1-12-81 15,11-25-703-15,-11-9-1760 0,-16-11-3738 0</inkml:trace>
  <inkml:trace contextRef="#ctx0" brushRef="#br1" timeOffset="135621.01">19913 15491 11522 0,'0'0'5425'0,"0"0"-3192"16,0 0-17-16,0 0-832 0,0 0-383 15,0 0-505-15,27-17-448 0,6 11 112 16,11 3-152 0,-1 0-8-1,2 0-304-15,-6 3-232 16,-7 0-625-16,4 0-1463 0,-12 0-2785 0,-4 0-5018 15</inkml:trace>
  <inkml:trace contextRef="#ctx0" brushRef="#br1" timeOffset="136199.47">20427 15163 8105 0,'0'0'5745'0,"0"0"-2760"0,0 0-912 16,0 0-1433-16,0 0-560 0,0 0 256 16,0 0-48-16,4 92-144 15,-4-57-64-15,4 1-72 16,8-8-8 0,3-3-320-16,2-6-536 15,3-9 239-15,3-7 177 0,1-3 0 16,1-9-56-16,-5-14 416 15,-5-2 80-15,-7-3 112 0,1 6 336 0,-9 5 513 32,0 9 415-32,0 8-520 15,0 0-784-15,0 18-64 16,0 4-16-16,0 3-32 0,15 4-56 16,2-4 0-16,10-9-8 15,0-6-40-15,1-10 144 0,4 0 72 16,-8-22 88-16,1-7-88 31,-14-9-64-31,-2-4 104 0,-9-2 56 16,0 3-8-16,-9 5-16 15,-6 11-136-15,-2 10-8 0,2 15-568 16,-5 9-1352-16,8 13-2529 16,3 4-5249-16</inkml:trace>
  <inkml:trace contextRef="#ctx0" brushRef="#br1" timeOffset="136544.09">21033 15093 8673 0,'0'0'5570'0,"0"0"-2842"16,0 0-487-16,0 0-1177 16,0 0-952-16,0 0-48 0,0 0 272 31,-4 73-72-31,8-34-168 15,3-1-48-15,1-2-48 0,1-3-720 16,2-8-1577-16,1-4-2352 31,-3-16-2552-31</inkml:trace>
  <inkml:trace contextRef="#ctx0" brushRef="#br1" timeOffset="136685.94">20902 14938 11258 0,'0'0'3169'0,"0"0"-153"16,0 0-1944-16,82-6-751 31,-33 12 63-31,7 10-256 0,23 13-128 16,-16-7-665-16,-7-3-4312 0</inkml:trace>
  <inkml:trace contextRef="#ctx0" brushRef="#br1" timeOffset="136896.44">21471 15107 6753 0,'0'0'7634'0,"0"0"-3890"0,0 0-1679 16,0 0-1113-16,0 0-688 16,0 0-144-1,-12 65 384-15,-8-26-280 16,5 2-120-16,-6 0-104 0,5-2-272 15,0-10-1160-15,0-4-1009 16,4-9-1591-16,5-13-697 0</inkml:trace>
  <inkml:trace contextRef="#ctx0" brushRef="#br1" timeOffset="137053.46">21272 15166 7889 0,'0'0'5209'0,"0"0"-4016"16,0 0 1055-16,0 0-656 0,99 89-535 0,-59-54-345 16,1 1-408-16,2-1-184 15,4 2-120-15,-6-8-1472 0,-9-7-3410 16</inkml:trace>
  <inkml:trace contextRef="#ctx0" brushRef="#br1" timeOffset="137294.97">21766 15249 8673 0,'0'0'5105'15,"0"0"-2128"-15,0 0-264 16,0 0-1001 0,0 0-1000-16,0 0-592 15,0 0-8-15,0 0-56 0,-64 83-48 16,52-49 32-16,12-2-40 15,0 0-192-15,24-3-488 16,8-9-688-16,24-20-649 0,-13 0-2280 31,2-11-4328-31</inkml:trace>
  <inkml:trace contextRef="#ctx0" brushRef="#br1" timeOffset="137447.73">21849 15081 2576 0,'0'0'7002'0,"0"0"-4602"0,0 0-255 16,0 0-425-16,0 0-552 0,0 0-416 15,0 0-208-15,0 6-296 16,0 4-248-16,0-3-1312 16,0-4-5569-16</inkml:trace>
  <inkml:trace contextRef="#ctx0" brushRef="#br1" timeOffset="137677.93">22081 15312 9618 0,'0'0'6505'0,"0"0"-4577"0,0 0-887 16,0 0-633-16,91-31-280 15,-67 24-48-15,1 7-80 0,-2-2-32 32,-3 2-656-32,0 0-465 15,-4-4-1199-15,0-2-1513 0,-4-1-4753 16</inkml:trace>
  <inkml:trace contextRef="#ctx0" brushRef="#br1" timeOffset="137865.04">22144 15144 6545 0,'0'0'6529'0,"0"0"-4040"0,0 0-1289 15,0 0 536-15,0 0-255 16,-7 93-337-16,7-51-632 16,7 5-272-1,5 0-112-15,0 1-128 16,4 5-568-16,0-15-1792 0,-4-6-3282 15</inkml:trace>
  <inkml:trace contextRef="#ctx0" brushRef="#br1" timeOffset="138853.07">22550 15163 9281 0,'0'0'3209'0,"0"0"584"0,0 0-1609 16,0 0-455-16,0 0-833 16,0 0-704-16,0 0-184 0,-11 28-8 15,7 2 120 1,-5-2-64-16,5 7-56 16,1-7 48-16,3 1-48 15,0-7-112-15,3-2-632 0,10-12-144 16,6-3 496-16,5-5 280 15,4-7-88-15,4-16 80 16,0-6 32-16,-8-1 88 16,0-3 112-16,-8 5 296 15,-8 12 304-15,0 10 144 16,-8 6-640-16,0 3-216 0,0 22-64 16,0 4 64-16,4 2 0 15,4 5-80 1,8-11-208-16,3-7 40 15,6-7 248-15,-1-11 24 16,4 0 144-16,0-16-16 0,-5-9-64 31,-7-10 360-31,-8-1 136 16,-4-2-96-16,-4 4-160 0,-4 2-88 16,-11 9-240-16,-6 11-48 15,1 12-1224-15,1 15-1592 16,10 8-3010-16</inkml:trace>
  <inkml:trace contextRef="#ctx0" brushRef="#br1" timeOffset="139116.32">23172 15323 4729 0,'0'0'8681'0,"0"0"-5480"0,0 0-1329 15,0 0-1319-15,0 0-505 16,0 0-48-16,0 50 88 15,0-25-88 1,0 1-40-16,0-4-553 0,9-6-591 16,6-6 280-16,5-10 192 15,-4 0 264-15,0-17 440 0,-4-8 8 16,-4-3 880-16,-8-4 240 16,0-3-328-1,-16 4-272-15,-36 1-520 16,1 8-1024-16,-1 3-4753 0</inkml:trace>
  <inkml:trace contextRef="#ctx0" brushRef="#br1" timeOffset="139911.91">20490 15037 10002 0,'0'0'3152'15,"0"0"-287"-15,0 0-673 0,0 0-879 16,0 0-433-16,0 0-440 0,0-7-272 16,0 14-120-16,-7 8 216 31,-9 5 320-31,0 5-216 16,-4 3-96-16,-3 5-40 0,10 0-16 15,1 6-32-15,12 3 0 0,0 2-176 16,32 1 0-16,28 12 0 15,24 9 129-15,27 4-137 32,1-3-145-32,-28-20-1567 0,-25-22-5801 15</inkml:trace>
  <inkml:trace contextRef="#ctx0" brushRef="#br1" timeOffset="140613.34">23112 15005 9634 0,'0'0'2912'0,"0"0"-215"15,0 0-121-15,0 0-919 0,0 0-881 16,0 0-288-16,116 19-96 16,-68 9-144-1,-1 10-8-15,5 9-232 16,-3 18 40-16,-14 17-40 16,-7-5-8-16,-20-5 0 0,-8-14 0 15,-16-12-200-15,-28 19-912 16,1-11-1689-16,2-12-3488 0</inkml:trace>
  <inkml:trace contextRef="#ctx0" brushRef="#br1" timeOffset="140797.2">24009 15300 8145 0,'0'0'7706'16,"0"0"-5946"-16,0 0-1760 0,0 0-1552 0,0 0-64 16,-108 32-2465-16</inkml:trace>
  <inkml:trace contextRef="#ctx0" brushRef="#br1" timeOffset="142145.69">14781 15144 4176 0,'0'0'3097'0,"0"0"192"16,0 0-1169-1,0 0-551 1,0 0-121-16,0 0-224 0,0 0-280 0,0 0-144 15,12 0-287 1,8 3 567-16,8 1 32 0,16-1-232 16,19 1-272-16,29-4-144 0,28 0-207 31,7-4-137-31,-7 1 0 16,-29 3-120-16,-35 0 0 15,-16 0-128-15,-12 0-345 0,-8 0-447 16,0 0-368-16,-8 0-696 0,-12 10-2057 15,-17-5 904-15,-6 1-4825 0</inkml:trace>
  <inkml:trace contextRef="#ctx0" brushRef="#br1" timeOffset="142446.6">14849 15309 10002 0,'0'0'3984'15,"0"0"-2303"-15,0 0-209 16,0 0-792-16,0 0-224 0,28 3 113 16,-4-3 47-16,0 7-200 15,8-3-24-15,0 2 48 16,3-3 96-16,9 0-112 0,12-1-72 15,4 2-104-15,3-4-144 0,9 0-56 16,-4 0-48-16,-4 0-328 0,-4 0-544 31,-17 0-528-31,-11 0-369 16,-16 0-1311-16,-12 0-1113 16,-4 7-1864-16</inkml:trace>
  <inkml:trace contextRef="#ctx0" brushRef="#br1" timeOffset="142785.07">14757 15468 2712 0,'0'0'6537'31,"0"0"-4632"-31,0 0-761 0,0 0-56 16,0 0-95-16,92 0 423 0,-44 0-360 16,8 0-216-16,-1 0-88 0,5 0-39 15,7 0-193 1,-7-3 40 0,4 3-128-16,1-3-128 15,-10 0-192-15,-3-1-104 0,0 1 64 16,-9 0-72-16,2 3-368 15,-14-3-584-15,-4 3-417 0,-10 0-727 16,-6 0-729 0,-11 0-3032-16</inkml:trace>
  <inkml:trace contextRef="#ctx0" brushRef="#br1" timeOffset="143130.76">14825 15558 9570 0,'0'0'3272'0,"0"0"-1967"0,0 0 159 15,104 3-176-15,-48-1-344 16,8-2-232-16,-1 3 33 0,1-3 7 0,4 4-208 16,-9-4-216-16,-7 0-240 15,-12 3-24 1,-8-3-64 0,-8 0-152-16,-5 0-128 15,-2 0-264 1,-10 0-48-16,1 0-168 0,1 0-745 15,-2 0-1391-15,-3-3-3666 0</inkml:trace>
  <inkml:trace contextRef="#ctx0" brushRef="#br1" timeOffset="146030">15049 16116 11330 0,'0'0'4313'0,"0"0"-2041"0,0 0-815 15,0 0-969-15,0 0-304 16,0 0 104-16,-17 61 200 0,17-23-216 0,0-1-184 16,4 2-80-1,16-7-8 1,4-4-168-16,4-6-760 16,8-12 48-16,4-4-81 0,-5-6-231 15,1-16 208-15,1-9 304 16,-5-11 680-16,-13 3 8 0,-7-3 856 15,-4 8 520 1,-8 11 473-16,0 8-273 16,0 9-544-16,0 0-760 15,-8 26-280-15,8 8 0 0,0 15-48 16,20 14-8-16,8 19 48 16,7 17-232-1,-7 2 144-15,-15-6-48 16,-13-9 64-16,-9-23-104 15,-10-8 96-15,-1-14 16 0,-8-6-24 16,0-1 48-16,-12 5 0 16,1-11 48-16,-6-9 168 0,6-12 480 31,-1-7 104-31,3-16-15 16,10-20-161-16,3-20-192 15,20-30-216-15,16-25-128 0,31-12-40 16,26 4-56-16,-2 31-152 15,-11 30-432-15,-12 24-737 0,4 21-1575 16,-4 10-2938 0,-13 3-4496-16</inkml:trace>
  <inkml:trace contextRef="#ctx0" brushRef="#br1" timeOffset="146429.07">15710 16504 7393 0,'0'0'4945'0,"0"0"-2000"16,0 0-329-16,0 0-599 0,0 0-1113 15,0 0-688-15,-16 15-72 16,4 17 192-16,-4 6-176 31,4 0-16-31,8-3-96 0,4 1-48 16,0-8-80-16,7-6-520 0,14-7-336 15,18-8-560-15,-2-7-1513 0,-5 0-4065 16</inkml:trace>
  <inkml:trace contextRef="#ctx0" brushRef="#br1" timeOffset="146773.93">15881 16196 2664 0,'0'0'7250'16,"0"0"-4666"0,0 0-1176-16,0 0-607 15,0 0-441-15,0 0-208 0,0 0 328 16,0 0-232-16,0 0-144 15,-4 83-40-15,4-64-64 32,4-7-16-32,4-3-496 0,7-5-448 15,6-4 279-15,-1 0 41 16,-5-13 424-16,-2-6 216 0,-9-10 128 16,-4 0 608-16,0 4 377 15,-8 6 319-15,-8 3 232 16,-5 13-719-16,2 3-601 0,3 10-280 31,8 25-64-31,4-1-1425 0,4-4-3584 16</inkml:trace>
  <inkml:trace contextRef="#ctx0" brushRef="#br1" timeOffset="148558.85">18435 13106 9249 0,'0'0'1433'0,"0"0"-825"0,0 0-320 15,0 0-152-15,-108-16 224 16,73 16 408-16,-9 16 64 16,4 3-263-16,-4 9-201 0,8 5-152 15,5 4-144-15,7 5 32 32,7 9-104-32,6 2-152 0,3 8-592 15,4 15-329-15,-1 13 105 16,-3 15 256-16,-7 2 64 15,-5-21 408-15,-1-24 112 0,2-21 88 16,-5-4 40-16,-8 5 8 16,-4 7 128-1,-8 6 536-15,5 0 192 0,3-7-424 16,8 4-240-16,8-3-136 16,12 3 72-16,8 5-136 15,0 2-544-15,11 5-424 0,10 4 200 16,-5 0 304-1,-4 3 96-15,-8-4 144 16,-4-2 31-16,-4-10 137 0,-20-7 56 16,-1-6 72-16,-3-3 369 15,5 1 31-15,-1-1-56 16,13 0-144-16,-2 7-56 0,13-1-72 31,0 3-40-31,0 8-40 16,0-1-48-16,4 0 32 0,0-1-16 15,-4-2-16-15,0-2-16 16,0-5 8-16,5-1-8 0,2-1 64 16,-3 6 72-16,12 2 48 31,4 11 144-31,4-1-104 0,8 0-160 16,4 1-48-16,-5-7 32 31,-3-7-24-31,-11-5-24 15,-13-7 0-15,-4-7 0 0,-9 1 56 16,-6-4 408-16,-6-3-32 16,10 4-8-16,3-3-191 0,8 2-97 0,0 2-8 15,19 12 24-15,9 6-56 16,8 2 56-16,4 8 40 16,8-2-40-16,4-2-16 0,0 0 112 15,3-6-48 1,-7-8-104-1,-1-5 8-15,-6-3-48 0,-5-10-56 0,-1-4 0 16,5-2-48-16,0 4-24 16,12-5 64-16,4 3 8 15,7 5-8-15,5-1-416 0,8 3-504 32,-1-3-225-32,2 3-431 15,-6-3 296-15,0-6 528 0,-6-10 392 16,-6-3 368-16,-7 0 360 15,-4-6 832-15,3-14 352 0,5 5-560 16,20-7-648-16,24 6-336 31,23 3-968-31,-16 7-1208 0,-19 6-3097 16</inkml:trace>
  <inkml:trace contextRef="#ctx0" brushRef="#br1" timeOffset="149571.04">20299 17240 4761 0,'0'0'4592'0,"0"0"-3167"31,0 0-649-31,109 3-352 0,-38-3-296 0,24-3-32 16,40-20-96-16,5-2-232 15,-20 0-152-15,-36 6-168 16,-44 13 552-16,-25 6 568 0,-2 0 368 16,-6 0-176-1,-3 0 337 1,-4 0-185-16,0 6 40 0,13 4-376 0,2-4-176 15,21 0 296-15,27-3-208 16,38-3-183-16,38-15-289 16,12-20-16-16,1-13-369 0,-33 0-223 31,-43 16-280-31,-28 17 408 31,-29 8 464-31,-6 4 760 0,-6 3 144 16,1-3-223-16,-4 3-177 15,-4 0 24-15,13 0 56 0,7 0-112 16,16 0 80-16,27 0-256 16,33 0-176-16,31-16-120 15,17-18-232-15,7-21-112 0,-8-18-392 16,-35 13-392-16,-29 10 167 16,-30 20 921-16,-29 11 40 0,-5 10 1513 15,-3-4 55-15,4 7-408 31,-12 0-472-31,8 6-191 16,8-7-273-16,16 1-224 0,16-1-24 0,36-2-24 16,23-7-288-16,17-6-121 15,3-16-175-15,-4-10-56 0,-19-12-40 16,-25 8-368 0,-27 12 368-1,-35 11 728-15,-17 13 704 16,-4-3 608-16,0 3-456 0,0 1-440 0,0 2-248 15,0 7-96-15,0-1-24 16,0 0-48-16,15-2-96 0,17-3-192 31,8-4-176-31,8-10-104 16,4-9-80-16,0-12-256 16,-13-8 64-16,-7-8 351 0,-16-4 489 15,-11 4 72-15,-5 5 497 0,-5 8-97 16,-7 9-56-16,4 6-184 15,8 3-72-15,0 4-64 32,8-1-96-32,16-3-184 0,4-6 176 15,8-6-80-15,0-7 32 16,-8-7-176-16,-13-5-296 0,-15-4-297 16,-32-3 81-16,-51 1 568 31,-33 15 176-31,1 16 528 15,23 18 153-15,36 17-241 0,37 3-240 16,-2 0-192-16,10-3 8 0,7 0-8 16,4-2 192-16,0-15-200 0,12-9-320 15,-5-22 0 1,-7-6-425 0,-11-3-679-16,-49-13-376 15,-48 16 1600-15,-44 9 200 0,-11 16 1176 16,28 20-328-16,47 12-464 0,49 0-200 15,15 0-88-15,3 0-96 0,10 0 16 16,-2 0 40-16,9 0 56 31,1-16-112-31,-1-13-1064 16,-20-41-1120-16,4 4-1833 0,-16 2-2465 16</inkml:trace>
  <inkml:trace contextRef="#ctx0" brushRef="#br1" timeOffset="150272.54">22829 14021 6889 0,'-139'-13'2553'0,"-8"3"-665"31,44 7-664-31,34-1-656 16,22 2-8-16,19 2 49 0,-4-6-185 16,8 2-272-16,0-5-40 15,8-8-112-15,4-4-360 0,-4-17-1145 16,-16-23-799-16,-24-25-1713 31,-43-6 1544-31,-41 3 2225 16,-23 29 248-16,0 25 2569 0,15 19 416 15,36 7-1017-15,33 3-816 16,31-1-464-16,16 4-184 0,0-4-39 0,8-2-65 16,5-3-200-1,3-7-24 1,8-11-176-16,0-4-1008 16,-8-14-33-16,-5-7-15 0,-10 3 64 15,-28-6 992-15,-33 7 408 16,-31 12 440-16,-10 14 152 0,23 13-47 15,37 9-113 1,34-1-192-16,7-2-104 16,4 4-192-16,-4-4-88 15,4-5-112-15,8-4 24 0,0-1-120 16,4-10-48-16,-3-6-8 16,-5-5-176-16,-4-1 32 0,-28 6 64 31,-28 9-8-31,-35 17 88 15,-9 6 0-15,21 3 40 0,30 4 88 16,38-5 48-16,7-2-48 16,4 0-40-16,-4 0-40 0,0-9 88 15,8-7-88-15,9-6-40 32,-6-3-8-32,2-7-384 15,-13 4-128-15,-24-2 200 0,-43 18 128 16,-45 12 96-16,-11 9 40 15,24 17 48-15,39-5 168 16,48-4 56-16,19-4 0 0,6-3-120 16,7-1-104-1,4 0-296-15,8-5-112 16,4-4 408-16,20-7 128 0,0-6-128 16,-5-6-880-16,-2 7 376 15,-13 6 320-15,-4 6-88 16,-28 12 272-16,-8 20 48 15,-8 15-40-15,4 32 16 16,12-8-24-16,13-14-2441 16</inkml:trace>
  <inkml:trace contextRef="#ctx0" brushRef="#br1" timeOffset="151974.93">17654 15859 1824 0,'0'0'6825'16,"0"0"-5408"-16,0 0-897 15,0 0 152-15,-20-3 192 0,12 3-240 16,-4 0-224-16,1 3-240 0,-6 6 120 31,-3 2 233-31,-3 1 39 16,-5-3 200-16,0 3-96 15,-8 2-16-15,4-2 0 0,-4 1-144 16,-4 3 0-16,4 3-224 16,5 0-119-16,-5-3-33 0,0 6-96 31,4-6 32-31,-4 4-8 15,0-6-40-15,-4-1 216 16,1 0-32-16,2-1-80 0,1-1 64 16,1-2-80-16,-1 1 24 0,0 2-40 15,4 1-72-15,1-3 80 16,3 2-80 0,-4 1-8-16,4-4 16 15,4 1-8-15,0-1 64 16,0 1-64-16,4-4-8 0,0 1 56 15,1 0-8-15,2-2 40 0,6 2-32 16,-2-5-48 0,5 5 48-16,1-3-56 15,3 2 0-15,-5 0 0 16,1 1 8-16,5-4 0 16,-1 2 0-16,-4-1 0 0,4-1 48 15,-5 1-56-15,6-4 48 0,-1 3-40 31,0 0 8-31,4-3-8 16,0 0 8-16,0 0-16 16,0 0-720-16,0 0-593 0,0 0 153 15,0 0-184-15,4-3-392 16,0 0-265-16,-4-1-39 0,3-5-1193 31,-3 6 472-31,0-4-1239 16</inkml:trace>
  <inkml:trace contextRef="#ctx0" brushRef="#br1" timeOffset="152006.85">16454 16300 64 0,'0'0'0'0</inkml:trace>
  <inkml:trace contextRef="#ctx0" brushRef="#br1" timeOffset="152388.84">16546 16104 3328 0,'0'0'2681'15,"0"0"-1049"-15,0 0-360 0,0 0-103 16,0 0 15-16,0 0 8 15,0 0-128-15,0-6-223 16,0 6 127-16,0 0-56 16,0 0-48-16,0 0-112 15,0 0-96-15,0 0-39 16,-4 2-177-16,-7 10-120 0,-10 5 48 16,1 2-168-16,-3 3-56 15,-1 0 8 1,0 4-16-16,0-1-80 15,4 0 8-15,0 0-56 16,8-2 64-16,0-4-72 0,8-3-8 16,0-6 0-16,4-1-80 15,0-3 80-15,12 4 16 0,4-3 0 32,4 2 136-32,12 0 24 15,4-2-40-15,4-1-120 16,12 3 0-16,15 1 88 0,1-1-96 15,3-2-136-15,21 6-624 16,-28-6-1937-16,-9-2-4392 0</inkml:trace>
  <inkml:trace contextRef="#ctx0" brushRef="#br1" timeOffset="154903.97">15805 15992 2760 0,'0'0'5105'0,"0"0"-3608"0,0 0-281 16,0 0-96-1,0 0-32-15,0-61-88 16,0 53-287-16,-8-3-73 0,1 3 64 16,-6-5-296-16,2 3-8 15,-10-3-176-15,6 1 136 16,-9-4-136-16,3 0-88 0,-7 0-40 16,5 4-16-16,-9-5-64 15,1 1 88-15,-1 4-16 0,-9 2 0 16,6 0 8-16,-5 5-8 31,-1-2 0-31,2 7-32 0,7 0-48 16,-4 0 32-16,5 0-40 15,-5 7 8-15,0 5 64 0,-1 4-72 16,2 3 64-16,-5-1-56 16,4 2-8-16,1 2 16 31,3-3 32-31,-5 1-40 0,2 1 0 15,-1-2 0-15,8 0 177 16,0 6-73-16,5-1-112 0,2 4 112 16,5 7-104-16,1 1 32 0,-2 1-32 15,2 3-8 1,-2 2 0 0,2-3 8-16,2 3-8 0,-2-5 56 15,3 3-56-15,0 0-48 16,4-3 48-16,4 2 0 0,-4-1 8 0,4 0-8 15,0-3 8 1,4 3-8 0,0-3 0-16,0 2 0 15,0-1 8-15,0 2 120 0,0-3 32 16,0 0-80-16,4 0-8 16,8-1 24-16,0 2-88 0,4-2 40 15,4 1-48-15,0-3 8 16,8 4 0-16,0-3 0 0,4 0-8 31,3 2 64-31,1-4-64 16,4 1 8-16,-4-7 0 15,0 5-8-15,0-9-56 0,-5 5-208 16,-3-7 120-16,0 0 136 31,-3 0-32-31,-6-6 40 0,9-1 16 16,0-2-16-16,4-4 0 15,3-6-176-15,1 4-184 16,8-4 15-16,-8 0 41 0,4 0 56 16,-8 0-296-16,-1 0 224 15,-3 0 144 1,0 0 48-16,-4-4 112 0,1 1 16 16,-2-3 8-16,5-4-8 15,0 3 0-15,7-2 0 16,2-4 72-16,-1 4-72 0,0-4 0 0,-5 4 0 31,1-4-264-31,-8 4-216 16,0-2 304-16,-4 3 120 0,-8-3 56 15,4-1 0-15,-5-1 8 16,6-6 8-16,3 0-16 16,3-6 8-16,1 0-8 0,-4-4 0 31,5 1-368-31,-10-2-168 0,1-1 312 15,-4 2 216-15,-4 1 8 16,0-3 96-16,4-1-40 16,-4-3-56-16,8-4 80 0,0 1-80 15,0 0-8-15,3 0-72 32,-2 0-48-32,-6 3-48 0,6 0 32 15,-10 4 96-15,1 5 48 16,-4-2 0-16,1 2 16 15,-1 7 200-15,-4 0 24 0,3 1-104 16,-3-1-64-16,4-1-64 16,-4-6 72-1,0 1-72-15,0-3 48 0,0-1 296 16,-4 1 224-16,-3-4-24 16,-2 3-176-16,1-3-192 15,-3 4 80-15,2 3-88 0,1-1-32 16,1 1-8 15,-1-1-64-31,-1 0-8 16,5 1-56-16,-3-6-8 0,-10-1 120 15,6 0-48-15,-10 1 0 16,-6-1 72-16,-4 0 41 16,-2 0 55-16,-11 3-64 0,1 1 64 15,-1 2 64-15,-4 8-168 0,0-2-56 16,5 7-64-16,-2 1-16 15,10 5 8-15,-1 1-8 16,4 3-336-16,-4 3-1057 0,8 16-2455 16,4-4-3018-16</inkml:trace>
  <inkml:trace contextRef="#ctx0" brushRef="#br1" timeOffset="156962.6">19977 939 912 0,'0'0'10754'0,"0"0"-8690"15,0 0-551-15,0 0-873 16,0-9-528-16,0 9-112 0,0 0-216 0,4 0-112 31,0 12 224-31,7 4 104 16,-2 3 96-16,3 6-16 15,-5-2 16-15,-3 0 16 0,0-5-16 16,-4 2 0-16,5-4-48 16,-5-7-40-16,4-3-8 0,-4-3 24 31,11-3-24-31,6-9 1104 15,11-16 232-15,11-10-351 0,12-16-497 16,2-7-264-16,3 2 248 16,0 2-144-16,-13 5 24 0,-7 12-8 15,-5 8-112-15,-10 10-64 32,-5 7-120-32,-4 2-40 15,-8 7 40-15,-4 0-40 0,3 0 8 16,-3 3-16-16,0 0-40 15,0 0 32-15,0 0-184 16,0 0 80-16,0 0 104 0,0 0-264 16,-3 0-256-1,3 0-280-15,-4 0-184 16,0 0-425-16,0 6-199 0,-5 4-8 16,2-4-1057-16,-1 3-3448 15</inkml:trace>
  <inkml:trace contextRef="#ctx0" brushRef="#br1" timeOffset="166242.87">10725 3905 4729 0,'0'0'4929'16,"0"0"-4185"-16,-19-28-464 16,2 15-152-16,2 3 0 0,2 1 264 31,-2-1 352-31,2 1 24 15,2-1 56-15,-2 1-287 0,2 3 15 16,-10-1-24-16,-2 1-272 16,-1 2-80-16,-8-3-88 0,-3 5 0 15,-1 2-24-15,-1 0-64 32,-2 0 8-32,-1 0 80 15,1 0-40-15,-2 0 80 0,-6 7-32 16,-5 2 40-16,0 1 16 15,-4 2-40-15,-3 4-56 16,3 0 88-16,0-1-72 0,0 9 16 16,4-3-24-1,1 2-56-15,6 5 8 16,2-2-8-16,-2 2-8 0,6 0 48 16,-1 1-48-16,-4 2 0 15,0 5 0-15,-4 1 8 16,-3 8 0-16,-5-4 8 15,0 4-16-15,0-1 48 16,5 1-48-16,-1-4 0 16,4 0 64-16,-3-3 136 0,2 4 0 15,6-4-72-15,-1 3 16 16,4 4 32-16,-3-1 0 16,-2 7 16-1,6 3-47-15,-1 4-25 16,3 1 8-16,6 1-80 0,7 1 32 15,4 3 16-15,5-4-80 16,6 0 64-16,-3 3-80 16,5 11 16-16,-2 14 112 0,-3 11-120 15,1 2 0-15,-6-8 56 32,6-11-56-32,2-6-8 0,1 0 0 15,5 4 0-15,-1-10-8 16,0-13 8-16,4-7-8 15,-4 2 0-15,-5 20 8 0,2 24 16 16,-1 8 136 0,0-21 168-16,3-19 16 15,5-23-128-15,0 0-40 0,5 10 0 16,11 5-24-16,4 12 24 16,4 8-40-16,3-6-8 15,5-4-24-15,5 1-80 16,-6-9 32-16,13-5-40 15,-5-2-8-15,2-3 0 16,-5-11 48-16,-5-1-48 0,-6-5 72 16,-6-5-72-16,1-4 0 15,-8-3 16-15,4-3-16 16,-4 1 8 0,4-2-8-16,3 0-56 15,9 2 56-15,8 1 0 0,5-1 0 16,10 5 48-16,9-3-40 15,8 4 64-15,3 2-56 16,1 4-16-16,0 1 88 0,-8 3-88 31,-4 1-8-31,-5 1 8 16,-11 6 0-16,-4 1 8 0,-1-1-8 16,-2 0-64-16,-1 1 64 15,3 2 8-15,13 1-8 16,4-8 16-16,27 5-16 0,17-10-128 31,28-4 120-31,3-2-80 0,-4-14-16 16,-11 2-16-16,-16-3-192 0,-9 6-80 15,-19-4 176-15,-9 2 160 16,-14-5 0-16,-1 2 16 16,7 4 40-16,21 6 0 15,23 8 8 1,21-2-8-16,0-3 0 0,-1-6 24 15,-8-9-24-15,-6-10 0 0,2 0 8 16,12-19-8-16,5-7-336 16,3-3-392-16,-7 7 128 15,-21 6 335 1,-26 13 113-16,-26 3 152 16,-8 0 288-1,-2 14 105-15,10-2 7 0,2 7 136 0,2 0-120 16,21 3-8-16,24-6-256 15,35-7-32-15,20-9-40 0,5-13-80 32,-5-19-120-32,-11-8-272 15,-9-2-464-15,-11 1 0 0,-21 13 359 16,-35 6 233-16,-21 12 264 16,-11 4 344-16,-4-1 865 15,0 3 135-15,13-1-232 0,2 2-344 31,17-1-304-31,24 2-223 16,27-3-113-16,16-1-112 0,2 0-16 16,-15-3-8-16,2-3-208 15,-4-8-1 1,-5 1-167-16,-4-6-128 16,-22 6 72-16,-22 6 200 0,-19 0 232 15,-4-1 8-15,4 0 208 16,7-9 224-16,9-3-136 0,4-2-56 0,16-10-144 15,16-6-24 1,19-8-64-16,9 2-8 0,-8 6-152 16,-21 9 88-1,-31 10-32-15,-13 6 88 16,-11-1 0-16,8-2 8 16,0-1 0-16,4-5 48 15,-4 0 16-15,0-1 16 0,3-6-72 16,9-5 0-16,0-9 8 0,16-5-16 31,-5-6-88-31,9-3-296 16,-8-1 16-16,-8 7 224 15,-8 3 64-15,-17 6 80 0,-7 1 0 16,-4 8 144-16,-4-1 184 16,-5-4-112-16,6 2-24 0,-1-3-32 31,-1-3-152-31,1-3 0 15,1-3 8-15,3-15-16 16,-9 3-16-16,-3-1-152 0,-4-3 72 0,-8 15-8 16,0-2 32-16,-12 3 32 15,-3 9 40-15,-6 5 16 16,-3 5 56 0,5-4-72-16,-1 2 0 15,-1-5 8-15,-2 2-8 16,-5-2 8-16,4-3-8 0,-4-3 0 0,4 4 48 15,-4-7-48-15,0 4 0 16,-8 2 0 0,4-2 16-16,-7 9-8 15,-1-1 40-15,5 2-40 16,-6 5-16-16,9-3 8 16,-7 3-8-16,-1-5 8 0,0 1 0 15,-8-5 0-15,-8 0 0 0,-15-8-8 31,-21-1 8-31,-16-4-168 16,-3 0-48-16,20 9 88 31,18 17 0-31,26 3 16 0,3 2 64 16,-12-2 40-16,-4-3 0 16,-15-4 8-16,-1 3-16 0,0-3 16 15,1 7 0-15,2 0 64 16,2-1-64-16,0 7-48 15,2 3 40-15,-2 1 8 0,-17-2-8 16,-4 4 8-16,4 5-16 0,9-3-32 16,8 5 40-16,15 0 0 15,-24 3 0 1,-20-7 0-16,-8-3 8 16,5 7 0-16,28-3 0 15,19 5 32-15,12 1-32 0,-8-3-32 16,-4 0 32-16,-7-1 0 0,3-2-8 15,0 3-144 1,-4-4-96-16,-3-2 40 16,-13-5 88-16,-16-1 32 15,-7-1 88-15,3-4 0 16,21 4 0-16,19 6 0 0,12 5 24 16,-4-6-16-16,-7-2-8 15,-5 0 0 1,0 1-8-16,4 2 8 15,-3-1-8-15,-2 6-8 16,1-5 16-16,-7-1 0 0,3 2-8 16,-3-1 0-16,3 1 8 15,-4-1 0-15,8-3-8 0,5 0 8 32,3 4 0-32,12-4-8 15,0 0 0-15,8 4-48 16,-3-4 48-16,-1-3-32 0,0-1-16 15,-4 1 8-15,-4 0 40 16,1 1 8-16,-9 1-8 0,-4 6-64 16,4 0 72-1,-4 5-72-15,4 3 64 16,9-1 0-16,-1 4 8 16,4 0-8-16,0-3 8 0,4 3-8 15,-3-3 8 1,-2 0 0-16,6-3 0 15,3 3 8-15,0-1-8 0,5 4 0 16,-1-3 0-16,8 3-72 16,-4 0-80-16,0-3 0 15,0 0 88-15,4 0 64 0,-4-7 0 16,4 4 8-16,-4-8-8 16,-3 2 0-1,-5 3 0-15,4-1 0 16,-8 4 0-16,0 3 0 15,-3 3 0-15,-6 0-8 0,1 0 8 16,-3 0-8-16,-1 0 8 16,0 0 0-16,4 0-8 0,0 0 8 31,5-3 0-31,11-1 8 16,0 1-8-16,8-1 0 15,4 2 0-15,12 2 0 0,4 0-96 16,4 0-1929-16,0 2-3264 15,0 5-1368-15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5269CA-B222-4E66-B8F6-21FDAA4F2511}" type="datetimeFigureOut">
              <a:rPr lang="fr-FR" smtClean="0"/>
              <a:t>10/03/2021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1CD14D-9B52-4448-A1BC-DCA36A00BB1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37153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1CD14D-9B52-4448-A1BC-DCA36A00BB16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94595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0015F33-5726-8D40-A88C-E73A0923ACDA}"/>
              </a:ext>
            </a:extLst>
          </p:cNvPr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406F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406FBA"/>
              </a:solidFill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3B3BD7BD-DF6E-4E48-8B42-767752D4C781}"/>
              </a:ext>
            </a:extLst>
          </p:cNvPr>
          <p:cNvSpPr txBox="1"/>
          <p:nvPr userDrawn="1"/>
        </p:nvSpPr>
        <p:spPr>
          <a:xfrm>
            <a:off x="214685" y="5404996"/>
            <a:ext cx="4551625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rgbClr val="125DA2"/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Kashif Murtaza</a:t>
            </a:r>
          </a:p>
          <a:p>
            <a:r>
              <a:rPr lang="en-GB" sz="1600" b="1" dirty="0">
                <a:solidFill>
                  <a:srgbClr val="125DA2"/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AI Sciences Instructor</a:t>
            </a:r>
          </a:p>
          <a:p>
            <a:endParaRPr lang="en-GB" sz="2000" b="1" dirty="0">
              <a:solidFill>
                <a:srgbClr val="125DA2"/>
              </a:solidFill>
              <a:latin typeface="Garamond" panose="02020404030301010803" pitchFamily="18" charset="0"/>
              <a:cs typeface="Arial" panose="020B0604020202020204" pitchFamily="34" charset="0"/>
            </a:endParaRPr>
          </a:p>
          <a:p>
            <a:r>
              <a:rPr lang="en-GB" sz="2000" b="1" dirty="0">
                <a:solidFill>
                  <a:srgbClr val="125DA2"/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@AISciencesLearn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8D398312-288F-7046-B56D-CA6C6796FE6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685" y="191120"/>
            <a:ext cx="1995778" cy="445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692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b="1">
                <a:solidFill>
                  <a:srgbClr val="406FBA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228600" indent="-228600">
              <a:buClr>
                <a:srgbClr val="406FBA"/>
              </a:buClr>
              <a:buFont typeface="Wingdings" pitchFamily="2" charset="2"/>
              <a:buChar char="§"/>
              <a:defRPr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685800" indent="-228600">
              <a:buClr>
                <a:srgbClr val="406FBA"/>
              </a:buClr>
              <a:buFont typeface="Wingdings" pitchFamily="2" charset="2"/>
              <a:buChar char="§"/>
              <a:defRPr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>
              <a:buClr>
                <a:srgbClr val="406FBA"/>
              </a:buClr>
              <a:buFont typeface="Wingdings" pitchFamily="2" charset="2"/>
              <a:buChar char="§"/>
              <a:defRPr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>
              <a:buClr>
                <a:srgbClr val="406FBA"/>
              </a:buClr>
              <a:buFont typeface="Wingdings" pitchFamily="2" charset="2"/>
              <a:buChar char="§"/>
              <a:defRPr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>
              <a:buClr>
                <a:srgbClr val="406FBA"/>
              </a:buClr>
              <a:buFont typeface="Wingdings" pitchFamily="2" charset="2"/>
              <a:buChar char="§"/>
              <a:defRPr>
                <a:latin typeface="Garamond" panose="02020404030301010803" pitchFamily="18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35D75-7A1E-4A8A-8EED-165EBB6208E7}" type="datetimeFigureOut">
              <a:rPr lang="fr-FR" smtClean="0"/>
              <a:t>10/03/2021</a:t>
            </a:fld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41783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Garamond" panose="02020404030301010803" pitchFamily="18" charset="0"/>
              </a:defRPr>
            </a:lvl1pPr>
          </a:lstStyle>
          <a:p>
            <a:fld id="{70C34D71-145B-471B-B963-28EE42248607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37226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 algn="l">
              <a:defRPr sz="6000" b="1">
                <a:solidFill>
                  <a:srgbClr val="406FBA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125DA2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35D75-7A1E-4A8A-8EED-165EBB6208E7}" type="datetimeFigureOut">
              <a:rPr lang="fr-FR" smtClean="0"/>
              <a:t>10/03/2021</a:t>
            </a:fld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49530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Garamond" panose="02020404030301010803" pitchFamily="18" charset="0"/>
              </a:defRPr>
            </a:lvl1pPr>
          </a:lstStyle>
          <a:p>
            <a:fld id="{70C34D71-145B-471B-B963-28EE42248607}" type="slidenum">
              <a:rPr lang="fr-FR" smtClean="0"/>
              <a:pPr/>
              <a:t>‹#›</a:t>
            </a:fld>
            <a:endParaRPr lang="fr-FR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F45ACBCF-310C-4F47-928C-4C39A5A86E5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707" y="2149168"/>
            <a:ext cx="1402854" cy="1448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272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b="1">
                <a:solidFill>
                  <a:srgbClr val="125DA2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35D75-7A1E-4A8A-8EED-165EBB6208E7}" type="datetimeFigureOut">
              <a:rPr lang="fr-FR" smtClean="0"/>
              <a:t>10/03/2021</a:t>
            </a:fld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4508500" y="6356349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Garamond" panose="02020404030301010803" pitchFamily="18" charset="0"/>
              </a:defRPr>
            </a:lvl1pPr>
          </a:lstStyle>
          <a:p>
            <a:fld id="{70C34D71-145B-471B-B963-28EE42248607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74142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</a:defRPr>
            </a:lvl1pPr>
          </a:lstStyle>
          <a:p>
            <a:fld id="{D0835D75-7A1E-4A8A-8EED-165EBB6208E7}" type="datetimeFigureOut">
              <a:rPr lang="fr-FR" smtClean="0"/>
              <a:pPr/>
              <a:t>10/03/2021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</a:defRPr>
            </a:lvl1pPr>
          </a:lstStyle>
          <a:p>
            <a:endParaRPr lang="fr-FR" dirty="0"/>
          </a:p>
        </p:txBody>
      </p:sp>
      <p:pic>
        <p:nvPicPr>
          <p:cNvPr id="8" name="Image 7" descr="Une image contenant texte, clipart&#10;&#10;Description générée automatiquement">
            <a:extLst>
              <a:ext uri="{FF2B5EF4-FFF2-40B4-BE49-F238E27FC236}">
                <a16:creationId xmlns:a16="http://schemas.microsoft.com/office/drawing/2014/main" id="{2CD73B99-5000-3041-90A1-B6FFB489BF59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5047" y="6356350"/>
            <a:ext cx="1618753" cy="360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409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4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fr-FR" sz="4400" b="1" kern="1200" dirty="0">
          <a:solidFill>
            <a:srgbClr val="125DA2"/>
          </a:solidFill>
          <a:latin typeface="Garamond" panose="02020404030301010803" pitchFamily="18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125DA2"/>
        </a:buClr>
        <a:buFont typeface="Wingdings" pitchFamily="2" charset="2"/>
        <a:buChar char="§"/>
        <a:defRPr sz="2800" kern="1200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125DA2"/>
        </a:buClr>
        <a:buFont typeface="Wingdings" pitchFamily="2" charset="2"/>
        <a:buChar char="§"/>
        <a:defRPr sz="2400" kern="1200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125DA2"/>
        </a:buClr>
        <a:buFont typeface="Wingdings" pitchFamily="2" charset="2"/>
        <a:buChar char="§"/>
        <a:defRPr sz="2000" kern="1200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125DA2"/>
        </a:buClr>
        <a:buFont typeface="Wingdings" pitchFamily="2" charset="2"/>
        <a:buChar char="§"/>
        <a:defRPr sz="1800" kern="1200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125DA2"/>
        </a:buClr>
        <a:buFont typeface="Wingdings" pitchFamily="2" charset="2"/>
        <a:buChar char="§"/>
        <a:defRPr sz="1800" kern="1200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emf"/><Relationship Id="rId4" Type="http://schemas.openxmlformats.org/officeDocument/2006/relationships/customXml" Target="../ink/ink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isciences.io/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>
            <a:extLst>
              <a:ext uri="{FF2B5EF4-FFF2-40B4-BE49-F238E27FC236}">
                <a16:creationId xmlns:a16="http://schemas.microsoft.com/office/drawing/2014/main" id="{B2D084F9-781C-BA43-A17D-39542CA34E9A}"/>
              </a:ext>
            </a:extLst>
          </p:cNvPr>
          <p:cNvSpPr txBox="1">
            <a:spLocks/>
          </p:cNvSpPr>
          <p:nvPr/>
        </p:nvSpPr>
        <p:spPr>
          <a:xfrm>
            <a:off x="227670" y="1798672"/>
            <a:ext cx="8740484" cy="163032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fr-FR" sz="4400" b="1" kern="1200" dirty="0">
                <a:solidFill>
                  <a:srgbClr val="125DA2"/>
                </a:solidFill>
                <a:latin typeface="Garamond" panose="02020404030301010803" pitchFamily="18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GB" sz="5400" dirty="0">
                <a:solidFill>
                  <a:srgbClr val="406FBA"/>
                </a:solidFill>
              </a:rPr>
              <a:t>Logistic Regression Explained for beginners</a:t>
            </a:r>
            <a:endParaRPr lang="ru-RU" sz="5400" dirty="0">
              <a:solidFill>
                <a:srgbClr val="406FBA"/>
              </a:solidFill>
            </a:endParaRPr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3C7D6C6B-28D1-3C48-B672-39A1318D1118}"/>
              </a:ext>
            </a:extLst>
          </p:cNvPr>
          <p:cNvSpPr txBox="1">
            <a:spLocks/>
          </p:cNvSpPr>
          <p:nvPr/>
        </p:nvSpPr>
        <p:spPr>
          <a:xfrm>
            <a:off x="227669" y="3619677"/>
            <a:ext cx="10094500" cy="1630328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fr-FR" sz="4400" b="1" kern="1200" dirty="0">
                <a:solidFill>
                  <a:srgbClr val="125DA2"/>
                </a:solidFill>
                <a:latin typeface="Garamond" panose="02020404030301010803" pitchFamily="18" charset="0"/>
                <a:ea typeface="+mj-ea"/>
                <a:cs typeface="Arial" panose="020B0604020202020204" pitchFamily="34" charset="0"/>
              </a:defRPr>
            </a:lvl1pPr>
          </a:lstStyle>
          <a:p>
            <a:pPr marL="571500" indent="-571500">
              <a:buFont typeface="Wingdings" panose="05000000000000000000" pitchFamily="2" charset="2"/>
              <a:buChar char="§"/>
            </a:pPr>
            <a:r>
              <a:rPr lang="en-GB" sz="4000" b="0" dirty="0"/>
              <a:t>Classification.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GB" sz="4000" b="0" dirty="0"/>
              <a:t>Logistic Function.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GB" sz="4000" b="0" dirty="0"/>
              <a:t>Cross Entropy Loss Function.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GB" sz="4000" b="0" dirty="0"/>
              <a:t>Gradient Descent.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GB" sz="4000" b="0" dirty="0"/>
              <a:t>Hands-on in Python.</a:t>
            </a:r>
            <a:endParaRPr lang="ru-RU" sz="4000" b="0" dirty="0"/>
          </a:p>
        </p:txBody>
      </p:sp>
    </p:spTree>
    <p:extLst>
      <p:ext uri="{BB962C8B-B14F-4D97-AF65-F5344CB8AC3E}">
        <p14:creationId xmlns:p14="http://schemas.microsoft.com/office/powerpoint/2010/main" val="143741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5915156" cy="1026325"/>
          </a:xfrm>
        </p:spPr>
        <p:txBody>
          <a:bodyPr>
            <a:normAutofit/>
          </a:bodyPr>
          <a:lstStyle/>
          <a:p>
            <a:r>
              <a:rPr lang="en-GB" sz="5400" dirty="0"/>
              <a:t>Classification</a:t>
            </a:r>
            <a:endParaRPr lang="ru-RU" sz="54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6BB5592-8CD3-4771-A8C0-67196566ED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6555" y="1134207"/>
            <a:ext cx="5684128" cy="4287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1638B20E-95C0-4595-9005-6CB6BC5FB5D8}"/>
                  </a:ext>
                </a:extLst>
              </p14:cNvPr>
              <p14:cNvContentPartPr/>
              <p14:nvPr/>
            </p14:nvContentPartPr>
            <p14:xfrm>
              <a:off x="481680" y="907560"/>
              <a:ext cx="7178040" cy="51001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1638B20E-95C0-4595-9005-6CB6BC5FB5D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72320" y="898200"/>
                <a:ext cx="7196760" cy="5118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81524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-1" y="0"/>
            <a:ext cx="7218485" cy="835269"/>
          </a:xfrm>
        </p:spPr>
        <p:txBody>
          <a:bodyPr>
            <a:normAutofit fontScale="90000"/>
          </a:bodyPr>
          <a:lstStyle/>
          <a:p>
            <a:r>
              <a:rPr lang="en-GB" sz="5400" dirty="0"/>
              <a:t>Logistic Function</a:t>
            </a:r>
            <a:endParaRPr lang="ru-RU" sz="54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4E69752-5C8C-49F5-9D19-7A78AF12F8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3406" y="1746372"/>
            <a:ext cx="5468815" cy="3640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8BDE27D2-789B-418C-8F65-C6D7F7492FF0}"/>
                  </a:ext>
                </a:extLst>
              </p14:cNvPr>
              <p14:cNvContentPartPr/>
              <p14:nvPr/>
            </p14:nvContentPartPr>
            <p14:xfrm>
              <a:off x="2145600" y="301680"/>
              <a:ext cx="8662320" cy="62870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8BDE27D2-789B-418C-8F65-C6D7F7492FF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36240" y="292320"/>
                <a:ext cx="8681040" cy="6305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32620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5915156" cy="1026325"/>
          </a:xfrm>
        </p:spPr>
        <p:txBody>
          <a:bodyPr>
            <a:normAutofit/>
          </a:bodyPr>
          <a:lstStyle/>
          <a:p>
            <a:r>
              <a:rPr lang="en-GB" sz="5400" dirty="0"/>
              <a:t>Cross Entropy Loss</a:t>
            </a:r>
            <a:endParaRPr lang="ru-RU" sz="5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363528-59D0-47E9-A29B-AF102024EA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8397" y="2483094"/>
            <a:ext cx="7333603" cy="370302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2D71810-A8B7-4CD6-81A4-EA76C2231A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1525" y="1477841"/>
            <a:ext cx="7610475" cy="8382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8495FB6C-7EBA-4E5B-9635-C972FE9F166F}"/>
                  </a:ext>
                </a:extLst>
              </p14:cNvPr>
              <p14:cNvContentPartPr/>
              <p14:nvPr/>
            </p14:nvContentPartPr>
            <p14:xfrm>
              <a:off x="2670480" y="493560"/>
              <a:ext cx="9078480" cy="55602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8495FB6C-7EBA-4E5B-9635-C972FE9F166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661120" y="484200"/>
                <a:ext cx="9097200" cy="5578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23593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5915156" cy="1026325"/>
          </a:xfrm>
        </p:spPr>
        <p:txBody>
          <a:bodyPr>
            <a:normAutofit/>
          </a:bodyPr>
          <a:lstStyle/>
          <a:p>
            <a:r>
              <a:rPr lang="en-GB" sz="5400" dirty="0"/>
              <a:t>Gradient Descent</a:t>
            </a:r>
            <a:endParaRPr lang="ru-RU" sz="5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3F9A9CD-EFC4-4A5F-81E5-F37C4A83A8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0946" y="1679330"/>
            <a:ext cx="4876800" cy="36576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5E829CF9-95F1-44AE-993B-E9045CB40859}"/>
                  </a:ext>
                </a:extLst>
              </p14:cNvPr>
              <p14:cNvContentPartPr/>
              <p14:nvPr/>
            </p14:nvContentPartPr>
            <p14:xfrm>
              <a:off x="905040" y="178200"/>
              <a:ext cx="8903520" cy="61030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5E829CF9-95F1-44AE-993B-E9045CB4085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95680" y="168840"/>
                <a:ext cx="8922240" cy="6121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79790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80395AAB-9CCB-154E-A427-FC83EB6F9CFE}"/>
              </a:ext>
            </a:extLst>
          </p:cNvPr>
          <p:cNvSpPr txBox="1">
            <a:spLocks/>
          </p:cNvSpPr>
          <p:nvPr/>
        </p:nvSpPr>
        <p:spPr>
          <a:xfrm>
            <a:off x="2233879" y="2809509"/>
            <a:ext cx="4062418" cy="32659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125DA2"/>
              </a:buClr>
              <a:buFont typeface="Wingdings" pitchFamily="2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25DA2"/>
              </a:buClr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25DA2"/>
              </a:buClr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25DA2"/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25DA2"/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Aft>
                <a:spcPts val="600"/>
              </a:spcAft>
            </a:pPr>
            <a:r>
              <a:rPr lang="en-GB" sz="1800" dirty="0">
                <a:solidFill>
                  <a:schemeClr val="tx1"/>
                </a:solidFill>
              </a:rPr>
              <a:t>Website : </a:t>
            </a:r>
            <a:r>
              <a:rPr lang="en-GB" sz="1800" dirty="0" err="1">
                <a:solidFill>
                  <a:schemeClr val="tx1"/>
                </a:solidFill>
                <a:hlinkClick r:id="rId2"/>
              </a:rPr>
              <a:t>www.aisciences.io</a:t>
            </a:r>
            <a:endParaRPr lang="en-GB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206844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FD8D1ACDCD7C5449C03B381FD26488C" ma:contentTypeVersion="9" ma:contentTypeDescription="Create a new document." ma:contentTypeScope="" ma:versionID="1e7367c0ca83698688249358f2a4d7af">
  <xsd:schema xmlns:xsd="http://www.w3.org/2001/XMLSchema" xmlns:xs="http://www.w3.org/2001/XMLSchema" xmlns:p="http://schemas.microsoft.com/office/2006/metadata/properties" xmlns:ns2="83af5124-149a-46a0-8dc9-5dd5b991a560" targetNamespace="http://schemas.microsoft.com/office/2006/metadata/properties" ma:root="true" ma:fieldsID="0042ece54a9747f3c876acc2a5d45882" ns2:_="">
    <xsd:import namespace="83af5124-149a-46a0-8dc9-5dd5b991a56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af5124-149a-46a0-8dc9-5dd5b991a56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7B4BD37-C87C-4619-9516-0F570AA1C5C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0B4817A-7B78-4F22-BF85-A985FE36C33C}">
  <ds:schemaRefs>
    <ds:schemaRef ds:uri="http://schemas.openxmlformats.org/package/2006/metadata/core-properties"/>
    <ds:schemaRef ds:uri="http://www.w3.org/XML/1998/namespace"/>
    <ds:schemaRef ds:uri="http://purl.org/dc/terms/"/>
    <ds:schemaRef ds:uri="http://schemas.microsoft.com/office/2006/metadata/properties"/>
    <ds:schemaRef ds:uri="http://purl.org/dc/dcmitype/"/>
    <ds:schemaRef ds:uri="http://schemas.microsoft.com/office/2006/documentManagement/types"/>
    <ds:schemaRef ds:uri="http://schemas.microsoft.com/office/infopath/2007/PartnerControls"/>
    <ds:schemaRef ds:uri="83af5124-149a-46a0-8dc9-5dd5b991a560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F62F0203-7A02-431E-A1E2-A3DF22ECB43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3af5124-149a-46a0-8dc9-5dd5b991a56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3321</TotalTime>
  <Words>38</Words>
  <Application>Microsoft Office PowerPoint</Application>
  <PresentationFormat>Widescreen</PresentationFormat>
  <Paragraphs>12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Garamond</vt:lpstr>
      <vt:lpstr>Wingdings</vt:lpstr>
      <vt:lpstr>Thème Office</vt:lpstr>
      <vt:lpstr>PowerPoint Presentation</vt:lpstr>
      <vt:lpstr>Classification</vt:lpstr>
      <vt:lpstr>Logistic Function</vt:lpstr>
      <vt:lpstr>Cross Entropy Loss</vt:lpstr>
      <vt:lpstr>Gradient Descent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CHADAD</dc:creator>
  <cp:lastModifiedBy>Kashif Murtaza</cp:lastModifiedBy>
  <cp:revision>226</cp:revision>
  <dcterms:created xsi:type="dcterms:W3CDTF">2019-01-15T19:27:36Z</dcterms:created>
  <dcterms:modified xsi:type="dcterms:W3CDTF">2021-03-10T11:06:13Z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0x010100BFD8D1ACDCD7C5449C03B381FD26488C</vt:lpwstr>
  </property>
</Properties>
</file>