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96" r:id="rId5"/>
    <p:sldId id="257" r:id="rId6"/>
    <p:sldId id="313" r:id="rId7"/>
    <p:sldId id="314" r:id="rId8"/>
    <p:sldId id="315" r:id="rId9"/>
    <p:sldId id="309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FBA"/>
    <a:srgbClr val="4189CC"/>
    <a:srgbClr val="125DA2"/>
    <a:srgbClr val="043C45"/>
    <a:srgbClr val="043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DC8A8-F8DD-0840-A204-CF101866A1FD}" v="7" dt="2021-01-07T18:15:32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40" autoAdjust="0"/>
    <p:restoredTop sz="97030"/>
  </p:normalViewPr>
  <p:slideViewPr>
    <p:cSldViewPr snapToGrid="0">
      <p:cViewPr varScale="1">
        <p:scale>
          <a:sx n="87" d="100"/>
          <a:sy n="87" d="100"/>
        </p:scale>
        <p:origin x="955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2CF00-5336-4BA6-9EC9-C4B6F2079490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82934-0196-42AD-94BB-C04B9416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51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06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406FBA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rgbClr val="125DA2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398312-288F-7046-B56D-CA6C6796F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191120"/>
            <a:ext cx="1995778" cy="44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10/03/2021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10/03/2021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45ACBCF-310C-4F47-928C-4C39A5A8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7" y="2149168"/>
            <a:ext cx="1402854" cy="144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10/03/2021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10/03/2021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8" name="Image 7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CD73B99-5000-3041-90A1-B6FFB489BF5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047" y="6356350"/>
            <a:ext cx="1618753" cy="3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sciences.io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70" y="1798672"/>
            <a:ext cx="8740484" cy="16303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5400" dirty="0">
                <a:solidFill>
                  <a:srgbClr val="406FBA"/>
                </a:solidFill>
              </a:rPr>
              <a:t>Logistic Regression Explained for beginners</a:t>
            </a:r>
            <a:endParaRPr lang="ru-RU" sz="5400" dirty="0">
              <a:solidFill>
                <a:srgbClr val="406FBA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69" y="3619677"/>
            <a:ext cx="10094500" cy="163032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Classification.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Logistic Function.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Cross Entropy Loss Function.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Gradient Descent.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Hands-on in Python.</a:t>
            </a:r>
            <a:endParaRPr lang="ru-RU" sz="4000" b="0" dirty="0"/>
          </a:p>
        </p:txBody>
      </p:sp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5915156" cy="1026325"/>
          </a:xfrm>
        </p:spPr>
        <p:txBody>
          <a:bodyPr>
            <a:normAutofit/>
          </a:bodyPr>
          <a:lstStyle/>
          <a:p>
            <a:r>
              <a:rPr lang="en-GB" sz="5400" dirty="0"/>
              <a:t>Classification</a:t>
            </a:r>
            <a:endParaRPr lang="ru-RU" sz="5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BB5592-8CD3-4771-A8C0-67196566E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555" y="1134207"/>
            <a:ext cx="5684128" cy="428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52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" y="0"/>
            <a:ext cx="7218485" cy="835269"/>
          </a:xfrm>
        </p:spPr>
        <p:txBody>
          <a:bodyPr>
            <a:normAutofit fontScale="90000"/>
          </a:bodyPr>
          <a:lstStyle/>
          <a:p>
            <a:r>
              <a:rPr lang="en-GB" sz="5400" dirty="0"/>
              <a:t>Logistic Function</a:t>
            </a:r>
            <a:endParaRPr lang="ru-RU" sz="5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4E69752-5C8C-49F5-9D19-7A78AF12F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406" y="1746372"/>
            <a:ext cx="5468815" cy="364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62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5915156" cy="1026325"/>
          </a:xfrm>
        </p:spPr>
        <p:txBody>
          <a:bodyPr>
            <a:normAutofit/>
          </a:bodyPr>
          <a:lstStyle/>
          <a:p>
            <a:r>
              <a:rPr lang="en-GB" sz="5400" dirty="0"/>
              <a:t>Cross Entropy Loss</a:t>
            </a:r>
            <a:endParaRPr lang="ru-RU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363528-59D0-47E9-A29B-AF102024E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397" y="2483094"/>
            <a:ext cx="7333603" cy="37030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D71810-A8B7-4CD6-81A4-EA76C2231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525" y="1477841"/>
            <a:ext cx="76104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9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5915156" cy="1026325"/>
          </a:xfrm>
        </p:spPr>
        <p:txBody>
          <a:bodyPr>
            <a:normAutofit/>
          </a:bodyPr>
          <a:lstStyle/>
          <a:p>
            <a:r>
              <a:rPr lang="en-GB" sz="5400" dirty="0"/>
              <a:t>Gradient Descent</a:t>
            </a:r>
            <a:endParaRPr lang="ru-RU" sz="5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F9A9CD-EFC4-4A5F-81E5-F37C4A83A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946" y="1679330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9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809509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tx1"/>
                </a:solidFill>
              </a:rPr>
              <a:t>Website : </a:t>
            </a:r>
            <a:r>
              <a:rPr lang="en-GB" sz="1800" dirty="0" err="1">
                <a:solidFill>
                  <a:schemeClr val="tx1"/>
                </a:solidFill>
                <a:hlinkClick r:id="rId2"/>
              </a:rPr>
              <a:t>www.aisciences.io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068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D8D1ACDCD7C5449C03B381FD26488C" ma:contentTypeVersion="9" ma:contentTypeDescription="Create a new document." ma:contentTypeScope="" ma:versionID="1e7367c0ca83698688249358f2a4d7af">
  <xsd:schema xmlns:xsd="http://www.w3.org/2001/XMLSchema" xmlns:xs="http://www.w3.org/2001/XMLSchema" xmlns:p="http://schemas.microsoft.com/office/2006/metadata/properties" xmlns:ns2="83af5124-149a-46a0-8dc9-5dd5b991a560" targetNamespace="http://schemas.microsoft.com/office/2006/metadata/properties" ma:root="true" ma:fieldsID="0042ece54a9747f3c876acc2a5d45882" ns2:_="">
    <xsd:import namespace="83af5124-149a-46a0-8dc9-5dd5b991a5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af5124-149a-46a0-8dc9-5dd5b991a5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B4817A-7B78-4F22-BF85-A985FE36C33C}">
  <ds:schemaRefs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83af5124-149a-46a0-8dc9-5dd5b991a560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7B4BD37-C87C-4619-9516-0F570AA1C5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2F0203-7A02-431E-A1E2-A3DF22ECB4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af5124-149a-46a0-8dc9-5dd5b991a5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3274</TotalTime>
  <Words>38</Words>
  <Application>Microsoft Office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Garamond</vt:lpstr>
      <vt:lpstr>Wingdings</vt:lpstr>
      <vt:lpstr>Thème Office</vt:lpstr>
      <vt:lpstr>PowerPoint Presentation</vt:lpstr>
      <vt:lpstr>Classification</vt:lpstr>
      <vt:lpstr>Logistic Function</vt:lpstr>
      <vt:lpstr>Cross Entropy Loss</vt:lpstr>
      <vt:lpstr>Gradient Descent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CHADAD</dc:creator>
  <cp:lastModifiedBy>Kashif Murtaza</cp:lastModifiedBy>
  <cp:revision>223</cp:revision>
  <dcterms:created xsi:type="dcterms:W3CDTF">2019-01-15T19:27:36Z</dcterms:created>
  <dcterms:modified xsi:type="dcterms:W3CDTF">2021-03-10T10:18:23Z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