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Garamond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znWvnHxm2sHW/vTHq+uB1HUOd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Garamond-boldItalic.fntdata"/><Relationship Id="rId9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aramond-regular.fntdata"/><Relationship Id="rId8" Type="http://schemas.openxmlformats.org/officeDocument/2006/relationships/font" Target="fonts/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b="1" i="0" lang="en-US" sz="5400" u="none" cap="none" strike="noStrike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PySpark: </a:t>
            </a:r>
            <a:r>
              <a:rPr b="1" lang="en-US" sz="54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Map VS FlatMap</a:t>
            </a:r>
            <a:endParaRPr b="1" i="0" sz="5400" u="none" cap="none" strike="noStrike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Garamond"/>
              <a:buChar char="●"/>
            </a:pPr>
            <a:r>
              <a:rPr lang="en-US" sz="33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Understanding Map</a:t>
            </a:r>
            <a:endParaRPr b="0" i="0" sz="33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Garamond"/>
              <a:buChar char="●"/>
            </a:pPr>
            <a:r>
              <a:rPr lang="en-US" sz="33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Understanding FlatMap</a:t>
            </a:r>
            <a:endParaRPr b="0" i="0" sz="33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Garamond"/>
              <a:buChar char="●"/>
            </a:pPr>
            <a:r>
              <a:rPr lang="en-US" sz="33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Hands-on</a:t>
            </a:r>
            <a:endParaRPr b="0" i="0" sz="33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