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96" r:id="rId5"/>
    <p:sldId id="298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C3E6"/>
    <a:srgbClr val="406FBA"/>
    <a:srgbClr val="4189CC"/>
    <a:srgbClr val="125DA2"/>
    <a:srgbClr val="043C45"/>
    <a:srgbClr val="043C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102" autoAdjust="0"/>
    <p:restoredTop sz="97030"/>
  </p:normalViewPr>
  <p:slideViewPr>
    <p:cSldViewPr snapToGrid="0">
      <p:cViewPr varScale="1">
        <p:scale>
          <a:sx n="75" d="100"/>
          <a:sy n="75" d="100"/>
        </p:scale>
        <p:origin x="53" y="2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2CF00-5336-4BA6-9EC9-C4B6F2079490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82934-0196-42AD-94BB-C04B9416D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516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69CA-B222-4E66-B8F6-21FDAA4F2511}" type="datetimeFigureOut">
              <a:rPr lang="fr-FR" smtClean="0"/>
              <a:t>08/12/2021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D14D-9B52-4448-A1BC-DCA36A00B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71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45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015F33-5726-8D40-A88C-E73A0923ACDA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406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406FBA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B3BD7BD-DF6E-4E48-8B42-767752D4C781}"/>
              </a:ext>
            </a:extLst>
          </p:cNvPr>
          <p:cNvSpPr txBox="1"/>
          <p:nvPr userDrawn="1"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Kashif Murtaza</a:t>
            </a:r>
          </a:p>
          <a:p>
            <a:r>
              <a:rPr lang="en-GB" sz="16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AI Sciences Instructor</a:t>
            </a:r>
          </a:p>
          <a:p>
            <a:endParaRPr lang="en-GB" sz="2000" b="1" dirty="0">
              <a:solidFill>
                <a:srgbClr val="125DA2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GB" sz="20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@AISciencesLearn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D398312-288F-7046-B56D-CA6C6796F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" y="191120"/>
            <a:ext cx="1995778" cy="44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9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406FBA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6858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08/12/2021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2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 b="1">
                <a:solidFill>
                  <a:srgbClr val="406FBA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08/12/2021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45ACBCF-310C-4F47-928C-4C39A5A8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07" y="2149168"/>
            <a:ext cx="1402854" cy="144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7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08/12/2021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414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A2BA11-BD86-41A9-965D-69C2D5B5E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pPr/>
              <a:t>08/12/2021</a:t>
            </a:fld>
            <a:endParaRPr lang="fr-F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906DEE-264A-41B5-8002-5B0EBBB6A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4845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D0835D75-7A1E-4A8A-8EED-165EBB6208E7}" type="datetimeFigureOut">
              <a:rPr lang="fr-FR" smtClean="0"/>
              <a:pPr/>
              <a:t>08/12/2021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endParaRPr lang="fr-FR" dirty="0"/>
          </a:p>
        </p:txBody>
      </p:sp>
      <p:pic>
        <p:nvPicPr>
          <p:cNvPr id="8" name="Image 7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2CD73B99-5000-3041-90A1-B6FFB489BF5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047" y="6356350"/>
            <a:ext cx="1618753" cy="36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400" b="1" kern="1200" dirty="0">
          <a:solidFill>
            <a:srgbClr val="125DA2"/>
          </a:solidFill>
          <a:latin typeface="Garamond" panose="02020404030301010803" pitchFamily="18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25DA2"/>
        </a:buClr>
        <a:buFont typeface="Wingdings" pitchFamily="2" charset="2"/>
        <a:buChar char="§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B2D084F9-781C-BA43-A17D-39542CA34E9A}"/>
              </a:ext>
            </a:extLst>
          </p:cNvPr>
          <p:cNvSpPr txBox="1">
            <a:spLocks/>
          </p:cNvSpPr>
          <p:nvPr/>
        </p:nvSpPr>
        <p:spPr>
          <a:xfrm>
            <a:off x="227670" y="1798672"/>
            <a:ext cx="10928010" cy="163032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5400" dirty="0"/>
              <a:t>Handwritten Digit Recognition in </a:t>
            </a:r>
            <a:r>
              <a:rPr lang="en-US" sz="5400" dirty="0" err="1"/>
              <a:t>PyTorch</a:t>
            </a:r>
            <a:r>
              <a:rPr lang="en-US" sz="5400" dirty="0"/>
              <a:t> Using Simple Neural Network</a:t>
            </a:r>
            <a:endParaRPr lang="ru-RU" sz="54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C7D6C6B-28D1-3C48-B672-39A1318D1118}"/>
              </a:ext>
            </a:extLst>
          </p:cNvPr>
          <p:cNvSpPr txBox="1">
            <a:spLocks/>
          </p:cNvSpPr>
          <p:nvPr/>
        </p:nvSpPr>
        <p:spPr>
          <a:xfrm>
            <a:off x="227669" y="3619677"/>
            <a:ext cx="10390567" cy="17395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0" dirty="0"/>
              <a:t>Introduction to MNIST Challenge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0" dirty="0"/>
              <a:t>Importing Data, Data Cleaning, Pre-processing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0" dirty="0"/>
              <a:t>Training and Testing</a:t>
            </a:r>
            <a:endParaRPr lang="ru-RU" sz="2800" b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BE7F07-0857-4543-8D14-43AEF0DE5C59}"/>
              </a:ext>
            </a:extLst>
          </p:cNvPr>
          <p:cNvSpPr/>
          <p:nvPr/>
        </p:nvSpPr>
        <p:spPr>
          <a:xfrm>
            <a:off x="227669" y="5445760"/>
            <a:ext cx="2810171" cy="62992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Abdullah Aziz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AI Sciences Instructor</a:t>
            </a:r>
            <a:endParaRPr lang="en-PK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E64C1-3923-41F7-AD83-77A72DC17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Practice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2920B-3830-4C1D-B2D1-CC3C06366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Importing libraries and dependencies</a:t>
            </a:r>
          </a:p>
          <a:p>
            <a:pPr>
              <a:lnSpc>
                <a:spcPct val="150000"/>
              </a:lnSpc>
            </a:pPr>
            <a:r>
              <a:rPr lang="en-US" dirty="0"/>
              <a:t>Loading dataset and preprocessing</a:t>
            </a:r>
          </a:p>
          <a:p>
            <a:pPr>
              <a:lnSpc>
                <a:spcPct val="150000"/>
              </a:lnSpc>
            </a:pPr>
            <a:r>
              <a:rPr lang="en-US" dirty="0"/>
              <a:t>Model Training </a:t>
            </a:r>
          </a:p>
          <a:p>
            <a:pPr>
              <a:lnSpc>
                <a:spcPct val="150000"/>
              </a:lnSpc>
            </a:pPr>
            <a:r>
              <a:rPr lang="en-US" dirty="0"/>
              <a:t>Evaluation</a:t>
            </a:r>
          </a:p>
          <a:p>
            <a:pPr>
              <a:lnSpc>
                <a:spcPct val="150000"/>
              </a:lnSpc>
            </a:pPr>
            <a:r>
              <a:rPr lang="en-US" dirty="0"/>
              <a:t>Conclusion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4779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8381"/>
    </mc:Choice>
    <mc:Fallback xmlns="">
      <p:transition spd="slow" advTm="1198381"/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D8D1ACDCD7C5449C03B381FD26488C" ma:contentTypeVersion="9" ma:contentTypeDescription="Create a new document." ma:contentTypeScope="" ma:versionID="1e7367c0ca83698688249358f2a4d7af">
  <xsd:schema xmlns:xsd="http://www.w3.org/2001/XMLSchema" xmlns:xs="http://www.w3.org/2001/XMLSchema" xmlns:p="http://schemas.microsoft.com/office/2006/metadata/properties" xmlns:ns2="83af5124-149a-46a0-8dc9-5dd5b991a560" targetNamespace="http://schemas.microsoft.com/office/2006/metadata/properties" ma:root="true" ma:fieldsID="0042ece54a9747f3c876acc2a5d45882" ns2:_="">
    <xsd:import namespace="83af5124-149a-46a0-8dc9-5dd5b991a5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af5124-149a-46a0-8dc9-5dd5b991a5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B4BD37-C87C-4619-9516-0F570AA1C5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2F0203-7A02-431E-A1E2-A3DF22ECB4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af5124-149a-46a0-8dc9-5dd5b991a5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B4817A-7B78-4F22-BF85-A985FE36C33C}">
  <ds:schemaRefs>
    <ds:schemaRef ds:uri="http://purl.org/dc/terms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83af5124-149a-46a0-8dc9-5dd5b991a560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17108</TotalTime>
  <Words>44</Words>
  <Application>Microsoft Office PowerPoint</Application>
  <PresentationFormat>Widescreen</PresentationFormat>
  <Paragraphs>13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Garamond</vt:lpstr>
      <vt:lpstr>Wingdings</vt:lpstr>
      <vt:lpstr>Thème Office</vt:lpstr>
      <vt:lpstr>PowerPoint Presentation</vt:lpstr>
      <vt:lpstr>Hands on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CHADAD</dc:creator>
  <cp:lastModifiedBy>msds20052</cp:lastModifiedBy>
  <cp:revision>568</cp:revision>
  <dcterms:created xsi:type="dcterms:W3CDTF">2019-01-15T19:27:36Z</dcterms:created>
  <dcterms:modified xsi:type="dcterms:W3CDTF">2021-12-08T05:32:35Z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0x010100BFD8D1ACDCD7C5449C03B381FD26488C</vt:lpwstr>
  </property>
</Properties>
</file>