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wrshHUNUNLZV1FJNbK7Vo+Tuv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Arial"/>
              <a:buNone/>
              <a:defRPr b="1" sz="6000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Arial"/>
              <a:buNone/>
              <a:defRPr b="1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rPr>
              <a:t>Gesture Based Multiple Objects Drag and Drop</a:t>
            </a:r>
            <a:endParaRPr b="1" i="0" sz="54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OpenCV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Mediapipe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Discussing the complete flow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