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4" r:id="rId4"/>
    <p:sldId id="265" r:id="rId5"/>
    <p:sldId id="266" r:id="rId6"/>
    <p:sldId id="269" r:id="rId7"/>
    <p:sldId id="267" r:id="rId8"/>
    <p:sldId id="263" r:id="rId9"/>
    <p:sldId id="268" r:id="rId10"/>
    <p:sldId id="261" r:id="rId11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5:38:59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14634 6893 133 0,'-1'0'153'0,"1"0"-63"16,0-1-31-16,0 1-37 15,1 0-16-15,-1 0 137 16,-1-2-76-16,-1 2-19 15,2 0-21-15,0 0 3 16,-1 0-1-16,1 0-10 16,0 0-5-16,1 0 4 15,-1 0 25-15,-1-1 22 16,1 1-22-16,-3-1-20 16,1-1-14-16,-1 1 3 15,0 1 3-15,3-2-6 16,-2 1 9-16,1 1 16 0,1-3 1 15,-2 2-4 1,0 1-2-16,0 0 7 0,2-2 9 16,-1 4-15-16,1-2-21 15,0 0 3-15,0 0-12 16,1 0-16-16,1-2-25 16,2 1-4-16,2-1 45 15,5-1 66-15,8 1-19 16,5-4-5-16,4-3-29 15,5 2 1-15,0 1-7 16,2 2 1-16,4 0 2 16,3 3-10-16,0 1 2 15,0 4 4-15,0-1-6 16,-2-2 0-16,0 0 1 16,2-1-1-16,1-1 11 0,0-2-10 15,2-2-1-15,-5 1 7 16,2-2-6-16,1-1 0 15,2-3 0-15,3 2 8 16,4-1-1-16,5 1-8 16,3-1 1-16,2 5-1 15,1-3 0-15,0 4 1 16,-1 0 0-16,1 0-1 16,1 2 2-16,1-2-2 15,3-1 0-15,3-2 0 16,5 1 1-16,50-2 4 15,10-4-4-15,5 3 0 0,-47 4 9 16,-7 0-9 0,-50 2 1-16,-3 0 7 0,-1-3-9 15,33 0 1-15,-5-4 0 16,-4-1 0-16,4 0 6 16,-3 1-7-16,2-1 0 15,-2 3 7-15,-6 3-7 16,-3 1 1-16,-4 4-2 15,1 2 2-15,-8 1-1 16,-1 1 0-16,3-1 0 16,-3 0 0-16,2 0 0 15,0-1 0-15,1 2 0 16,-1 1-9-16,-3 4 9 16,-6-2 1-16,-5 1-1 15,-7-1-12-15,-3-3 11 0,-9-2 1 16,-1-2 0-16,1-1 1 15,2 1 14-15,4-1-6 16,6 2-2-16,5-2-5 16,4 3-1-16,7 0-1 15,4 4 9-15,4-2-9 16,2 2 2-16,-1 3-2 16,0-3 0-16,-1-2 0 15,-5 1 1-15,-1 0-1 16,-6-2-12-16,-3-2 12 15,-6-1 10-15,-2-2-9 16,3-1-1-16,-2-1 14 16,2 0 4-16,-2 2-8 15,-5-2-10-15,2 2 0 0,2 1 9 16,4-2-8-16,3 1 5 16,-1-1-5-16,-4 1 1 15,0 0 10-15,-2-2-11 16,-2 3-1-16,-6-2 6 15,-5 2-6-15,-4 2-45 16,-5 1-92-16,-12 5 34 16,-9 8-80-16,-95 35-430 15</inkml:trace>
  <inkml:trace contextRef="#ctx0" brushRef="#br0" timeOffset="10482.9644">9824 10580 286 0,'0'2'153'16,"0"-4"-96"-16,-3 1 41 15,0-2-56-15,-3-2-15 16,-3 0 51-16,0 0-26 16,3 2-11-16,-3-2 1 15,2 4 10-15,5 0-7 0,1 1-10 16,1 0-28-16,0 0-7 16,-2 2-13-16,-4 1 13 15,-3 3 18-15,-2 1-5 16,-3 0-1-16,6-4 0 15,1-2 2-15,3-1 11 16,2-1-10-16,2 1 6 16,0-1-7-16,0 1-7 15,0-2 2-15,0 2 8 16,0 0 32-16,0 0 10 16,0 0 23-16,0-1-7 15,0-1-28-15,0 0-14 16,-1 2-8-16,1 0-23 15,0 0-2-15,0 0 0 16,-2 0-6-16,2 2 5 0,0 0-8 16,0 1 8-16,0 1 0 15,0 3 1-15,2 4 0 16,-2 1 7-16,3 4-6 16,0 4-1-16,1 3 0 15,3 0 1-15,-2 3 5 16,4 1-6-16,-3 0 0 15,1 1-1-15,-2-1 1 16,-1-3 0-16,2-3 0 16,0-6 0-16,6-3 0 15,0-4-21-15,6-4 14 16,6-4 7-16,9-7 14 0,7-6 1 16,8-8-6-1,9-7 0-15,11-10 0 0,53-34-9 16,34-31 0-16,33-31 7 15,-55 47-5-15,1 5-1 16,14 7 1-16,12 5-1 16,-11 14 3-1,-38 0-4-15,-21 15-1 0,-60 27 0 16,-6 5 0 0,-8 3 1-16,15-6-9 0,-15 8 0 15,-10 2 9-15,-4 2 0 16,-4 2-2-16,2-2 1 15,-2 1-37-15,1 0-52 0,-2 6 8 16,-8 9 14-16,-46 64-290 16</inkml:trace>
  <inkml:trace contextRef="#ctx0" brushRef="#br0" timeOffset="13275.6759">6155 11685 321 0,'0'-3'133'0,"-1"0"-7"15,-2-2 8-15,0-4-34 16,0 2 8-16,-3 0 8 15,0 2-46-15,0-1-11 16,3 2-32-16,0 1-20 16,-6 3 16-16,0 0-11 15,-1 3-2-15,-5 3 1 16,4 3-10-16,1 0 6 16,0-4-5-16,5-1 4 0,5-2-5 15,0-2 9-15,0 0 10 16,0-2 31-16,3 2 3 15,-3 0 1-15,0-1 5 16,0 1-7-16,0-3-13 16,2 3-14-16,-2 0-11 15,0-1 7-15,0 1-16 16,1-2 2-16,-1 4-7 16,0-2 0-16,0 0-1 15,0 0 0-15,0 0-17 16,0 0 11-16,2 1-13 15,3 2 17-15,0 1 2 0,4 2 0 16,0 4 7 0,9 7-7-16,-5 6 0 0,2 7 10 15,-1 12-9 1,-4 1-1-16,-1 5 1 0,0-2 6 16,1-4-1-16,2-9-6 15,2-7-9-15,2-8 8 16,5-9-22-16,0-6-25 15,10-12 39-15,9-9 9 16,7-9 11-16,9-11-10 16,7-5-1-16,10-10 6 15,45-37-5-15,12-18 2 16,4 8-3-16,-37 37-3 16,0 9-17-16,2 3 28 15,-16 10-8-15,-52 29 7 0,-7 0-7 16,-9 7 1-16,17-10-2 15,-18 10-16-15,-8 5-25 16,-6 3-12-16,-4 2 48 16,-1 7 5-16,-2 3 1 15,1 4-87-15,0 3-53 16,6-1-205-16,-6 26-150 16</inkml:trace>
  <inkml:trace contextRef="#ctx0" brushRef="#br0" timeOffset="16811.2712">10773 12855 193 0,'-2'0'77'15,"2"0"5"-15,-3 0-13 16,2-1 14-16,1-2 4 15,-4 0-11-15,2-1 17 16,1 1-34-16,-2 0 11 16,1 2-5-16,-1-1-28 15,-3-1 2-15,3 3-24 16,-2 0 0-16,1 0-13 0,0 3-1 16,1-3 10-16,0 0 7 15,0 0 13-15,0 0 1 16,0 0 23-16,-2-3-2 15,1 2-7-15,-2 1-20 16,3-2 20-16,0 1-16 16,1 0-15-16,2-1 9 15,0 2-16-15,0 0 5 16,0 0-2-16,0 0 7 16,0-1 16-16,0 1-20 15,0 0-5-15,0 0 13 16,0 0-11-16,0 0-10 0,0-2 14 15,0 2-9 1,0 0 11-16,0 0-4 0,0 0-2 16,0 0 11-16,0 0-7 15,2 0-3-15,-4 0-6 16,2 0-6-16,0 0-1 16,2 7-15-16,-1 6 15 15,1 10 1-15,1 9 9 16,4 11-9-16,1 0 0 15,-1 3 1-15,2-6 5 16,1 1-6-16,4-4 0 16,-2-7-1-16,-3-8 1 15,0-9-6-15,1-4-21 16,-1-9-24-16,3-7 39 16,9-8 12-16,9-12 27 0,10-11-7 15,12-8-11-15,11-10 1 16,9-7-1-16,4-2-9 15,4 0 11-15,47-32-11 16,19 2-11-16,5 8 10 16,-63 42 1-16,-52 27-9 15,-8 5 9-15,-9 4-13 16,17-4-35-16,-16 12-65 16,-11 8-26-16,-8 9 71 15,-5 5-49-15,-5 7-187 16,-28 51-272-16</inkml:trace>
  <inkml:trace contextRef="#ctx0" brushRef="#br0" timeOffset="20928.5714">19899 14060 453 0,'-6'-3'72'0,"2"2"-6"0,-7-4-43 15,4 0-16-15,-1 2 2 16,1 0 26-16,-3 0-17 16,4 2 9-16,-2-2-3 15,3 2-3-15,-1-1 12 16,1-1 12-16,-3 2 18 16,5-2-20-16,-1 2-10 15,2 0 15-15,2-1 3 16,0 2 3-16,0-1-1 15,0-1-29-15,2-2-12 16,-1-3-2-16,4-4 19 0,-1 1-7 16,1-2-2-1,0 2-2-15,-2 2 3 0,-1 0-8 16,-1 3 14-16,-2 4-6 16,1 1-3-16,0 0-18 15,0 0 0-15,0 0 5 16,0 1 6-16,-2-1-4 15,2 0-6-15,0 2-1 16,0-2 0-16,0 3-4 16,2 1 4-16,1 6 0 15,1 4 0-15,3 9 6 16,-1 7 0-16,4 7-6 16,-4 3 15-16,3-2-15 15,1-4 7-15,1-8 1 16,2-2-2-16,2-2-6 0,3-4 5 15,1-2-4 1,2-3-1-16,3-4 0 0,6-6 0 16,5-8 4-16,6-6-4 15,7-10 12-15,9-8-10 16,11-14 5-16,5-6 8 16,52-36-15-16,18-1 1 15,13 0 17-15,-53 34 7 16,-8 4-4-16,-5 10-7 15,-51 21-4-15,1 4 2 16,-3 0 2-16,38-9-13 16,-8 6 8-16,-6 5-8 15,-9 8-1-15,-6 3-16 16,-4 5-22-16,-3 3 7 16,-4 3-55-16,-6 5-122 0,11 37-323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5:39:56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 13062 184 0,'0'-1'89'16,"0"-1"-52"-16,0 0-4 16,0-1 6-16,-3 2-6 15,1-1 6-15,1-2-18 16,-1 4-4-16,1-1-2 16,-2 1 67-16,2 1-35 0,-1-2-26 15,1 1-11-15,1 0-10 16,0-2-11-16,0 2 11 15,0-1 21-15,-2-1 12 16,-2 2-21-16,1-2-5 16,0 0 13-16,1 1-11 15,2 1 0-15,0 0-9 16,0 0-1-16,0-2-5 16,0 2 6-16,2-1 0 15,-4 1 17-15,2 1 25 16,0-1 16-16,0 0-26 15,0 0-31-15,0 0-1 16,0 2-13-16,0-2 7 0,0 0-5 16,2 0 11-16,-4-2 0 15,2 2 13-15,0 0 65 16,0 0 23-16,0 0-22 16,0 0-7-16,0 0-31 15,0 0-23-15,0 0-2 16,0 0-16-16,0 0-13 15,0 0 4-15,0 0-8 16,0 0 17-16,6-2 6 16,-4 2 9-16,1 1-1 15,0-1-8-15,0 1-6 16,7 1 2-16,-1-1 7 0,12 2-2 16,0-2-5-16,6 1-1 15,1-2 14-15,5-2-9 16,7 0 5-16,0-4 2 15,-1-1-4-15,0-3 6 16,-6 3-6-16,-6 0 0 16,-5-1 9-16,-1 1-7 15,0 0 7-15,1-4-8 16,2 1-1-16,7-2 0 16,-1-1-7-16,3 0-2 15,3 3 9-15,-3 2-9 16,-2 2 0-16,2 2 1 15,-3 1 0-15,-2 2 1 0,2-1-1 16,-3 2-1 0,1 0 7-16,-3 0-7 0,5 0 0 15,0 0-1-15,0 2 2 16,1 0-1-16,3 1 0 16,1 0 0-16,1 0 6 15,-2-3-6-15,5 0-1 16,-2-2 1-16,-1 0 0 15,0-1 0-15,1-1 0 16,2-1 0-16,4 1 0 16,5 2 1-16,1 2-1 15,6-2 0-15,-1 2 1 16,-8-1 0-16,0 1-1 16,-4 0 1-16,0-2 3 15,7 1-4-15,-1-2 0 0,1-1 1 16,-1 0-1-16,-5-2 4 15,-4 2-4-15,-3 2 0 16,2 2-1-16,-3 2 1 16,2 2 0-16,2 3-2 15,0 2 2-15,1 0 0 16,0 4 0-16,1 1-7 16,2-1 7-16,3 1 1 15,2 0 1-15,0 3-1 16,4 1-1-16,0 1 6 15,3-1-6-15,2 1 0 16,-2-3 0-16,-1-3 0 0,-2 0 1 16,-4-1-1-16,1 1 1 15,2-1 6-15,9 0-7 16,-2 4 0-16,1-4 0 16,6 4 1-16,-3-2-1 15,1-3 5-15,-2 1-4 16,-1-1-1-16,-2-3 0 15,0 2 1-15,3-6-1 16,5-1 1-16,4-4 0 16,6-1-1-16,6 1 0 15,-6-2 1-15,-4-3 0 16,-4 2 0-16,-5-1-1 16,1-1 1-16,-4 3-1 0,-1 3 0 15,-6 2 1-15,2 1 0 16,-3-1-1-16,-5 1 0 15,-1 0 0-15,-3-3 1 16,-4 1 4-16,-1 2-5 16,-3-2 0-16,-1 1 0 15,-1-1 0-15,4-1-1 16,-1-1 1-16,7-2 0 16,2-1 1-16,6-2-1 15,4-1 1-15,6 0 4 16,-1 3-5-16,-5 0-6 15,2 1 0-15,-8-1 0 16,-1-2 5-16,-2 2-10 16,-1-1 6-16,1 1 5 0,-1-2 0 15,-4 1 1-15,0 0-1 16,-4 1 0 0,-1 2 0-16,1-1 0 0,0-1-1 15,4-5 1-15,-1 2 0 16,3-1 1-16,-1-4-1 15,3 2 0-15,-2 2 0 16,2 2 0-16,-2 2-1 16,2 3 0-16,0 1 0 15,3 1-1-15,4-1 1 16,7-1 1-16,-2-4 0 16,4 0 1-16,-4 0-1 15,-5 3 1-15,0 2-1 16,-1 5 0-16,-6 5-1 15,-6 1-8-15,-8 1 8 0,-4-2-23 16,-9 0 5-16,-3-2 13 16,-4-1 5-16,-3 2 1 15,3-4 0-15,2 1 0 16,0-1 4-16,7-2-3 16,-1 1-1-16,4-1 2 15,-1-3-2-15,-4 3 1 16,0 0-1-16,-5 0 0 15,-1 0 1-15,3 1-1 16,-2 0 1-16,-1-1-1 16,3 0 0-16,-3-2 2 0,3 1-2 15,-3 1 0 1,0 0 0-16,0-1 0 0,-5 5-10 16,1-1 9-16,-5 1-8 15,0 0 9-15,-3 1-12 16,0-1 12-16,0-1 9 15,0-2-9-15,3-1 0 16,-3 0 0-16,4-2-2 16,-1 1 2-16,0-1-1 15,2 2 1-15,-4 0 0 16,1 1 1-16,-2 0 0 16,0 4-1-16,-3-3-1 15,0 4 1-15,1 0 0 0,-1-2 0 16,2 2 0-16,1-2 0 15,1-3 1-15,-1 0-1 16,2-1 0-16,-1 1 1 16,-1 2 0-16,-3 4 0 15,0 6 0-15,-4 0-1 16,2 4 1-16,2-3 0 16,-1-1-1-16,1-2 5 15,1 1-5-15,1-3 0 16,1 1-1-16,0 0 1 15,0 6 0-15,0 2-1 16,0 0 1-16,-2 1 6 16,1 1-6-16,-1 0 0 15,-1 1-1-15,1-2 1 16,-1-2 0-16,1-1-1 0,1 2 0 16,-2 1 1-16,-2 1-1 15,2 1 0-15,-5-3 1 16,4 0 0-16,-5 3-1 15,3 2 1-15,-1 6 0 16,-1 3-2-16,4-1 3 16,-4 4-1-16,2-2 1 15,-1 3-1-15,1 1 9 16,-1-7-9-16,1-4 0 16,1-8 0-16,2 0 0 15,3-3 0-15,0 0 0 16,-2-2 0-16,2 3 7 15,-1-1-7-15,-1 4-1 16,-1 5 1-16,-2 2 1 0,2-2-1 16,0-1 0-16,1-5 1 15,1-1 0-15,1-2-1 16,0 0-1-16,0-2 1 16,1 3 0-16,1 3 0 15,-1 0 1-15,1 3-1 16,-1-3 6-16,-1-2-6 15,2 1-1-15,-4 0 0 16,2 6 1-16,-3 0 0 16,2 2 0-16,-1 3 0 15,1 0 5-15,2-2-5 16,2 0-1-16,2-3 0 16,2 0 0-16,-1 0 1 0,3-1-1 15,-1 2 0-15,-1 3 1 16,-1 5 0-16,1 4 0 15,4 1 1-15,-1 3-1 16,1-1 0-16,-1-7 0 16,5 1 1-16,-3-7 2 15,3 0-3-15,0 1-1 16,1 0 1-16,1-1 8 16,2 2-7-16,-4 2 0 15,4-1 0-15,-4-1 9 16,-4 2-10-16,-1-3 2 0,-4 3-1 15,1 3 1 1,-4-1 5-16,2-1-7 0,-2 2 0 16,3 0-1-16,0-2 1 15,3 0 0-15,-3 2 1 16,0-6-1-16,0 1 6 16,-3 1-6-16,4-5 0 15,-1 0-1-15,0-1 1 16,-1 6 0-16,1 2 0 15,-1 5 0-15,1 3 7 16,2-4-7-16,0-2-5 16,2-5 5-16,-1-7 1 15,-2 0-1-15,-1-4 1 16,3-1-1-16,-3 2 2 16,-3-3-2-16,-1 4 0 0,1 1 1 15,-2 0-1-15,2 1 0 16,2-2 0-16,-2 2 0 15,1 2 2-15,-1-5-1 16,-2-2 0-16,1-7-1 16,1-2 1-16,-3 2 0 15,3 5-1-15,-6 9 0 16,3 4 6-16,0 0-6 16,-2-1 0-16,2-2 0 15,-1-4 0-15,2-2 0 16,1-2 0-16,1-4 0 15,0-3 1-15,2-1-1 16,-2-2-1-16,1 3 1 16,0-1 0-16,-1 4 1 0,-3 0-1 15,2-2 1-15,-1 3 4 16,1 1-5-16,-1 6 0 16,-1-1 0-16,2-5 0 15,1 0 0-15,-2-5 0 16,2-6 0-16,0 3-1 15,-1 0 1-15,1 3 0 16,4 8 0-16,-2 1 0 16,-1 2 1-16,2-2-1 15,-1-8 0-15,-2-3-1 16,0-3 1-16,-1 2-1 16,1 0 1-16,-1 1 0 0,1 2 1 15,0 1-1 1,0-3 0-16,-3 1 4 15,3-7-4-15,-1 1 0 0,-1-5-2 16,-1 2 2-16,0-2 0 16,0 1 1-16,0 1-1 15,0 1 0-15,2-1 0 16,-2 0 0-16,0 1 0 16,1 2 0-16,1-1 0 15,-1 1-1-15,2 0 1 16,0-2-1-16,-2 0 0 15,1-4 1-15,-1 0 0 16,-1 0 0-16,0 0 10 16,0 0 8-16,0-1 8 15,0-2 5-15,0 2-2 0,0-1-14 16,-1-1-8-16,1 2-7 16,-2-3-1-16,2 1-36 15,3 1-145-15,6-2-471 16</inkml:trace>
  <inkml:trace contextRef="#ctx0" brushRef="#br0" timeOffset="2230.2646">8578 13022 460 0,'0'-2'98'0,"0"-1"-29"0,3-1-26 16,-1-5-1-16,-1-3-12 16,2 0 30-16,-3 0 51 15,0 5-1-15,-1 1-19 16,-2 2-13-16,1 3-16 16,-1 1-20-16,3 4-30 15,-4-3-12-15,4 5-1 16,-3 4 1-16,1 5 13 15,-1 5-12-15,2 1 5 16,-1-2 1-16,1 1-1 16,-4 4 26-16,-1 8-10 15,-5 1-4-15,0 9 2 16,3 2-7-16,1 5 13 0,3 3-5 16,-1 2-9-16,4 2-2 15,1 0-9-15,1 1 5 16,4 1 7-16,-2 2-12 15,1 3-1-15,-1 4 6 16,0 1-5-16,0 2 5 16,3 5-6-16,0-1 0 15,4-8 1-15,1-6 0 16,1-6 0-16,3-6 0 16,1 1-1-16,-3 5 9 15,0 0-9-15,-3 2 0 16,-3 2 4-16,-2-2-3 15,-2-2 0-15,0-5 0 16,0-5-1-16,0-6 1 16,3-4-1-16,6 1 0 0,-5-1 0 15,1 6 0-15,0 1 1 16,-2 8-1-16,-1 3 0 16,4 2 1-16,0 1 1 15,-2-1-2-15,4-4 1 16,2-4 0-16,-2-7 0 15,1-1-1-15,2-4 1 16,2 4-1-16,-2 0 1 16,-2 6-1-16,3 1 0 15,-7 1 1-15,-2 2 7 0,-2-2-8 16,-2 1 0-16,-1-4 5 16,1-2-5-16,-2-4 0 15,0 0 1-15,0-6-1 16,1 2 0-16,2 2-1 15,0-1 1-15,1 8 1 16,-2 3-1-16,1-4 0 16,-3-3 0-16,3-2 1 15,-3-4-1-15,0 0 0 16,0 0 0-16,0 1 6 16,0 0-6-16,-3 2-1 15,1-2 1-15,1 0 1 16,-5-3 0-16,0 0 0 0,2 3-1 15,-2-3 7 1,1-2-7-16,2 0 0 0,2 5 1 16,1-4 0-16,0-1 0 15,0-2-1-15,3-8 0 16,-3-3 6-16,3 0-6 16,-2 0-1-16,-1 2 1 15,0 7 0-15,0 1-1 16,0 2 1-16,-1 0-1 15,2-3 1-15,-1 3 6 16,-1-3-6-16,-1-3 0 16,-1-3 0-16,2-6 2 15,-4 2-2-15,1 3 0 16,-2 3 2-16,0 1-1 16,1 0-1-16,1-1 0 15,1 0 0-15,3-4 1 16,-2 1-1-16,2-1 0 0,0-8 0 15,2-1 1-15,-2 5-1 16,-2-4 0-16,2 5 0 16,-1-2 6-16,-1-3-6 15,0 1-1-15,0-2 0 16,4 3 1-16,-2 1-1 16,0 5 1-16,2 6 0 15,-2 5 3-15,2-6-3 16,-2-1-2-16,1-11 1 15,-1-6 1-15,0-3 1 16,-1 0 0-16,1 0 0 16,0 0 8-16,0 1-8 15,-2 2-1-15,0 1 1 0,0 1 0 16,1 0 0-16,1-4 6 16,0-1-7-16,0 0 9 15,-2 0-2-15,2 0 13 16,0 0-4-16,0 1 1 15,-3 5-11-15,-3 5-6 16,3 1 1-16,-2 2 4 16,4-11-5-16,1 0 0 15,0-3 0-15,0-2 6 16,1 1 6-16,-1-2-12 16,2-6-27-16,7-9-126 15,7-14-195-15,32-95-345 16</inkml:trace>
  <inkml:trace contextRef="#ctx0" brushRef="#br0" timeOffset="3934.3448">9053 13139 330 0,'0'-14'114'0,"3"-3"-41"15,3-16 28-15,4-8-35 16,2-10 46-16,15-12-53 16,0-5-23-16,2 6 67 15,-2 8-41-15,-7 18-31 0,-4 13 14 16,-8 9-30 0,-4 10-15-16,-1 8-79 0,-6 16 79 15,-16 28 25-15,-37 90-19 16,-63 95 9-16,-16 9 0 15,72-99 5-15,24-39-19 16,36-71 0-16,8-10 1 16,6-9-2-16,15 12-26 15,26-24 13-15,63-30 4 16,40-44 9-16,6-17-3 16,-71 37 9-16,-54 32-6 15,-7 6 10-15,-11 8-10 16,18-8-30-16,-22 14 8 15,-19 17 22-15,-13 15 16 16,-19 21 1-16,-32 55-8 0,-3 21 1 16,19-1-8-16,31-45-2 15,6 3 1-15,12-2 6 16,5 0-5-16,7-58 3 16,7-4-4-16,3-2-2 15,18 18-12-15,8-7-12 16,6-9-4-16,6-7 29 15,-2-1 7-15,-2-2-7 16,-13 10-9-16,-9 8 9 16,-18 9 0-16,-14 6 7 15,-10 4-6-15,-13 4 5 16,-2-2 6-16,0-4 6 16,7-4-5-16,6-5 5 0,8-7-16 15,6 0 5-15,3 5 1 16,-3 7-1-16,3 5 3 15,-3 7-10-15,3 0 0 16,2-3 0-16,3-4-1 16,7-7 0-16,5-11-10 15,8-7-7-15,6-6 18 16,7 1 12-16,2 7-12 16,-1 11 0-16,-11 15-12 15,-13 10 11-15,-15 7-1 16,-12 1 2-16,-8-6 11 15,1-7 22-15,3-10 3 0,1-9 1 16,10-5-16-16,7-6-11 16,7-3-9-16,1-3 4 15,5 4 4-15,2 8-8 16,-1 3 0-16,2 4 0 16,0 4 1-16,4-1-1 15,2 3-1-15,0-1 1 16,4 8-1-16,0 1 0 15,-1 1 0-15,-3 6-1 16,0-2 1-16,-9-1 1 16,0 1 0-16,-6-3 0 15,1-3-1-15,4-5-78 16,45 31-274-16</inkml:trace>
  <inkml:trace contextRef="#ctx0" brushRef="#br0" timeOffset="5351.6484">9639 10726 479 0,'-6'-6'114'15,"4"-1"-13"-15,-4-6-38 16,1-2 0-16,-1-1-20 15,1-2 52-15,-2-1-20 16,-1 5-14-16,1 4-5 16,-1 5-28-16,-4 3-14 15,-13 12-8-15,-11 16 0 16,-16 13 0-16,-14 11-5 16,-8 3-2-16,2 1-1 15,5 4 2-15,13-2 6 0,14 5-4 16,15-1 9-1,11 2-11-15,10 1 0 0,13-10-2 16,10-5-2-16,8-7-8 16,16-8 12-16,11-5 0 15,9-6 9-15,8-5-8 16,-1-9 6-16,1-11-7 16,-7-10 1-16,-14-6 12 15,-9-4 2-15,-14-7-3 16,-5-1 6-16,-10-4-16 15,-2-8 4-15,-5-5-6 16,-10-4 6-16,-5-4-5 16,-4-2-1-16,-6-3-15 15,1 3-5-15,3 6-35 16,1 14 14-16,5 18 11 0,1 23-207 16,-5 28 63-16,-36 121 26 15</inkml:trace>
  <inkml:trace contextRef="#ctx0" brushRef="#br0" timeOffset="6408.6817">13020 10193 340 0,'0'-4'128'16,"1"1"-47"-16,-1-1-3 15,0 0-38-15,0 0 1 16,-1 1 13-16,1-3 96 16,-2 5-35-16,-5-1-44 15,-1 4-49-15,-7 3-10 16,-5 2-3-16,-7 6-1 16,-3 4-2-16,0 5-5 15,2 0 9-15,5 2-10 16,-1 7 0-16,4 7 7 15,-4 10-5-15,6 10 4 0,1 10-6 16,10 2 1-16,7-5-1 16,7-14-7-16,11-10 0 15,3-13 2-15,6-6 5 16,9-2 8-16,4-4 1 16,11-2 1-16,7-4 10 15,12-4-13-15,5-12 4 16,4-4-5-16,0-8 1 15,0-8-1-15,-3-2-5 16,-3-7-1-16,-12-8 7 16,-13-9 2-16,-12-3-8 0,-14-6 0 15,-16 1 9-15,-10 2-2 16,-11 0-7-16,-6 6-1 16,-9 3 5-16,-1 2-5 15,-4 5-11-15,-2 4 2 16,-6 8-3-16,-7 14 11 15,-8 14-15-15,-6 14-44 16,-4 14-53-16,14 9-130 16,-24 47-112-16</inkml:trace>
  <inkml:trace contextRef="#ctx0" brushRef="#br0" timeOffset="7546.8048">11083 13895 460 0,'-16'-10'173'16,"5"0"-65"-16,-17-8-44 15,6 5-25-15,1 1 3 16,3 3 11-16,3 2 8 16,3 0-4-16,3 3-25 15,3-1 38-15,-3 3-35 16,2 3-10-16,-7 9-24 0,-10 11 11 15,-10 15-12 1,-12 16 1-16,-5 5 0 16,-1 7 0-16,3-5 5 0,7-8-6 15,9-7 1-15,6-9-2 16,12-2-1-16,8-1 1 16,4 5-1-16,10 3 1 15,5 1-1-15,10-4-7 16,8-6-7-16,5-7 10 15,8-12-32-15,11-11 10 16,4-12 28-16,6-17 10 16,9-8-10-16,47-33 0 15,11-10 15-15,-93 51 0 16,-6-2-15-16,30-26 0 16,-15 3 14-16,-16 8-3 0,-13 11-11 15,-15 13-20-15,-18 2 20 16,-10 2 0-16,-20-2-15 15,-21-1-7-15,-8-6-16 16,2-8-25-16,11-3-64 16,24 8 40-16,16 16-21 15,-40 65-454-15</inkml:trace>
  <inkml:trace contextRef="#ctx0" brushRef="#br0" timeOffset="8404.3784">10206 14232 340 0,'-12'-8'156'0,"4"2"-75"0,-9-11-33 16,2-1-13-16,3-5 20 15,4-1 22-15,1-4-14 16,-1 3 10-16,0 5 4 15,0 4 14-15,2 8-2 16,-2 6-50-16,-6 11-39 16,-15 16 0-16,-14 19 10 15,-18 13-10-15,-6-1 0 16,-3-2 0-16,9-6 0 16,13-6 0-16,13-1 0 15,10-4-4-15,14-1 3 0,9-3-7 16,10-1-4-16,9-4 1 15,10-6 1-15,12-8-14 16,11-4-14-16,13-9 28 16,6-8 20-16,2-4-5 15,-5-9 7-15,-15-2 0 16,-11 0-11-16,-15 4 20 16,-13 1-21-16,-10 1 17 15,-11 2-10-15,-8-1-6 16,-8-4 11-16,-3 1-9 15,-2-2-3-15,6-1-29 16,3 1-43-16,13 6-102 16,5 21-121-16</inkml:trace>
  <inkml:trace contextRef="#ctx0" brushRef="#br0" timeOffset="9528.2981">12245 17102 225 0,'-5'-9'159'15,"2"2"-72"-15,-6-7 13 16,4-2-31-16,3-1 0 16,2-3 21-16,2-2-19 0,3-1 34 15,1 0-42-15,-5 3 21 16,-1 5-6-16,-4 7-15 16,-4 4-6-16,-3 5-42 15,-8 6-5-15,-6 3-10 16,-6 5 1-16,-2 4 7 15,0-1-8-15,0 7 0 16,2 8 1-16,5 4-1 16,0 7 0-16,2 9 6 15,7 2-6-15,4 1-5 16,10-5-4-16,6 0 8 16,13-4-11-16,8-3 11 15,7-2-7-15,11-9-2 16,10-7 9-16,5-12-6 15,6-14 7-15,7-16 14 0,5-12-13 16,0-14 0-16,-7-6 5 16,-4-4 0-16,-14 2 0 15,-9 5-6-15,-10 8 0 16,-12 8 0-16,-9 3 1 16,-9 4 0-16,-7 4 8 15,-7-1-7-15,-5 1 7 16,-5-1-9-16,-3 2-1 15,0-1-14-15,1-1-24 16,-1-1-81-16,4 4-132 16,-38 1-54-16</inkml:trace>
  <inkml:trace contextRef="#ctx0" brushRef="#br0" timeOffset="20185.8087">11392 9733 162 0,'204'-43'136'15,"-78"36"-64"-15,-6 1-48 16,-7 3-9-16,-3-7 18 16,6 0-6-16,4 2 3 15,2 2-6-15,-22 20-9 16,-43 25-15-16</inkml:trace>
  <inkml:trace contextRef="#ctx0" brushRef="#br0" timeOffset="21283.6782">13461 10307 468 0,'2'-7'1'15,"-1"4"19"-15,1-4-12 16,-1 5-8-16,1 4-6 16,-2-1-3-16,-3 3 9 15,-5 2 26-15,-2 1 31 16,-3 6-10-16,0-4-10 15,-3 3 43-15,6-4-10 16,-1 3-31-16,4-4-21 16,1-2-9-16,4-4 12 0,2-1 62 15,2-1 26-15,-1-2 19 16,11-14-92-16,14-17-3 16,24-20-14-16,68-61-11 15,43-21 2-15,-16 19-10 16,-111 89 0-16,-7 11 8 15,-10 10-8-15,20-10-68 16,-19 20-121-16,-17 15-30 16,-60 70-6-16</inkml:trace>
  <inkml:trace contextRef="#ctx0" brushRef="#br0" timeOffset="21684.4614">13775 9680 810 0,'-3'-9'29'16,"3"4"25"-16,3-7-45 15,11 4-9-15,13-2 18 16,3-2-9-16,1-1 22 15,-2 2 14-15,-5 1-7 16,0 3-13-16,-2-2 4 16,0 0-4-16,1 0 4 0,-4-3-14 15,-2 6-6 1,-4 1-9-16,-4 4-21 16,-3 4-34-16,1 4 55 0,1 7 8 15,-4 7 2-15,-1 6 28 16,-4 8-2-16,-4 6-15 15,-2 4-6-15,0 0-8 16,1 2 5-16,0 0-12 16,1-1-18-16,0 4-55 15,1 3-118-15,-8 96-62 16</inkml:trace>
  <inkml:trace contextRef="#ctx0" brushRef="#br0" timeOffset="22543.6734">14565 9129 684 0,'-3'2'240'16,"-1"6"-168"-16,-6 17-39 15,-4 18-18-15,-10 19 5 16,-21 54-13-16,25-78 5 16,-19 35-1-16,1-11-11 15,4-13 6-15,6-16-6 16,5-3 1-16,6-10 9 16,3-3-8-16,4-6-1 0,4-7 0 15,0-7-1 1,1-10-39-16,1-12-83 0,-1-12 14 15,0-9 89-15,1-14 19 16,3-46 0-16,6 66-6 16,0-29 12-16,4 20 30 15,-1 18 39-15,2 18-59 16,8 13-15-16,7 10 6 16,8 8 25-16,3 13-11 15,5 9 52-15,0 7-29 16,-1 10-19-16,-2-8-16 15,3-5 8-15,1-10-17 16,2-10 0-16,5-4-32 16,1-3-65-16,3-2-131 0,79 28-89 15</inkml:trace>
  <inkml:trace contextRef="#ctx0" brushRef="#br0" timeOffset="53298.5898">17791 17515 334 0,'0'-2'104'0,"1"1"-104"16,-1-2-2-16,0 3 2 16,2 0 66-16,-2 0-6 15,0 0-24-15,-2 0 63 16,2 0 3-16,-1 0-36 16,-1 1-13-16,2-1 2 15,-1-1-5-15,1 1-1 16,1 0-11-16,-1 0-8 15,0 0 22-15,0 0-4 16,0 0-7-16,0 0 1 16,-3-3-3-16,-1 0-6 15,-2-1-20-15,3 1-13 16,-1-1 2-16,1 1 7 16,1 0-3-16,-1 0 0 15,1 0-6-15,1-2 4 0,-1 0-4 16,0-2-16-16,0-5-5 15,2-3 21-15,2-7 3 16,0 1 10-16,0-6-7 16,-2 3 6-16,0 0-11 15,0-4 0-15,-2-3 0 16,0-4 8-16,2-5-8 16,0-5 0-16,0 0 0 15,2-3 11-15,0 1-12 16,-2 4 0-16,-2-2 9 15,0 2-8-15,-3 1 7 16,-1-3 0-16,0-3-7 16,-1-2 8-16,0 1-8 15,-1 1 5-15,3 3-5 0,1 4 0 16,1 7 4-16,1 6-5 16,-1 6 0-16,2 7 5 15,-1 5-4-15,-2 3-1 16,3 3 4-16,1 3-4 15,0 2-22-15,0 5-25 16,1 3 44-16,5 10 3 16,0 8 6-16,0 11 9 15,1 3-9-15,4 7 3 16,-1 1 11-16,4 3-4 16,2 2-5-16,3-1-5 15,1 2 0-15,2-1 1 0,0-3-5 16,3 0 5-1,2 1 8-15,1 0-6 0,0 5-7 16,-4-3 4-16,-3 5-6 16,-5 3 8-16,-1-2-7 15,-6-1-1-15,0-2 8 16,-1 2-8-16,-1 0 0 16,-3-1 1-16,1-4 0 15,-1-3 8-15,-1-11-9 16,2-5 0-16,1-9 5 15,-3-8-5-15,1-2-6 16,-2-9-21-16,-1 2-18 16,2-5-39-16,-3 2-72 15,3-1-136-15,2-2-209 0</inkml:trace>
  <inkml:trace contextRef="#ctx0" brushRef="#br0" timeOffset="56070.1162">24250 17020 457 0,'0'-4'126'0,"-2"0"7"16,2-2-52-16,0 2-24 15,0 4-30-15,0 0-4 16,0 0-17-16,0 0 3 15,-1 0 27-15,1 0 48 16,-2 0 16-16,1 0-4 16,-2-4-57-16,-2 3-18 15,1-5 26-15,-2 2-31 16,1 0 13-16,1-1-2 0,1 1-15 16,-2 1 21-1,2 0-11-15,-1 2-8 0,-1-6-7 16,1 3 2-16,-2-5-3 15,2 2 8-15,1-4-14 16,1 0 32-16,2-3-32 16,0 1 0-16,0 0 17 15,0 6-8-15,0 3 6 16,0-1-14-16,2 0 8 16,-4-1 3-16,2 0-4 15,0-1-2-15,0-2-5 16,0 0 0-16,0 2 11 15,2 0-10-15,-1 4 5 16,-1 2-6-16,0 0-1 16,0 2 0-16,-1-1-6 15,1 1-10-15,-2 1 7 16,2-1-2-16,0 1 2 0,2-1 9 16,-1 5 2-16,1-2-1 15,1 1 1-15,-2 2-2 16,1 5 1-16,-1-1 0 15,-2 9 0-15,-1 5 1 16,-2 7-1-16,-3 7 5 16,3 2-5-16,1 2 1 15,1-2 9-15,4-1-11 16,2-1-1-16,3-4 0 16,0 1 1-16,3-1 0 15,1 5 0-15,1 3 0 0,0 1 4 16,-3 0-4-1,-2 4-1-15,-1-2 1 0,-2-2 1 16,-2-2 6-16,-4-8-7 16,1-4 0-16,-2-8 0 15,0-3 1-15,2-4-1 16,1 0 0-16,-2-5 0 16,4-3 2-16,-1 0-2 15,2-6-6-15,1 2 5 16,1-2 0-16,-2 1-5 15,0 0 0-15,0-2 6 16,-1 0 1-16,-2-2 0 16,0 2 8-16,0 0 2 15,0 0-5-15,0 0 0 16,0 0-5-16,0 0 0 0,0 0 9 16,0-2-1-16,-2 2 5 15,2 0 10-15,-1 0-6 16,1 0-7-16,0 2-11 15,-2-2-8-15,2 2 7 16,0-2-4-16,0 0 5 16,0 0 2-16,0 0-1 15,0 0 6-15,0 0-7 16,0 0 0-16,-2 3 0 16,2 4-5-16,-1 3 5 15,-1 0 1-15,1 0 0 16,1 0 5-16,0-4-6 0,0 2 0 15,0-2-1-15,1 1 1 16,-1-2-1-16,3 4 1 16,1-4-2-16,-1 1 2 15,4-1-7-15,2-2-56 16,4-3-93-16,39-30-179 16</inkml:trace>
  <inkml:trace contextRef="#ctx0" brushRef="#br0" timeOffset="57116.83">25832 17116 448 0,'-10'-14'277'16,"1"3"-67"-16,-6-13-100 16,-1 9-16-16,1-1-37 15,-1 2-25-15,-1 0 25 16,2 0-20-16,2 1 13 16,-8-1-5-16,3 3-20 15,-6-1 17-15,-3 5-16 16,-9 1-17-16,-10 4 0 15,-9 4-8-15,-6 1 7 16,-3 4-2-16,4 2-6 16,6 5 14-16,2 2-14 0,3 1 0 15,2 5 0-15,3 2 2 16,0 5-1-16,3 5 0 16,-1 8-1-16,6 4 1 15,8 8-1-15,6 1-6 16,9 8 4-16,13 7-5 15,13 45 6-15,24 5-10 16,-16-87 11-16,-1-7 3 16,25 28-1-16,6-13 11 15,9-11-5-15,2-6 13 16,10-13-9-16,46-10 4 0,26-26-10 16,34-36-12-1,-47 3 24-15,4-24-6 0,-17-14 14 16,1-3-20-1,-7 8 15-15,-6 2-15 0,1 1-5 16,-13 2 8-16,-15 9-3 16,-50 46-5-16,-10 3 11 15,-12 2-12-15,7-26-12 16,-29 2-9-16,-33 1-3 16,-74-23-1-16,-74 10 25 15,-51 30 0-15,71 40-44 16,1 24-96-16,4 14-202 15</inkml:trace>
  <inkml:trace contextRef="#ctx0" brushRef="#br0" timeOffset="58899.5727">16827 17059 273 0,'-19'0'250'0,"-5"0"-149"16,-20 1-56-16,0-1 33 16,0-3 49-16,1-2-16 15,2-5-7-15,3 0-23 16,4 0 16-16,7 3-38 16,2 3-32-16,-1 4-8 15,1 7-10-15,-8 7-3 16,-10 7-5-16,-11 7 0 15,-10 6 12-15,-5 4-12 16,-2-1 14-16,2 2 22 16,5-1-10-16,1 5-10 15,5 8-8-15,3 5-9 16,1 10 5-16,-20 45-5 16,53-74 0-16,-24 37 1 15,8-6-1-15,7-9 1 0,11-1-1 16,14-3 0-16,13-2-1 15,17 3 0-15,9 0 0 16,15-1-9-16,8 6 10 16,10 8 0-16,48 38-2 15,21 10-17-15,34-13-5 16,-33-48-23-16,6-11-4 16,-2-11 17-16,0-14 1 15,-12-1 19-15,-18-13-32 16,-15-16 13-16,-15-32 1 15,-48 12 14-15,2-10-25 0,64-95 43 16,-7-37 19 0,-32 45-4-16,7 21 3 0,-6 9 26 15,-13 13-14-15,-32 49 9 16,-8 2-12-16,-3 4-5 16,3-30 1-16,-8 1 13 15,-4-3-12-15,-3 0-2 16,2-4-4-16,3 5-6 15,1 3 0-15,2 4-11 16,-2 4-1-16,-2 0 0 16,-9 9 0-16,-9 1-23 15,-13 10 14-15,-14 6 9 16,-7 8 9-16,-6 3-8 16,4 5 1-16,6 0 14 0,12 0-14 15,9-1 5-15,10-3 1 16,3-2-7-16,2-5 10 15,-4-5-10-15,-1-4 6 16,-6-2-1-16,-9-3-4 16,-9 7 5-16,-6 3-6 15,-8 3 0-15,-3 5 16 16,3 4-16-16,4 0 7 16,6 0-2-16,5-4 1 15,3 3 4-15,-1 1-11 16,-3 10-2-16,-10 16 2 0,-4 23-48 15,-49 60-78-15,-3 35-118 16,58-40-329-16</inkml:trace>
  <inkml:trace contextRef="#ctx0" brushRef="#br0" timeOffset="60867.4545">26113 17138 518 0,'0'0'91'0,"0"0"-64"16,1-2 137-16,1-2 40 15,1-3-86-15,-1-5-34 16,1-3-19-16,-2-3 28 16,-2 0-20-16,-1-1 10 15,1 5-23-15,-1 0-9 16,2 5-20-16,3-4-7 15,13 0-12-15,22-11-4 16,60-31-2-16,80-30 10 16,40-14 1-16,-62 36 5 15,2 13 10-15,-13 7-10 16,-18 9-8-16,-26 1-5 16,-61 27-8-16,-11 5-2 15,-7 4-80-15,23 0-97 0,-25 12-97 16,-55 42-322-1</inkml:trace>
  <inkml:trace contextRef="#ctx0" brushRef="#br0" timeOffset="61182.2929">27257 16187 1302 0,'13'-16'21'0,"3"5"36"16,17-15-24-16,13 10-26 16,9 3 35-16,12-1 20 15,-1 5-22-15,-2 6-31 16,-13 8-9-16,-8 6-18 16,-13 9-16-16,-12 3 1 15,-5 9 10-15,-13 6 15 16,-13 15 7-16,-35 63-3 15,-49 49 4-15,-20-8 14 16,52-60-13-16,13-8 8 16,37-56-8-16,6-8-1 15,9-5-5-15,5 14-170 16,100-23-184-16</inkml:trace>
  <inkml:trace contextRef="#ctx0" brushRef="#br0" timeOffset="61674.9397">28745 15897 1116 0,'-18'-20'90'16,"0"8"51"-16,-19-10-100 15,-11 23-32-15,-10 23-8 16,-53 53 12-16,-6 49-7 15,36 26-6-15,54-48 5 16,24-3-5-16,14-70-1 16,4-11-6-16,10-13-5 15,29 4 12-15,62-39 85 16,50-57-44-16,39-25-8 16,-76 38-15-16,-26 0 1 0,-69 36 2 15,-12 0 6 1,-4-2 18-16,10-34-45 0,-26 8-3 15,-27 10-3-15,-30 18-48 16,-65 12-58-16,-35 49 10 16,112-3-20-16,10 2-173 15,-97 76-454-15</inkml:trace>
  <inkml:trace contextRef="#ctx0" brushRef="#br0" timeOffset="62446.4545">29613 15798 849 0,'-3'-1'261'0,"3"1"-117"15,0 0-120-15,3 14-23 16,-7 10-1-16,-1 16 23 16,-2 14-10-16,-5 9-4 15,0 1 6-15,7-7-15 0,10-12 1 16,8-16-1-16,10-14 50 15,15-15 58-15,12-10-27 16,17-15-36-16,4-5-5 16,-8-2-13-16,-13-4-15 15,-18 5-1-15,-12 3-10 16,-6 7-1-16,-8 7-5 16,-6 11-38-16,-4 11-26 15,-11 9 63-15,1 13 6 16,1 2 0-16,10-2-5 15,16-8 5-15,25-14 54 16,26-14 31-16,85-22-17 16,63-23-20-16,-16-4-23 0,-89 10-11 15,-19-10-7 1,-56 24-1-16,-12 0-6 0,-4-3-76 16,12-33-50-1,-15-44-77-15,-29-13-25 0,-4-7 8 16,7 24 59-16,4 25 88 15,3 55 61-15,0 9 12 16,2 6 78-16,-4-9 51 16,5 13-92-16,3 8-37 15,3 7-35-15,2 2 35 16,2 6 65-16,2 0 16 16,1-1 24-16,2 2-35 15,-1 3 14-15,-2 11-45 16,-2 18 20-16,3 54-5 0,-16 39-12 15,2 14-9-15,7-55-15 16,9-5-11-16,7-16 10 16,-8-43-17-16,2-4 0 15,1-8-80-15,14 25-25 16,-3-16-30 0,-1-9-325-16</inkml:trace>
  <inkml:trace contextRef="#ctx0" brushRef="#br0" timeOffset="62611.9044">30734 15677 968 0,'3'-8'261'0,"3"-2"-93"15,10-10-90-15,15 4-24 16,14 0 9-16,22-1-26 0,61-2-7 16,34 14-30-16,5 20-57 15,-60 4-183-15,-13 4-94 16,-25-11-277-16</inkml:trace>
  <inkml:trace contextRef="#ctx0" brushRef="#br0" timeOffset="62927.3576">31499 15886 723 0,'0'3'148'0,"0"1"-113"15,3 0-35-15,1-2 79 16,16-5 137-16,20-13 48 0,70-24-180 15,75-39-13-15,42-17-11 16,-97 32-11-16,-45-4-17 16,-55 32-22-1,-2-3-9-15,45-90-1 0,-17-25-9 16,-50 126-5-16,-8 16 4 16,1 7-35-16,-8-2 32 15,-33 32 13-15,-72 64 6 16,-104 85 20-16,-5 20-17 15,120-53-9-15,20-3-8 16,50-20-56-16,52-36-110 16,14-54-42-16,16-6 82 15,129 32-64-15,96-36-105 0</inkml:trace>
  <inkml:trace contextRef="#ctx0" brushRef="#br0" timeOffset="63102.1922">32955 15934 1092 0,'-12'-10'250'0,"-7"5"-88"16,-17-7-93-16,-6 6 17 16,-3 12-28-16,0 8-34 15,1 10-6-15,2 7-3 16,1 12-14-16,9 3-1 16,9 8-72-16,9 2-138 15,18 82-250-15</inkml:trace>
  <inkml:trace contextRef="#ctx0" brushRef="#br0" timeOffset="63251.3721">33085 15845 941 0,'-1'-7'314'16,"-3"2"-146"-16,-2-5-92 16,-1 2-32-16,-5 4 8 15,-3 7-52-15,-4 10-73 16,-44 63-298-16</inkml:trace>
  <inkml:trace contextRef="#ctx0" brushRef="#br0" timeOffset="64412.0976">33495 16182 763 0,'-4'-4'198'16,"1"1"-83"-16,0-7-79 0,-2 5-21 16,1-1-14-1,2 3-1-15,1 0 0 0,-1 3 4 16,4 0-3-16,-2 0-1 15,-2 0 15-15,4 0-13 16,-2 0 5-16,-2 0 14 16,4 0 5-16,-4 0-5 15,2 0-13-15,0 0-7 16,0 2-2-16,0-2-5 16,0 1 5-16,-4 3 0 15,-3 1 1-15,1 5 0 16,-4-2 0-16,3 1-12 15,2-1 10-15,4-2-28 0,2-3-31 16,4-2 56 0,10 0 5-16,15-1 137 0,16-2-79 15,12-5-35-15,-4-5-23 16,-14 1 0-16,-19-5-6 16,-25 1-110-16,-26 1 32 15,-18-2 56-15,-26 7 28 16,-61 6 12-16,-17 24-11 15,7 34 23-15,45-6 13 16,14 11 10-16,53-27-25 16,6-3-8-16,14-2-7 15,-14 23-7-15,24-10 0 16,22-13 17-16,27-10 103 16,65-6-11-16,56-24-65 0,24-20-14 15,-76 12-17 1,25-8-7-16,3 8 3 0,-32 0-3 15,-111-3-6-15,0-4-19 16,0 19 4-16,0 4 13 16,0 3-7-16,0-2-43 15,0 10-134-15,0 10 43 16,0 18 143-16,0 50 18 16,-103 33 26-16,-112 20 1 15,113-61-29-15,80-50-2 16,9-3-14-16,2-3 0 15,-11 20 0-15,14-6-18 16,10-2-30-16,14-7 40 16,16 0 2-16,12-3-6 15,7-8-16-15,7-8-17 16,0-11 45-16,-9-10 0 16,-10-9 31-16,-18-12 128 0,-22-13-27 15,-28-14-67-15,-56-47-20 16,-56-15 1-16,-4 10 2 15,103 68 15-15,-44-79-36 16,75 90-27-16,8 3-22 16,14 7-218-16,101-91-578 15</inkml:trace>
  <inkml:trace contextRef="#ctx0" brushRef="#br0" timeOffset="66007.1009">16700 17869 563 0,'-9'0'237'0,"0"0"-100"0,-8 0-85 15,3 1-8-15,1 3 5 16,1 1-11-16,-3 3 10 16,-6 6-14-16,-12 10 1 15,-19 16-10-15,-63 46-7 16,-74 56 2-16,-70 88-19 16,79-48 0-16,11-29 7 15,23-41-8-15,48-44-1 16,74-54-5-16,10-11-50 15,14-10-124-15,33-110-677 16</inkml:trace>
  <inkml:trace contextRef="#ctx0" brushRef="#br0" timeOffset="66416.5296">15425 18155 728 0,'0'-3'61'0,"1"0"-29"0,4-4-1 16,1 5 52-16,-2-1 26 15,2 0-37-15,-5 3-51 16,-1 1-7-16,3 4-2 16,2 6 24-16,1 7 27 15,2 19 1-15,3 56-22 16,-3 95-15-16,11 43-4 16,2-83-13-16,9-25 1 15,8-62-2-15,-18-61-8 16,1 0 5-16,-1 0-6 15,27 0 0-15,5 0-5 16,8 0-7-16,7 0-9 16,45 0-39-16,5-112-65 0,-22 1-112 15</inkml:trace>
  <inkml:trace contextRef="#ctx0" brushRef="#br0" timeOffset="66922.4424">14498 18477 873 0,'-134'118'19'15,"56"-9"10"-15,10 4-5 16,14-3 7-16,17-9 41 15,25-79-10-15,18-22-20 16,4 0-14-16,8 0-2 16,21 0-26-16,20 0 6 15,71 0 31-15,69 0-5 0,33-81-19 16,-109-61 2-16,-47 6-30 16,-43 15 18-16,-38 2-3 15,-38 13 47-15,-33 16-13 16,25 55-28-16,-113-52-6 15,60 68-35-15,11 36 15 16,54 8 19-16,1 16 0 16,-58 119-40-16,53 106-43 15,49-92-193-15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5:41:56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24208 6925 500 0,'-3'-1'93'0,"1"-2"14"16,-2 0 10-16,1-1 37 15,1 1-13-15,2 1-39 16,2-1-25-16,-2-1-13 0,0 2-19 16,0-1-9-16,0 2 3 15,0 0 5-15,0 1-11 16,-2 0-9-16,2 1-5 16,0-2 17-16,-1 1-12 15,1 0 3-15,0 0-3 16,-3-2-1-16,3 1 4 15,-1 1-3-15,1-3-8 16,-2 2 11-16,1-2-10 16,-1-3-1-16,1 2-7 15,-1 1 15-15,2 0 12 16,0 2-15-16,0-1-10 16,0 2 10-16,0 0-21 0,0 0 6 15,0 0-6 1,0 0-1-16,0 0 1 0,2 2-15 15,-2-2-5-15,0 0 20 16,1 1-10-16,-1 3 9 16,5 6 1-16,-1 7 0 15,-3 15 0-15,-5 18-6 16,-14 56 6-16,-21 34-1 16,-10-12 1-16,28-51-33 15,15-47-18-15,5-3 14 16,1-6 19-16,1 20-5 15,4-13-1-15,5-9-15 16,5-15 2-16,10-10 37 16,17-16 17-16,24-18-8 0,68-42 4 15,49-25-2 1,38-7 1-16,-58 32-5 0,21-13-6 16,-13 18 7-16,-28 19 1 15,-20 20-8-15,-15 11 12 16,-12 8-11-16,-11 5-1 15,-51 10 0-15,-5 3 6 16,-1-1-7-16,21 1 0 16,-9 4-44-16,-14 5-52 15,-14 9-166-15,-17 7 38 16,-74 55-359-16</inkml:trace>
  <inkml:trace contextRef="#ctx0" brushRef="#br0" timeOffset="11195.8416">20418 8844 6 0,'0'0'33'16,"-1"0"51"-16,-1 0 91 15,1 0-71-15,-1 0-70 16,2-1 70-16,-1 0 101 16,-1-2-65-16,1-1-29 15,-1-2-36-15,1 3 12 16,-3 1-14-16,2 0-19 16,1 2-6-16,1 0-21 15,-2 0-15-15,2 0-11 16,-1 2-1-16,1-2-2 15,0 1-5-15,0 0-1 16,0 2 7-16,0 0 1 16,0 1-2-16,1-2 2 0,-1-2 10 15,0-2 33-15,2 2 1 16,-2 0-20-16,-2 0-2 16,2 2-14-16,0-2-8 15,0 0 0-15,-1 4-2 16,1 4 2-16,-2 6 1 15,2 7 0-15,0 8 8 16,-2 4-9-16,1 9 1 16,-2 4 0-16,0 5 1 15,0 1-1-15,1-2-1 16,2-5 0-16,3-10 7 16,2-10-7-16,1-11-20 15,0-5-14-15,9-11 29 16,10-10 5-16,14-12 23 15,21-13 4-15,53-36-6 16,27-12-11-16,12-5-2 0,-32 33-7 16,2 1 0-16,11 7 3 15,-9 5-4-15,-17 3-1 16,-5 6 1-16,-10 2 0 16,-2 4 0-16,-7 3-19 15,-47 13-5-15,-6 5-12 16,-8 5-42-16,21 0-132 15,-26 41-375-15</inkml:trace>
  <inkml:trace contextRef="#ctx0" brushRef="#br0" timeOffset="18632.748">14788 11450 114 0,'-2'-5'180'0,"2"3"-113"15,-1-4-34-15,1 0 45 0,-2 0-22 16,1 2-13-16,-1 3-1 15,2-1 0-15,-1 2 12 16,-1 0-1-16,1 2-23 16,-4-2-17-16,4 1 4 15,-1-1 25-15,0 0 1 16,0 0 4-16,-1 0-14 16,1 0-12-16,-1-1 0 15,0 1-5-15,-3 0 10 16,0 0-5-16,-2 0-21 15,-1 0 8-15,1 0 7 16,2 0 4-16,-1-2 14 16,4 2-9-16,0 0-6 15,1 0 20-15,2 0-22 16,0 2-8-16,0-2-7 0,0 0 0 16,0 0 10-16,-1 0-11 15,1 1-13-15,1-1 2 16,4 3 1-16,2 0 10 15,2 3 30-15,8-1 0 16,5 0-2-16,8-3 4 16,6 1-1-16,10-3 1 15,5 0-17-15,4 0-6 16,1 2 0-16,-2 2-9 16,-6 0 9-16,4 0-9 15,0 1 1-15,-1-4 0 16,-2-2 6-16,-4-2 1 0,-5-1-8 15,-9-2 1-15,-9 0 11 16,-9 3-12-16,-6 2 0 16,-4 1 1-16,-3 1-1 15,-1 1 2-15,1-2-1 16,0 1 0-16,-2-1 7 16,2 0-7-1,0 0-1-15,-3 0 6 0,3 0-5 16,0 0 13-16,0 0-13 15,3 0 6-15,-6 0 22 16,3 0-10-16,0 0-1 16,0 0-6-16,0 0-1 15,0 0-1-15,0 0-10 16,0 0 1-16,0 0 0 0,0 0 0 16,0 0-1-16,0 0 0 15,0 0 0 1,0 0 6-16,0 0-6 0,0 0-6 15,0 0 4-15,0 0 2 16,0 0 0-16,0 0-1 16,0 0 1-16,0 0 7 15,0 0-6-15,0 0 0 16,0 0 5-16,0 0-5 16,0 0 0-16,0 0 7 15,0 0-7-15,0 0 5 16,-9 0-6-16,6 0 0 15,-2 0 0-15,0 0 6 16,2-1 3-16,0-1-9 16,0 1 0-16,2 1 1 15,-1 0-1-15,-1 3-84 0,1 8-145 16,-5 3-526-16</inkml:trace>
  <inkml:trace contextRef="#ctx0" brushRef="#br0" timeOffset="19816.2836">16509 11541 488 0,'-3'-1'135'0,"3"1"8"15,-1-1-61-15,1-1-32 16,0 2-11-16,1 0 3 15,2-1-32-15,0 1 5 16,2-3 72-16,4 0-10 16,0 0-14-16,1-1-17 15,6 2-16-15,1 1 14 16,8-2-17-16,4 2-8 16,8-2-2-16,9-1-8 0,5-2 6 15,6-1-9-15,2-2-5 16,4 1 16-16,0-3-17 15,3-2 1-15,2-1 8 16,5-3-2-16,6 1 2 16,48-12-8-16,9 0 0 15,-2-3 12-15,-34 7-12 16,7 0 1-16,11 0-1 16,3 5 8-16,0 6 6 15,-20 7-15-15,-10 7 0 16,-7 5 1-16,-48 1-1 15,-3 0 0-15,-5 1-6 16,22 5 6-16,-11 2-1 16,-12-7 0-16,-10-1-19 0,-9-3 20 15,-5-2 1-15,-3-2 10 16,0 0-11-16,-1 1 0 16,1-1-1-16,0 0-38 15,-2 0-51-15,0 3-34 16,-3 2 44-16,-1 5-85 15,-37 30-187-15</inkml:trace>
  <inkml:trace contextRef="#ctx0" brushRef="#br0" timeOffset="21995.3507">19093 11478 267 0,'-1'-5'121'16,"1"4"-23"-16,-3-3-43 0,1 0-1 15,1-2-4-15,-1 2 1 16,1-3 28-16,-2 4 38 15,3 2-15-15,-3 1-33 16,2 0-13-16,-1 0-10 16,2 0-17-16,0 1-16 15,0-1 16-15,0 0-4 16,-1 0-1-16,1 0-4 16,0 0-11-16,0 0-8 15,1 0-1-15,-1 0-10 16,2 1-4-16,3 1 14 15,1-1 2-15,6 2 11 0,0 0-4 16,2 0 5 0,-1-2-4-16,-1-1 4 0,-1 0-1 15,-5 0 2-15,1 0-3 16,-3 0-6-16,-1 0-5 16,0 2 13-16,2-2-14 15,3 0 9-15,3 1-2 16,7 0-1-16,6-1 3 15,7-1 6-15,7-2-9 16,5-1 11-16,0-3-17 16,2 3 6-16,-6 2-5 15,-2 1 1-15,-1 1 9 16,-2 0-11-16,5 1 0 16,0-2 0-16,3-1 0 15,5-1 0-15,4-1 0 0,7-3 6 16,8 0-5-16,4-2-1 15,-1-1 0-15,-2 1 1 16,-5-1-1-16,-2 0 12 16,-2 0-12-16,-1-1 1 15,-1 1 3-15,3-3-3 16,-5 2-1-16,1 1 0 16,1 3 1-16,-1 0-1 15,0 4 0-15,1-1 0 16,-1 3 0-16,0 2 0 15,-5 3-12-15,-1-1-5 16,-7 0 8-16,-4-2 8 16,-2-1-6-16,-6-1 1 15,-2 0 4-15,-5-1 2 16,-1 1-1-16,-4-3 1 0,-4 2 1 16,-1 1 0-16,-4-1-1 15,-1 1 1-15,-2 1 0 16,-1 0-1-16,-2 0-1 15,2 0 0-15,-4 0-5 16,1 0 0-16,-2 0-48 16,0 1-26-16,0 2 1 15,-2 6-73-15,-38 40-199 16</inkml:trace>
  <inkml:trace contextRef="#ctx0" brushRef="#br0" timeOffset="30792.3549">24390 11517 270 0,'-2'0'79'15,"2"-1"-71"-15,0-2-8 0,0-3 0 16,0 0 24-16,-3-3 1 15,-1 0 16-15,-3-1 22 16,-1 4-21-16,0-1 22 16,-1 1 8-16,1 0-24 15,0 3 15-15,5 1-7 16,2 0 2-16,-1 2-11 16,2 0-8-16,-1-1 18 15,-1-1 1-15,1 1-17 16,-2-2 4-16,1 2 12 15,-1-1-21-15,0 1-20 16,2 1 1-16,1-3-16 16,0 3 8-16,0 3-8 15,0-3 0-15,0 0 0 0,0 0 5 16,0 0-5-16,-2 1 0 16,2-2 6-16,0 2-6 15,0-1-1-15,0 0 1 16,0-1 0-16,0 1-1 15,0 0-2-15,0 0 1 16,0 0 0-16,0 0 1 16,0 0 8-16,0 0 2 15,0 0 3-15,0 0-13 16,0 0-1-16,9 5 1 16,-4 0 0-16,4-1 12 15,5 0 7-15,0 2-5 16,4-2 7-16,1-1-3 0,2-2-2 15,0 2 5-15,-3-1-4 16,1-1-2-16,-2 2-14 16,1-2-1-16,-3 0 13 15,2 1-13-15,0 1 1 16,1-2 0-16,0 0 1 16,-3 2 8-16,-1-1-10 15,2 0-1-15,-2 0 1 16,1-1 1-16,2 1 1 15,-2-1-1-15,1-1 0 16,-1 0 9-16,1 1-10 16,1-1 0-16,1 2 0 15,-3-2 1-15,2 1 1 0,-1 1-1 16,3 0-1-16,-3 0 9 16,2 1-9-16,3-2 0 15,-4 1-1-15,5-1 2 16,-3-1 0-16,2 0 0 15,2 0 0-15,0-1 5 16,1 1-6-16,0-2 0 16,3 2 2-16,0 0-1 15,1 0 0-15,-4 2-1 16,0-1 0-16,-3 2 7 16,0 1-7-16,-2 0 0 15,2 2 0-15,-2-3 1 0,5 0 0 16,0-2-1-1,3-1 1-15,4 0 5 16,4-1-6-16,0 1 0 16,0-2 0-16,0 2 0 15,1 0 5-15,-3 0-5 0,-1 2-6 16,-6 1 6-16,6-2 2 16,-1 1-1-16,6-2-1 15,6-3 0-15,5-2 0 16,7 1-3-16,4-2 3 15,3 4 0-15,2-1 1 16,2 0 5-16,-6 1-6 16,-2 1 0-16,-4 0 6 15,-8 1-6-15,-4-2-1 16,-8-1-33-16,-3-2 34 0,-2-1 1 16,-1 0 13-16,8-2-14 15,1-3 12-15,4 1-12 16,3-1 2-16,3 2-2 15,0 2 0-15,-2 0 0 16,0 1 0-16,-7 2 0 16,0 1 7-16,-5 0-6 15,-2 2-2-15,-1-3-4 16,1 1 5-16,1 0 10 16,-1-1-10-16,5 0 0 15,2-2-1-15,1-1 2 16,0 3-1-16,-2 3 0 15,-1-2 0-15,-6 3 0 16,-2-2-1-16,-4 2 1 0,-6 0 5 16,-9 0-4-16,-4 0-2 15,-4 0 0-15,-1 0 1 16,0 2 0-16,0-2 0 16,0 0 1-16,0 0-1 15,0 0 0-15,0 0 0 16,0 0-1-16,2 0 1 15,-2 0 6-15,-2 0-6 16,2 0 0-16,0 0-1 16,0 0 1-16,0 0 0 15,0 0 0-15,0 0 0 16,0 0 1-16,0 0-1 16,0 0-6-16,0 0 0 15,0 0 5-15,0 0 1 0,0 0 1 16,0 0-1-1,0 0 11-15,0 0-11 0,0 0 0 16,0 0 0-16,0 0 0 16,0 0 9-16,0 0-9 15,0 0 0-15,0 0 2 16,0 0-1-16,0 0-1 16,0 0 1-16,0 0 8 15,0 0 12-15,0 0-7 16,0 0-4-16,0 0 5 15,0 0-7-15,0 0 2 16,0 0-2-16,0 0-8 16,0 0 14-16,0 0-13 15,0 0 0-15,0 0 0 0,0 0 1 16,0 0-1-16,0 0 0 16,0 0 0-16,0 0 6 15,0 0-7-15,0 0-2 16,0 0-4-16,0 0 6 15,0 0 0-15,0 0 0 16,0 0-3-16,0 0-3 16,0 0 6-16,0 0-2 15,0 0-4-15,0 0 5 0,0 0-5 16,-4 5 6 0,4-3 0-16,-2-1 1 0,2-1-1 15,0 2 0 1,0-2 1-16,0 0 0 0,-1 0 5 15,1-2-6-15,0 2 0 16,0 2-1-16,0-2 2 16,0 0-1-16,0 0 0 15,0 0 0-15,0-2 8 16,0 2-8-16,0 0-8 16,0 0 8-16,0 0 1 15,0 0-1-15,0 0 0 16,0 0 1-16,0 0-1 15,0 0 0-15,0 0-2 16,0 0 2-16,0 0-5 0,0 0 5 16,0 0 1-16,0 0 0 15,0 0 5-15,0 0-6 16,0 0 0-16,0 0 0 16,0 0-29-16,0 0-133 15,0 13-21-15,-18 8-403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5:42:45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24372 4045 294 0,'-1'-1'76'0,"1"-1"4"15,-2-2-38-15,-1 0 1 16,3 0 37-16,-1 1 4 16,1 1-17-16,0-2-19 15,0 1-9-15,0 2 2 16,-2-2 29-16,2 2-16 15,-1 0-19-15,-1 1 2 16,0 0-1-16,2 0 2 16,-1 0-16-16,1 0-8 0,0 0 13 15,0 0 19-15,-2-2 2 16,1 1-12-16,-1-3-21 16,1-1 12-16,-1 1 15 15,1 0-13-15,-1 1-10 16,0 0-10-16,0 0 2 15,1 1-4-15,1 0 1 16,0 1 14-16,0 1-10 16,0 0-3-16,0-3-3 15,0 3-6-15,0 3-1 16,1-2-21-16,1 3-5 16,2 5 27-16,0 9 0 0,2 10 0 15,1 13 6-15,0 6-6 16,5 2 9-1,-2-2-9-15,2-6 0 0,5-9-1 16,2-6-20-16,-1-6-19 16,6-6 19-16,4-2 21 15,5-6 0-15,18-8 33 16,20-9-24-16,92-28 24 16,104-38-11-16,55-21-8 15,-97 30-8-15,-11 8 1 16,-41 15 8-16,-33 14-15 15,-13 3 0-15,-25 10 1 16,-62 12 0-16,-12 2 6 16,-2 0-7-16,26-5-10 15,-16 5-1-15,-8 2-26 0,-10 5-22 16,-11 3-62-16,-8 10-88 16,-20 10 2-16,-109 88-118 15</inkml:trace>
  <inkml:trace contextRef="#ctx0" brushRef="#br0" timeOffset="4732.4525">16519 6344 165 0,'-8'0'69'16,"2"3"-48"-16,-2-2 1 16,1-1 115-16,4-1-70 15,2-5-37-15,1 1 23 16,-5-4 17-16,1 2 49 15,-3 1-64-15,-3 2 20 0,3 0-40 16,2 2-8-16,1 1-18 16,2 1 4-16,2 0-13 15,2 0-19-15,-1 0-20 16,1 1 32-16,1 2 7 16,1 4 19-16,1-1-13 15,3 2 11-15,0 2-4 16,1 0-5-16,3 3 4 15,3-4-5-15,4-2 10 16,2 0 49-16,3-5 22 16,3-2-17-16,3-2-2 15,6-7-3-15,5-2 3 16,9-3-30-16,8 0-24 16,1-2 1-16,4 0 1 15,0 4-4-15,1-2-12 16,0 1 19-16,5 0-1 0,-1 3-5 15,1 2 1-15,0 6-9 16,-5 7-5-16,0 6 0 16,-6 5 0-16,-3 1 0 15,0 1 14-15,2-1-15 16,3-5 1-16,5 1 5 16,6-6-5-16,2-2 1 15,7-5 8-15,46-5-9 16,7-3 10-16,16-4-11 0,-38 10-5 15,19-1 5 1,5-4 1-16,-10-2 6 0,17-2-6 16,-1-3-1-16,-9 7 10 15,-19 1-10-15,-12 8 0 16,-10 2 0 0,-1 3 1-16,-2 2-1 0,0 0 0 15,6 1 0-15,-55-4 0 16,-2-2 1-16,1 0-1 15,37 3 1-15,3 0 0 16,43-2 8-16,16-7-9 16,14-12 0-16,-48 1 10 15,-2-4-9-15,5 1 0 16,-1-1-1-16,6-5 0 16,-2 10 6-16,-16 2-6 0,6-1-1 15,-7 1 1-15,4 6 0 16,9-5 1-16,7-2-1 15,-1-1 1-15,-14 8 12 16,13-2-13 0,-5-6-1-16,0 5 0 0,1 0 1 15,-18 0 1-15,-3 4-1 16,15-5 0-16,5-1 1 16,14-4-1-16,-3 8 0 15,-4-1-5-15,0-3 4 16,2-2-15-16,-1-3 16 15,1-1-9-15,-6-2 9 16,-14-3-20-16,3-6 19 16,3 0 1-16,-3 6 0 15,-6 3 0-15,-3 7-5 0,-1-1 5 16,-48 6-8-16,4 0 8 16,-3-1 0-16,42-5-1 15,0 1 1-15,0-1 8 16,44-2-8-16,1-1-7 15,4 3 7-15,-48 15 0 16,8-3 0-16,2 1 0 16,-7 3 0-16,2 3 1 15,-47-7 5-15,-4 2-6 16,-2 0-1-16,34 1 1 16,-6 0 0-16,0-1-1 15,-1-3 2-15,4 0 5 16,-3-1-6-16,-2 2-2 0,-5 3 2 15,-6 2-2 1,-2 1 2-16,-3 3-1 0,-3-1 0 16,0 1 1-16,1 4-1 15,-1 2 1-15,3 0 0 16,4 1 0-16,6 1 0 16,1 3 0-16,1-3 0 15,2 2 4-15,-4 0-4 16,2-3 0-16,1-3 0 15,-6 0 0-15,-2-1 0 16,-7-5 0-16,-7-1 0 16,-8-4 1-16,-10-1-1 0,1-2 1 15,-5-2 1-15,2-2-2 16,6 1 2-16,0-2-2 16,6 0 0-16,3-3 1 15,4 1-1-15,-9 0 0 16,0-1-14-16,-10 6 14 15,-9 0 0-15,1 1 0 16,-5 1 1-16,-1-2 5 16,-2 2-5-16,0 0 5 15,0 2-6-15,-3-2-30 16,-5 3-195-16,-77 28-240 16</inkml:trace>
  <inkml:trace contextRef="#ctx0" brushRef="#br0" timeOffset="8628.925">9548 2661 315 0,'0'-1'129'15,"0"-1"-38"-15,-3-1-47 16,3 1-10-16,0-3-5 15,0 1 85-15,0-3-14 16,0 3-23-16,-3 1-38 16,3 0-6-16,0 3-3 15,-2 0-8-15,1 0-2 16,1 0-14-16,-2 1 16 0,2-1 8 16,0 0-7-16,-1 0-1 15,1 0 5-15,-2 0-1 16,2 0-1-16,0 0-4 15,0 0-3-15,0 0 15 16,-1 0 2-16,-2-1-10 16,0 0-10-16,-4-1-7 15,1-1-7-15,-2 2 0 16,-2-3-1-16,5 1 20 16,-2 0-20-16,1 0 2 15,1 3 5-15,1-1-6 16,3 1 10-16,1 0-11 0,0 0 0 15,-2 0 9 1,1 0-9-16,1 0 0 0,-2 0 1 16,1-1 0-16,-1 1 5 15,1 0-6-15,-1 0-1 16,-1 0 1-16,3 0 0 16,0 0 0-16,0 0 0 15,0 0 0-15,0 0-1 16,0 0 1-16,0 1-2 15,0-1-4-15,0 1-1 16,-3 5 5-16,-2 2 2 16,1 2 0-16,-5-1 0 15,6 1 0-15,0-2-1 16,-1 4 1-16,1 0-1 16,-2 5 1-16,-2 4 0 0,4 1-6 15,3 0 6 1,0-2-1-16,0 2 0 0,0-2 0 15,3-1-14 1,3 0 4-16,-2 1 11 0,1-2-2 16,2 5 1-16,5-2-15 15,-3 0 15-15,3-1-11 16,1-4 4-16,1-5-1 16,-1-2-12-16,-4-4 20 15,0-2 1-15,4-3 0 16,1-3 11-16,5-4-7 15,1-3-2-15,8-3 14 16,4 0-16-16,2-2 14 0,4 0-14 16,-2-2 6-1,-1-2 0-15,-9 5 1 0,-4 1-6 16,-9 2 11 0,-4 0 0-16,-3-2-6 0,-6-6-6 15,3-4 6-15,-6-3-5 16,0-3 5-16,-6-1-6 15,-2 2 0-15,0 3-11 16,-5 2 0-16,2 3 10 16,0 3 1-16,-5 3 6 15,4 3-6-15,-3 1-4 16,-4 6-5-16,-4 4-5 0,-4 9-91 16,-3 9-84-1,-56 54-306-15</inkml:trace>
  <inkml:trace contextRef="#ctx0" brushRef="#br0" timeOffset="12599.8163">9223 2945 345 0,'0'-1'106'0,"0"1"-73"16,6-3-27-16,-3 1-6 16,0-1 0-16,1 1 0 15,-1-1 6-15,-3 1 28 16,0-1 52-16,0 3 17 15,-1 0 23-15,-1-1-25 16,1 1-29-16,-2-1-18 16,1-1 6-16,-1 1-2 15,-4-2-14-15,1-1-17 16,1-1 12-16,-2-2 3 16,-2 2-17-16,-6-1 19 0,-3 2-20 15,-16 4-11-15,-19 7-12 16,-79 28 0-16,-101 50 13 15,-109 39-13-15,144-53 0 16,25-12 5-16,16-14-5 16,54-28-1-1,78-16-19-15,10-4-67 0,18-2-106 16,61-69-539-16</inkml:trace>
  <inkml:trace contextRef="#ctx0" brushRef="#br0" timeOffset="13358.0934">7670 3245 493 0,'-8'-6'144'0,"-2"2"0"16,-2-3-72-16,0 3-30 15,3 1 60-15,0 2-18 16,9 0-6-16,0-1-78 15,0 2-7-15,3 0 7 16,-3 0 16-16,0 0 31 16,0 0 4-16,-3 0-18 15,3 2-33-15,0 3-1 16,-3 13 1-16,-6 18 7 16,-24 58-1-16,-22 59 3 15,12-4 3-15,37-123-12 0,3-8 12 16,1-5-12-1,-1 15-1-15,6-13-13 0,2-9 7 16,11-7 7-16,12-12 25 16,19-14-7-16,63-41-4 15,45-29-14-15,19 26-42 16,-72 64-176-16,-45 3-372 16</inkml:trace>
  <inkml:trace contextRef="#ctx0" brushRef="#br0" timeOffset="14763.3676">10213 2845 330 0,'-1'0'96'0,"1"-2"-9"16,-4 1-41-16,2-2-19 15,2 0-7-15,0-1-7 16,0 1 20-16,0 0 53 16,-1 2-10-16,-1-1 8 15,1 1-22-15,-2 1-23 16,3 0-2-16,0 0-8 0,3-2 4 16,-3 2 7-16,1-1-40 15,6-2-1-15,10-5 1 16,19-5 16-16,22-9 17 15,67-22-33-15,42-5 18 16,8-3-16-16,-44 20 7 16,3 3 6-16,-2 11 0 15,-35 7-15-15,-60 11-2 16,-10 4-65-16,-2 3-47 16,23 9-107-16,-18 10-41 15,-32 58-11-15</inkml:trace>
  <inkml:trace contextRef="#ctx0" brushRef="#br0" timeOffset="15316.3607">11267 2472 702 0,'-2'-1'139'0,"2"1"-55"16,0-3-84-16,0 3-36 16,2-2 6-16,-1 1 15 15,1-1 15-15,-1 1 30 16,1 1 36-16,-2 0 27 16,0 0-16-16,0 0-32 15,0 0-24-15,0 0-21 0,3-1-5 16,3-1 5-16,7-6 8 15,8-4 2-15,6-3 4 16,1-3 5-16,-2 1-11 16,-10 4-1-16,-9 4 17 15,-4 5 21-15,-4 1 14 16,-1 0-23-16,2 1-23 16,-1 2 5-16,1 0-16 15,0 0 8-15,0 0 1 16,1-2-1-16,-1 2-10 15,2 0-1-15,-2 0-17 16,0 2 4-16,1 0-13 16,5 3 18-16,-1 2-1 15,5 1 1-15,-1 7 0 0,0-1-3 16,3 1 0-16,-8 3 0 16,-2 4-24-16,-8 3 36 15,-21 16 24-15,-19 16 4 16,-62 61-13-16,-30 23 3 15,104-107-18-15,11-9-37 16,-17 26-92-16,28-21-141 16,74-23-60-16</inkml:trace>
  <inkml:trace contextRef="#ctx0" brushRef="#br0" timeOffset="15660.8736">12108 2171 749 0,'-1'-1'178'0,"-2"0"-46"0,1-4-132 15,8 4-14-15,6-2 14 16,11-4 57-16,18-5 9 16,19-6-43-16,7-3-23 15,6-3-21-15,-4 3-84 16,-14 3-102-16,19-18-105 15</inkml:trace>
  <inkml:trace contextRef="#ctx0" brushRef="#br0" timeOffset="15857.7199">12301 1898 726 0,'-2'1'213'0,"2"2"-181"16,2 7-32-1,-1 6 0-15,3 14 55 0,-1 10 49 16,2 11-58-16,-2 5-23 16,5 3-7-16,-1 1-5 15,6-4-11-15,1 2-72 16,8 72-299-16</inkml:trace>
  <inkml:trace contextRef="#ctx0" brushRef="#br0" timeOffset="16567.4446">6715 3718 873 0,'-2'-11'228'0,"4"2"-150"16,10-21-60-16,19-13-4 0,20-15 10 15,16-9-24 1,9 4-35-16,45-14-145 0,37 15-177 16</inkml:trace>
  <inkml:trace contextRef="#ctx0" brushRef="#br0" timeOffset="20530.0605">16269 5782 448 0,'-7'-7'99'15,"-2"3"43"-15,-5-4-76 16,7-1 45-16,1 5-45 15,3 0 21-15,0 0 12 16,1-2-19-16,1 3-28 16,-2 2-7-16,3 1 5 15,-1 0-20-15,-2 1-9 16,1 1-21-16,2-1-1 16,-1 5-8-16,-1 5 2 15,1 13 7-15,-2 15 1 16,3 16 7-16,-2 51 5 15,2 14-4-15,-6 17-8 0,-2-24 6 16,0 19 2-16,-4 13 2 16,10-13-4-16,11-2-5 15,10-12 11-15,13-23-12 16,1-19-1-16,-20-56 1 16,0-6-1-16,-3-4-13 15,10 10-94-15,-3-13-139 16,11-33-330-16</inkml:trace>
  <inkml:trace contextRef="#ctx0" brushRef="#br0" timeOffset="21430.3926">17727 5760 235 0,'-6'-10'209'0,"3"3"-83"16,-3-10-39 0,3 7-38-16,0 0 34 0,0 3-5 15,1-3 25-15,-1 3-23 16,0 0-31-16,-1 2 17 16,3-2-10-16,-1 3 8 15,2 2 10-15,-1 2-53 16,1 3-21-16,-2 5-9 15,-1 12 7-15,-1 18 2 16,-6 25 0-16,-10 66 0 16,-4 22 12-16,4-18-12 15,6-46 1-15,3 3 0 16,-8 5 8-16,-3 3-2 0,2-10-7 16,12-9 1-1,0-3 6-15,6-41-7 0,1 0-1 16,2-6-8-1,4 31-54-15,5-6-36 0,8 0-144 16,10 53-324-16</inkml:trace>
  <inkml:trace contextRef="#ctx0" brushRef="#br0" timeOffset="22112.6469">16740 6188 752 0,'-5'-12'116'0,"3"4"55"16,-2-11-36-16,2 8-66 15,4 5-33-15,8 1-26 16,10-1 5-16,12-2-3 16,14 1-1-16,7 1-8 15,1 5-3-15,-4 5-120 16,28 34-374-16</inkml:trace>
  <inkml:trace contextRef="#ctx0" brushRef="#br0" timeOffset="22452.3951">16655 6505 583 0,'-1'-3'292'16,"2"2"-226"-16,6-7-40 15,12 4-26-15,9-3 57 16,14-4-18-16,10 0-15 15,8 0-14-15,-2 4 2 16,1 4-12-16,-10 3-33 16,-11 7-138-16,11 36-94 15</inkml:trace>
  <inkml:trace contextRef="#ctx0" brushRef="#br0" timeOffset="22727.6471">16709 6807 619 0,'-1'-1'285'15,"1"-1"-154"-15,1 0-131 16,8 0 10-16,13-2-10 16,13-3 12-16,16-5 23 15,8 4-35-15,1 9-87 16,33 57-269-16</inkml:trace>
  <inkml:trace contextRef="#ctx0" brushRef="#br0" timeOffset="22883.7454">16711 7256 647 0,'1'-9'93'0,"4"2"20"16,11-11-95-16,17-1 16 16,16-2-25-16,11 9-9 15,73 13-310-15</inkml:trace>
  <inkml:trace contextRef="#ctx0" brushRef="#br0" timeOffset="25527.3387">17600 6172 373 0,'-6'-4'179'16,"2"-1"-100"-16,-5-2-38 15,1 3 11-15,2 0 29 16,-1-1-1-16,1-2 5 16,1 2-2-16,1-2-38 0,1 0 9 15,-3 0-18-15,1 0-5 16,-4-3 5-16,2 2-3 16,-3-4-10-16,-4-1-2 15,-4-2-14-15,-1 1 5 16,-7-6-11-16,1-1 10 15,-3 1-1-15,-2-1-8 16,5 6-1-16,-4-2 7 16,4 2-8-16,-2 3 8 15,-1-3-7-15,-2 3-1 16,0-2 6-16,-8 1-5 16,-5 2 0-16,-6 5-1 15,-9 3 0-15,-6 3-1 16,-8 3 1-16,-1 1 0 15,3-1 3-15,-1 0-3 0,5 4 0 16,5 2 0-16,7 5-1 16,0 7 0-16,5 10 0 15,-1 7 1-15,-6 9-6 16,-8 9 6-16,-2 5 0 16,5 2 1-16,10 3-1 15,12-2 0-15,14 2-5 16,4 4-1-16,11 0 4 15,5 3 2-15,4 2 0 16,7 39-2-16,3 11-2 16,-6 27 4-16,1-46 0 15,2-71 0-15,0-5 0 16,5-3 0-16,9 26-13 0,10-6 4 16,11-5-9-16,9-6 3 15,14-7 15-15,47 4 1 16,26-21 17-16,23-23 3 15,-35-6 13-15,18-3-19 16,8-6 6-16,-9-3 5 16,-2 5-26-16,2-4-1 15,4 0 1-15,-33-2 13 16,-19-1-11-16,-13 3 5 16,-47 11-5-16,-4 0 8 15,-3-6-2-15,28-23-7 16,-4-13-1-16,-5-6 10 15,-4-8-9-15,-8 3 5 16,-7 0-6-16,-14 2-15 16,-6 1 6-16,-9 4 9 0,-9 3 6 15,-6-3-6-15,-5 2 0 16,-6 0-18-16,-8-1 0 16,-8-1 0-16,-14 1-31 15,-17 12-16-15,-65-4-44 16,-48 48-140-16,-14 23-110 15</inkml:trace>
  <inkml:trace contextRef="#ctx0" brushRef="#br0" timeOffset="34612.3751">23576 8112 60 0,'-7'-7'93'15,"3"0"-18"-15,-5-7-24 16,0 4-3-16,2 1-2 0,-1 4-19 16,5 1-3-1,1 1 5-15,1-1 1 0,1-2-14 16,0 1-8-16,0-1-1 16,1 2 1-16,-1-3-2 15,0 4 7-15,0-2 5 16,0 3 23-16,-1-1-7 15,-1 0 13-15,2 0 13 16,-1 2 15-16,-1-2-8 16,2 1-13-16,-1 1 0 15,1 0-6-15,-2-2-1 16,2 1-14-16,0 1 0 16,0-1 9-16,-1 2-20 15,1 0 2-15,0 0-1 0,0 2 4 16,-2-2 9-1,2 0 1-15,0 0-5 16,0 0-2-16,0 0-29 0,0 1 7 16,0-1-8-16,0 0 0 15,0 2 0-15,0-1-5 16,2 3 5-16,-2 5 2 16,1 4-1-16,1 5-2 15,-2 10 1-15,-5 12 0 16,-2 9 9-16,-3 9-9 15,-1 1 0-15,4-7 5 16,4-9-4-16,4-13 0 16,5-11-1-16,2-6-6 0,2-5-7 15,1-6-2 1,8-7 15-16,12-7 49 0,20-13-22 16,61-39-11-16,55-39-8 15,27-1-7-15,-48 43 12 16,6 7-12-16,0 12 0 15,-19 8 0-15,-13 11-1 16,-16 6-23-16,-8 3 2 16,-10 13-6-16,-50 5-39 15,-9 6-114-15,-6 5-154 16,25 59-172-16</inkml:trace>
  <inkml:trace contextRef="#ctx0" brushRef="#br0" timeOffset="38881.9814">27146 9463 256 0,'0'0'123'0,"0"-2"-79"15,0 2-11-15,0 0 42 16,-2-1-5-16,1-1-32 16,-1 0-4-16,1 0 11 15,-2-1 0-15,1 2 23 16,2 0-11-16,-3 1-2 15,3-2-11-15,0 2-4 16,0 0 7-16,0 0-5 16,0 0-18-16,0 0-9 15,0 2-8-15,0-2-1 16,0-2 2-16,0 2-1 16,0 0 3-16,0 0-10 15,0 2 0-15,0-2 4 16,0 0-4-16,0-2-1 0,0 2 1 15,0 0 0-15,0 0 0 16,0 0 1-16,0 0 5 16,0 0 18-16,0 0-23 15,0 0 16-15,0 0 4 16,0 0-3-16,0 0 6 16,0 0-12-16,0 0-11 15,0 0 17-15,0 0-18 16,0 0 1-16,0 0 0 15,0 0 0-15,0 0 13 16,0 0-13-16,0 0 5 16,0 0 5-16,0 0-10 0,0 0 7 15,0 0-8-15,0 0 0 16,0 0 1-16,0 0 0 16,0 0-1-16,0 0 0 15,0 0 1-15,0 0-1 16,0 0 0-16,0 0 1 15,0 0-2-15,0 0 1 16,0 0-1-16,0 0-5 16,0 0 5-16,0 0 1 15,0 0 0-15,0 0 0 16,0 0 0-16,0 0-16 16,0 0 2-16,0 0 13 15,0 0 1-15,0 0 0 0,0 0 0 16,0 0 0-16,8 10 0 15,-7-6 0-15,2 2 6 16,-1-1-5-16,2 2-1 16,-3 0 6-16,1 1-6 15,-1 0 0-15,1 2 3 16,-2 3-2-16,0 2-1 16,-5 6 1-16,0 5 0 15,-3-1 8-15,1 2-9 16,2-3-1-16,3-3 1 15,4-4 1-15,-1-3-1 16,4-5-12-16,3-5-27 16,2-3 18-16,9-5 21 15,19-10 0-15,21-10 31 16,64-30-11-16,41-12 2 0,30 3-22 16,-75 20 1-16,-10 12-1 15,0 9 0-15,0 0 1 16,0 4-1-16,-6 1 7 15,-12 6 2-15,-9 5-3 16,-43 2-6-16,-3 4-1 16,-5 1 1-16,32 5-9 15,-11 4-18-15,-12 7-51 16,-6 5-39-16,-10 10-120 16,6 68-51-16</inkml:trace>
  <inkml:trace contextRef="#ctx0" brushRef="#br0" timeOffset="41245.2685">26279 11864 330 0,'-2'-3'129'0,"1"2"-62"16,-1-6 4-16,2 1-13 16,0-1 22-16,0-1-28 15,2-1 11-15,-2 3-22 16,1-3 4-16,-1 3 19 15,-1 1-28-15,1 0-10 16,-2-2 10-16,2 4 7 16,0 3-7-16,0-1-16 15,-1 2-19-15,1-1 14 0,1 0-14 16,-1 0 11-16,0 2 5 16,0-4-1-16,0 1-1 15,2 1-7-15,-2 0-8 16,0 0 0-16,-2 0 0 15,2 0-6-15,0 0 5 16,0 0 0-16,0 0-5 16,0 0-5-16,0 0 2 15,0 0 8-15,6 4 2 16,-3-1-1-16,4 0 11 16,-1 1 1-16,2 2 3 15,0 0-14-15,2 4 0 0,0 2 13 16,-2 8-13-16,-4 7 4 15,-8 13 4 1,-13 10 2-16,-8 12 2 0,-5 0-12 16,5-4-1-16,8-13 1 15,7-17 0-15,9-13-1 16,8-14-31-16,27-11 31 16,60-24 12-16,76-29 16 15,32-11-28-15,-57 25-9 16,15 4-10-16,9 2 10 15,-3 10-62-15,2 6 49 16,1 3 22-16,-18 8 0 16,-5 11-67-16,-8 2 51 15,-12 3 16-15,-22 6-32 16,-66 0 11-16,-7 6-10 0,-7-3-68 16,46 58-219-16</inkml:trace>
  <inkml:trace contextRef="#ctx0" brushRef="#br0" timeOffset="44781.3263">16666 12649 286 0,'-1'-7'165'16,"1"2"-69"-16,0-4-70 15,3 2 2-15,-2 1-17 16,2 3-11-16,0 0 0 15,1 2 3-15,-2 0 18 16,-1-2 42-16,-1 0 7 16,2-1-10-16,-1-3-10 15,4 0-28-15,1-3-2 16,2-2 25-16,3 2-8 16,3-2-14-16,3 1 10 15,7-2-20-15,4 0 7 0,11-1-5 16,8 0-15-16,13-2 6 15,4 1 8-15,12 0-13 16,47-5 31-16,28 4-32 16,36 13 0-16,-77 12 0 15,-3 8 15-15,7 3-9 16,4 2-6-16,6-4 0 16,7-3 4-16,-3-7-4 15,7 1 8-15,26-8-7 16,19-5 0-16,-18-13 29 15,15-13-3-15,20-16 7 16,-3-11 19-16,1 3-2 16,23 1-8-16,-8 10-17 0,-26 15-25 15,-1 3 20-15,-13 14-19 16,-25 6-1-16,-2-3 10 16,0-1-10-16,3-1 0 15,-13-7-1-15,-22 4 6 16,-12 0-1-16,-14 9-5 15,-54 5-15-15,-4 1 15 16,-8-1 8-16,20 2-7 16,-14 0 4-16,-14 1-4 15,-7-3 5-15,-2-1-6 16,-1 0-1-16,2 0 0 16,5-1 1-16,4-3 2 0,4 1-1 15,4-1 5-15,2 1 6 16,-2 0-11-16,0 1-1 15,-5 2 0-15,0 0 0 16,-5 2 1-16,-1-2 0 16,2 0-1-16,5-2 22 15,-1 1-13-15,7-3 6 16,1-1-4-16,-1 3-1 16,-2 2-10-16,-7 2-1 15,-1 4-1-15,-6 0 2 16,-3-2-7-16,-1-1 7 15,-2 0 8-15,1-2-7 16,-1 3 5-16,3-1-6 16,-1 1 0-16,3 3 0 15,1 3 0-15,2 1 5 0,-2 5-5 16,4 0-12 0,-2 1 0-16,-1 1-6 0,1 0-23 15,5-1-43-15,2 1-24 16,10 4-192-16,63 21-246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5:43:34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6848 9031 265 0,'-2'-5'98'0,"1"0"-58"0,-4-2 2 16,-1 1 36-16,-3 1-13 15,-4 1 7-15,1-1 0 16,-1 4-8-16,-4-2 17 16,1 2-25-16,1-1 7 15,-2-1 0-15,8 1-23 16,2-1 26-16,1-2-21 15,2 3-15-15,1 0 12 16,3 1-13-16,-2 1-20 16,4 0-3-16,-2 0-6 15,0 0-1-15,0 0 0 16,0 0-6-16,1 0-1 16,2 1-13-16,6 1-9 15,1 0 21-15,13 4 9 16,3-3 13-16,13-3 2 0,10-4 26 15,17-5-17 1,58-8-11-16,54-18-13 0,59-17 17 16,-85 7-11-16,18-1-6 15,-1 0 0-15,-8-4 15 16,-12 4-8-16,-4 3-6 16,4 10-1-16,-19 6 0 15,-93 18-15-15,-10 6-7 16,-5 3-11-16,17 0-38 15,-18 12-22-15,-17 12-90 16,-48 86-103-16</inkml:trace>
  <inkml:trace contextRef="#ctx0" brushRef="#br0" timeOffset="105795.6492">26046 8341 189 0,'0'0'85'16,"0"0"-52"-16,0 0-15 16,0 0 18-16,1 0 2 15,-1-2-32-15,-1 1 1 16,-2-1 178-16,0 1-107 16,-3 1-18-16,0 0-14 15,2-3-25-15,-1 3 2 16,0 0 4-16,1 0-11 15,-3 0-15-15,-2 0 5 16,-3-1 1-16,1-2-7 0,2 1 9 16,5 0-9-16,1-1-12 15,4-1-149-15,13-26-324 16</inkml:trace>
  <inkml:trace contextRef="#ctx0" brushRef="#br0" timeOffset="106393.3361">25988 8081 528 0,'-2'-1'104'0,"2"-1"-35"15,-3-1-18-15,3 2 4 16,-1-1 2-16,1 0-3 15,0 0-4-15,-2 2-14 16,2-1 4-16,0 2-7 16,0-1 11-16,0 0 1 15,0 0-5-15,-1-1 4 0,1 2-28 16,-3-1-10 0,3 0 6-16,-2 2-12 0,2-2-1 15,-1 5 0-15,-2 2 1 16,0 5 0-16,-2 6 0 15,-1 3 0-15,0 4 4 16,-2 5-4-16,-1 7 0 16,-4 8 1-16,-9 9 10 15,-5 10 0-15,-7 5-11 16,-3 1 0-16,2 0 6 16,2-4-6-16,10-3 0 15,3-8 1-15,10-7-1 0,5-6 6 16,2-9-6-1,2-4 0-15,-3-3-1 0,-1 2-36 16,-6 0-148-16,-27 32-459 16</inkml:trace>
  <inkml:trace contextRef="#ctx0" brushRef="#br0" timeOffset="107107.3274">25573 8853 339 0,'-3'-6'316'0,"-1"2"-80"16,-3-4-127-16,6 4-46 16,-1 2-18-16,4 2-12 15,-2 0-21-15,1 0-12 0,-1 0 10 16,2 2-1 0,0 3 6-16,-1 2 36 0,4 8 9 15,-4 7-19-15,-1 9-2 16,2 4-20-16,-1 6-2 15,5 0-16-15,0-1 0 16,4-2 0-16,4-6 0 16,-1-2 5-16,-1-10-5 15,0-7-1-15,0-7 6 16,3-6 30-16,7-7 12 16,8-11 4-16,12-7-26 15,3-7-26-15,-5 1-15 16,-12 12-161-16,-22 14-597 0</inkml:trace>
  <inkml:trace contextRef="#ctx0" brushRef="#br0" timeOffset="107594.9574">25200 9676 973 0,'-7'-2'238'15,"-4"7"-220"-15,-11 9-18 16,-7 15-37-16,-5 14 11 16,3 7 13-16,2 4-1 15,7 2 3-15,8 4 11 16,10-2 2-16,10-2 5 16,11-5 13-16,11-6-11 15,16-11-9-15,13-12-8 0,7-16 8 16,8-17 1-1,-3-22 49-15,-2-15 22 16,-15-12 31-16,-18-8-11 0,-20-2 7 16,-23-4-30-1,-24-39-42-15,13 78-27 0,-20-33-23 16,-5 13-31-16,-5 16 18 16,0 19-31-16,-3 14-17 15,1 14-35-15,2 14-73 16,-45 62-172-16</inkml:trace>
  <inkml:trace contextRef="#ctx0" brushRef="#br0" timeOffset="108051.6018">25943 9581 698 0,'0'-1'159'16,"0"-1"-139"-16,0 1-20 15,3-1-75-15,3 1 75 16,-3 0 39-16,-2-2 36 16,-1 3 69-16,-1 0 37 0,-2-2-35 15,-3 1-50-15,3-1 3 16,0 2-57-16,2 0-42 16,-2 3 0-16,-4 10 0 15,-9 10 10-15,-6 13-10 16,-8 13 0-16,1 8 6 15,4 3-4-15,4 2-2 16,3 4 0-16,4 1 0 16,3-1-14-16,3-3-53 15,5-8-31-15,5-4-80 16,2-6-137-16,-7 40-233 16</inkml:trace>
  <inkml:trace contextRef="#ctx0" brushRef="#br0" timeOffset="108541.5567">25387 9979 959 0,'-3'-5'52'0,"1"3"68"16,-1-5-27-16,0 6-57 16,0 1-13-16,0-2-8 15,0 2 19-15,0 0-13 16,1 2-21-16,-2 5 0 16,-2 7 0-16,2 10 7 0,-1 8 7 15,4 9-4 1,1 3-1-16,6 4-2 0,3-1-7 15,5-3 0-15,2-5-1 16,4-4-4-16,0-8 5 16,-2-6-29-16,-1-5-91 15,21 14-241-15</inkml:trace>
  <inkml:trace contextRef="#ctx0" brushRef="#br0" timeOffset="110444.5804">27793 8260 280 0,'-1'0'102'16,"2"0"-45"-16,-1-1 2 15,3 1 1-15,-3 0 13 16,1 0-20-16,-1-2-1 16,-1 2 16-16,-2-1-17 15,2-2-26-15,-1 0 10 16,1 2-5-16,-2-1 0 15,1 1-5-15,1-2-5 16,-2 2 10-16,1-1 15 0,-1 1-17 16,0-3-17-16,-2 1 19 15,0 0 10-15,0-2-16 16,-1 1-4-16,2-3-19 16,1 4 30-16,0 0-16 15,1 0-7-15,1 2 1 16,1-1-8-16,-2-1 0 15,1 2 17-15,-2-3-9 16,-2-3 3-16,-1 1-11 16,0-1 8-16,-1 0 18 15,2 2-12-15,-2 1-14 16,4 1 22-16,0 2-7 16,2-1-5-16,1 2-10 0,0 0 0 15,0 0 0 1,0 0-1-16,0 0 0 0,0 0-1 15,0 2 0-15,0-1-5 16,0 6-5-16,-2 8 11 16,1 9 0-16,1 9 1 15,3 11-1-15,1 5 0 16,4 4 8-16,3 5 5 16,4 0-5-16,3 4-7 15,7 1 17-15,4 2-3 16,8 3 2-16,8 5 1 15,40 43 6-15,20 7-2 16,12 1-7-16,-36-42-15 16,-11-7 7-16,-37-43-5 0,-5-2 4 15,-4-2 2-15,18 24-8 16,-14-4-51-16,-20-6-27 16,-17-3-78-16,-97 55-319 15</inkml:trace>
  <inkml:trace contextRef="#ctx0" brushRef="#br0" timeOffset="111496.5203">28661 9281 563 0,'-10'-7'102'0,"2"0"-22"16,-7-9-5-16,-2 2 22 15,0 2-1-15,2 0-1 16,2 0-10-16,2 5-22 16,4 1 2-16,2 0-8 0,1 3-8 15,-3 0 4-15,-1 1-29 16,2-1-8-16,1 1 4 15,2 2 1-15,2 0 3 16,-1 2-24-16,1 1 0 16,-3 2 0-16,-4 10 0 15,-1 9 0-15,2 8 0 16,0 8 0-16,7 6 5 16,4 4-3-16,3 4-2 15,7 0 7-15,0-2-6 16,2 0 6-16,3-8-7 0,-6 1 0 15,-1-4 10 1,-3-6-10-16,-4-6 0 0,-4-10 0 16,-1-8 0-16,0-4 1 15,-1-5 0-15,1-2 10 16,-3 0 5-16,-3 0-5 16,-14 0-10-16,-9 0 5 15,-7 0-5-15,-11 4 9 16,-5 2-10-16,0 5-6 15,-3 5 0-15,-1 3-138 16,-67 26-342-16</inkml:trace>
  <inkml:trace contextRef="#ctx0" brushRef="#br0" timeOffset="112194.4492">28773 10282 794 0,'-9'-5'101'0,"-1"3"22"0,-13-2-78 16,0 11-27-16,-7 10-8 15,-8 10 1-15,-1 7-10 16,1 7 13-16,7 5-13 16,6 5 8-16,5 7 6 15,9 2 9-15,4 0 6 16,11-6-8-16,8-11-11 16,12-9 4-16,10-13-3 15,13-12 28-15,19-16 28 16,56-30-4-16,19-35-32 15,-108 37 11-15,-7 2-7 16,20-33 29-16,-22-2-34 16,-17-2-31-16,-10-2 0 15,-13 4-57-15,-11 12-36 16,-15 16-37-16,-15 20-37 0,-5 19-109 16,-95 50-61-16</inkml:trace>
  <inkml:trace contextRef="#ctx0" brushRef="#br0" timeOffset="112523.3835">28766 10489 761 0,'0'0'185'0,"0"1"-112"16,-2 5-56-16,2 9 44 16,2 12 20-16,1 13 32 15,4 10-38-15,6 2-15 16,1 1-14-16,4-7-17 15,0-6-16-15,0-6 1 16,2-2-8-16,-4-4-6 0,-2-1-115 16,15 32-184-16</inkml:trace>
  <inkml:trace contextRef="#ctx0" brushRef="#br0" timeOffset="113094.3164">29277 10654 961 0,'-3'-5'199'16,"3"4"-62"-16,-4-5-56 15,6 5-57-15,6-1-12 16,7-2 19-16,8-2 7 16,10 2-13-16,1 0-4 15,-6 0-19-15,-7 5-2 16,-10 5-3-16,-7 1-30 15,-8 4 25-15,-9 8-1 16,-12 5 8-16,-9 2-52 16,-2 3-25-16,-1-8 20 15,11-2 34-15,9-5 12 0,6-2 11 16,8-2 0 0,4-2-22-16,9 1 17 0,2 1 0 15,5 1 6-15,6 4 20 16,2 1-11-16,7 1 10 15,2 3-10-15,-2 2 3 16,-2 2 2-16,-2 2-13 16,-6 1 10-16,-9-5-1 15,-12 0-10-15,-14-2 34 16,-15 0 14-16,-11 1-13 16,-11-1-19-16,-5-2-5 15,-3-2-11-15,5-6-12 16,-60-4-197-16</inkml:trace>
  <inkml:trace contextRef="#ctx0" brushRef="#br0" timeOffset="115351.1873">26695 8290 220 0,'0'-1'156'0,"0"1"-94"16,0-2-44-16,-2 0 57 15,1-1-44-15,-1 0-4 16,1 1 0-16,1 1-1 16,0 1 29-16,0 0 19 15,0 1 19-15,-2-1-2 16,2-1-23-16,-2 0-28 16,0-2-1-16,1 0-6 15,-1-1-4-15,1-1 16 16,-2 1 7-16,0 0-22 15,1-1-13-15,-3 0-8 16,4-1 6-16,1 3 21 16,-2-1-11-16,2 1-19 0,0 1 12 15,0-1-12-15,-1-1 2 16,1-2 1-16,-2 2 0 16,1-2-2-16,1 1 4 15,-2-3 4-15,1 4 12 16,1 1-11-16,-3 0 1 15,3 1-8-15,0-1 4 16,0 1 4-16,0 1-11 16,0 1-5-16,0-2 17 15,0 2-18-15,0 0 8 16,0 0-7-16,0 0-1 16,0 0 0-16,0 0-3 15,0 0-10-15,0 2 12 0,0-1-12 16,0 5 11-16,0 3-7 15,0 6 9-15,-1 8 2 16,-1 3-2-16,-2 13 0 16,1 0 3-16,-3 5-2 15,0 4-1-15,-3 1-1 16,4 3 1-16,-1 5 5 16,-1 1-5-16,-1 5-5 15,-6 3 5-15,1 4 11 16,-1-1-11-16,-4 4 0 15,1 2 1-15,-11 41 4 16,4 6-5-16,2 18-1 0,4-39 1 16,1-22 1-16,3 0 0 15,4 5-1-15,0 2 1 16,-2 0 4-16,8-2-5 16,-5-3 0-16,3-5 1 15,1-1-2-15,-1 8 1 16,6 3 0-16,3 1 0 15,2 3 4-15,2-8-4 16,-1-53 0-16,-3-1-1 16,3-2 1-16,5 26 0 15,-4 0 0-15,-4 4 0 16,-6 1 10-16,-10 8-10 16,-4 3 0-16,-8 3 1 0,0-4 5 15,-4-3-1 1,7-3-5-16,4-9 0 0,5-3-1 15,4-2 0-15,1-1 1 16,-1 3 0-16,0 2 0 16,-3 7 1-16,-4 3-1 15,1-5 0-15,-3-3 8 16,6-14-8-16,3-6 0 16,5-9 6-16,2-11-6 15,2-3-10-15,2-8-53 16,3-8-167-16,14-49-585 15</inkml:trace>
  <inkml:trace contextRef="#ctx0" brushRef="#br0" timeOffset="115991.5609">25933 11923 488 0,'0'0'147'0,"0"0"-18"16,0 0 21-16,0 0 29 16,0 0-17-16,0 0-39 0,0 2-71 15,0-2-31 1,0 1-21-16,0 3 1 0,0 2 4 16,0 5-4-16,-2 9 7 15,-3 9 13-15,-6 10 5 16,-6 11 5-16,-2 6-7 15,-2 4-3-15,6-3 6 16,7-6-10-16,7-9-5 16,6-11-4-16,2-14-7 15,6-7 20-15,8-17 23 16,16-12-1-16,11-17-13 16,17-15-13-16,9-8-11 15,4 0 2-15,44-26-8 16,-85 71-63-16,38-13-108 15,-14 19-177-15,24 32-700 0</inkml:trace>
  <inkml:trace contextRef="#ctx0" brushRef="#br0" timeOffset="117045.1708">24840 13178 810 0,'2'-6'177'16,"-1"2"-36"-16,5-7-57 15,2 4-57-15,5-4-7 0,2 0 2 16,3-5 1 0,-1-1 2-16,2-2 2 0,-4-4 20 15,1-10 1-15,4-3 6 16,-2-7-6-16,4-8 6 15,0-1-38-15,4-2 11 16,-4 11 0-16,-4 9-7 16,-9 16-10-16,-6 12-10 15,-2 5-4-15,-1 3-5 16,5 10-36-16,1 10 43 16,4 18 2-16,1 17 8 15,5 54 1-15,-10-73-9 16,9 34 0-16,1-9 12 15,2-12-12-15,0-9 1 16,-3-9 4-16,0-11-5 0,-6-11-1 16,-1-9-18-16,0-9 19 15,9-17 42-15,7-13-42 16,6-16 7-16,1-8-8 16,-6-3 1-16,-1 7-15 15,-6 4 13-15,1 11-10 16,2 7 6-16,3 4-16 15,6 1 22-15,3-1-2 16,4 4 2-16,-1 2-6 16,-5 8 5-16,-10 13-29 15,-1 11 1-15,-11 13 3 16,-6 14 26-16,-3 16 12 16,-5 12 16-16,-1 1 8 15,3 1-19-15,1-12-8 16,7-9 18-16,1-11-12 15,3-3 1-15,0-3-5 16,1-1-5-16,1 1 6 0,-4 0-11 16,-1-3-1-16,0 3-103 15,12 20-419-15</inkml:trace>
  <inkml:trace contextRef="#ctx0" brushRef="#br0" timeOffset="123609.2205">23690 6526 240 0,'3'-5'16'16,"-1"0"-15"-16,5-2 24 15,-1 1-25-15,-5 1 48 16,-1 3 63-16,-3 1 18 15,-1 1-72-15,2-2-25 16,-2 1-16-16,3 1 17 16,1-1 3-16,-2-1 9 15,1 2-6-15,-1-1-6 16,-1-1 32-16,0 0-20 0,0 0-14 16,0-1 11-1,0 2 29-15,0-3 5 0,2 1-16 16,1 2-28-16,0-2-29 15,0 0-3-15,0 2 0 16,0-1 13-16,0 0 7 16,0 2 11-16,-2-2-22 15,2 1 2-15,-3-3-11 16,0 2 0-16,0-1-9 16,2 2 9-16,-1 1 1 15,1 0 22-15,1 0-23 16,-2 0 5-16,2 0-5 15,0 0-1-15,0 0 1 0,0 0 2 16,-1 1-2 0,1 1 0-16,-5 3-9 0,-4 8 9 15,-9 6 6 1,-7 7 0-16,-2 5-4 0,3 0-2 16,-1-1 0-16,1 0 0 15,0-1 1-15,1 5-2 16,4 1 1-16,0 7-7 15,1 8 6-15,-3 11 1 16,-13 47 0-16,-9 29 6 16,-8-7-6-16,17-48 0 15,1-2 1-15,-4 2-1 16,-1 3 8-16,4-6-8 16,4-2 1-16,12-41 1 15,6 0-1-15,-1-2-1 0,-16 38 1 16,0 0 0-16,-17 44 3 15,2 9-4-15,0 4 0 16,31-101 6-16,3-1-6 16,-3 0-1-16,-7 25 1 15,1-4 0-15,3-3 0 16,0-1 0-16,0-4-1 16,1 0 1-16,-7 2 0 15,-5 7 9-15,-4 2-8 16,-5 2-1-16,8-5 6 0,1-6-6 15,4-5 0 1,7-5 0-16,4-5 0 0,2-9-1 16,7-4 0-16,1-5 1 15,-1 4 2-15,0-2 4 16,-3 10-5-16,-7 11 8 16,-2 7 9-16,-2 9-2 15,1 0-7-15,1-3-8 16,6-5 16-16,1-12-10 15,5-9-6-15,3-9 0 16,0-7 12-16,0-2 17 16,-1 1-18-16,1 4-6 15,-2-1 12-15,1 4-16 16,-1-1-1-16,0-1 8 16,2 0-3-16,0 2-6 15,0-4 1-15,0-1 0 16,0 1 9-16,0-1-10 0,-2-1 0 15,1 4 0 1,-2 1 0-16,0 4 6 0,0 1-5 16,-2 2-1-16,2-1 9 15,-1 0-9-15,0-3 0 16,3 1-1-16,1-5 1 16,0-1 1-16,0 1-1 15,0 0 0-15,-3 1 3 16,3 5 3-16,0-4-6 15,-1 3 1-15,1-2 0 16,-2-2 7-16,1 1-8 16,-1 1 0-16,-1 0 4 15,2-1-4-15,1 1-1 16,0-2 0-16,-2 1 1 16,2 1 3-16,-1-2-3 0,-2 0 0 15,1 0 7-15,1 4-7 16,-4 0 1-16,2 1 0 15,-2 3 0-15,2 0 5 16,1-2-6-16,-1 2-1 16,0-2 1-16,-2 0 1 15,1 0-1-15,-6 0 0 16,-1 5 0-16,-2 1 9 16,-7 3-9-16,1 1-1 15,-2 3 1-15,0 3 1 16,-3 3 1-16,-1 3-2 15,-5 3 0-15,-4 4 3 16,-2 2-3-16,-3 3-1 0,0 5 1 16,-4 4 1-16,-3 7-1 15,-2 0 1-15,-3 0-1 16,-4-1 6-16,-5-2-6 16,1 2-1-16,-2 2 1 15,-5 1 0-15,-3 0 0 16,1-2 2-16,-1-1 4 15,6-4-2-15,2-3-4 16,5 1-1-16,-1-2 1 16,1 2 0-16,3 3 0 15,-1 1 0-15,-1-1 0 0,3 2 0 16,0-4 0-16,1-4 0 16,-2-2 0-16,1-3 1 15,0-1 6-15,4-1-7 16,-1-5 1-16,6-1-1 15,1-3 0-15,0-1-1 16,2 0 1-16,0-5 0 16,1-2 8-16,3-2-8 15,3-4 0-15,4 0 4 16,-3 0-4-16,1-1-6 16,-4 0 5-16,0 0 1 15,-2-1 0-15,-4 1-1 0,-2 0 1 16,-6-2 4-1,-2 2-4-15,2 1 1 0,-5 1-1 16,-3 2 0-16,2 5 0 16,-2 2 0-16,-1 6-5 15,0 0 5-15,1 3 1 16,1 0 0-16,1 3 0 16,2-1 0-16,-2-1 7 15,-5 1-8-15,-4 3-6 16,-46 28 6-16,70-48 1 15,-42 30 0-15,2 0-1 16,1 0 1-16,6-2 9 16,-1-2-10-16,2-2 0 15,3-1 0-15,-5 3-1 16,-2-1-4-16,-44 32 5 16,-6 5 0-16,85-59 3 15,1-1-3-15,-42 29-5 0,-42 30 5 16,82-64 6-16,-32 25-5 15,2-5 0-15,11-7 0 16,6-4 6-16,3 1-6 16,3-4-1-16,2 1 0 15,-4 3 1-15,-1-2 0 16,-2 6-1-16,-2-4 0 16,1 3-2-16,4-3 3 15,2 0-1-15,3-1 0 16,2 0 0-16,-1-2 4 15,-2 3-4-15,-9 1 0 16,-6 4 0-16,-49 20-1 16,-23 8 1-16,95-46 2 0,0 0-2 15,-35 22 6-15,7-3-6 16,7-3 0-16,5-3 3 16,5-1-3-16,-2-2-6 15,-4 8 6-15,-10 1 0 16,-6 2 6-16,-2 3-6 15,-2-1-6-15,1 1 6 16,7-2 0-16,6-3 0 16,7-4 1-16,3-2-1 15,4-7 2-15,5-3-2 16,-3 1 0-16,1-2 2 16,-6 1-1-16,-4 2 1 0,-2 0-1 15,0 2-1-15,2 0 8 16,5-2-8-1,5-1-1-15,7-2 0 0,7-2 1 16,1-5 0-16,3-3-1 16,2-2 0-16,-5-1 0 15,1 4 1-15,-1-4 0 16,-3 3-1-16,0 2 1 16,-1-1 1-16,1 0-1 15,0 3 0-15,-1-3 2 16,0 1-2-16,2 1-1 15,5-5 0-15,3 2 1 16,5-4 0-16,1 2 0 0,3-2 0 16,-1 4 0-16,-8 0 0 15,-8 7 0-15,-12 4 0 16,-1 1 0-16,-1-2 1 16,10-6 5-16,16-10-6 15,13-9-9-15,22-18-147 16,27-20-105-16,126-143-533 15</inkml:trace>
  <inkml:trace contextRef="#ctx0" brushRef="#br0" timeOffset="124510.0058">13728 16054 667 0,'-7'-9'163'0,"1"2"-23"16,-9-4-62-16,10 1-17 16,-2 5 1-16,4 2-10 15,0 1-1-15,2 2-18 16,1 0-4-16,-2 0 7 16,2 2-12-16,0-1-21 15,-1 4-3-15,-4 7 0 16,-2 6 14-16,-5 12-13 15,0 4 0-15,-3 4 0 16,2 0 0-16,-1 3 8 16,4-1-9-16,-1-4 0 0,7-5 0 15,2-1 0 1,2-9 1-16,2-4-1 0,-2-4 0 16,0-5 2-16,1-2-2 15,-1 2-1-15,3 1 1 16,2 7 0-16,4 2 0 15,2 0 0-15,2 3 0 16,3-4-3-16,-1-5 3 16,0-4-2-16,0-2 1 15,1-5-10-15,2 0 11 16,4-3-1-16,5-1 1 16,1-8 1-16,4-4 0 15,1-7 12-15,-2-4-4 16,-3 3-8-16,-2 1 1 15,-8 4-2-15,1 1-6 0,3 1-30 16,2-3-83-16,54-30-242 16</inkml:trace>
  <inkml:trace contextRef="#ctx0" brushRef="#br0" timeOffset="126510.0737">30017 6363 286 0,'-3'-2'134'0,"-4"1"-65"15,-2-1 13-15,-2 0-22 16,0 2-12-16,-1 0 35 16,4 0 1-16,4 2-23 15,0-2-14-15,2 2-1 16,2-2 26-16,0 1-34 16,0-1-26-16,2 2 12 0,-2 1 7 15,1 1 2 1,2 1-31-16,0 4 37 0,0-2 3 15,0 2-33-15,0 3 9 16,0-2 10-16,1 1-17 16,-1 0 5-16,-1 2-15 15,-1 0 5-15,1-1 7 16,2-1-12-16,-1 2-2 16,1-4-3-16,0-2-1 15,0 0 5-15,-1-3 6 16,-1-1-5-16,1-3 22 15,-3 0 20-15,0 0 8 16,0 0-10-16,0-1-11 16,0 1 15-16,1-2-9 15,1 0-21-15,3-1-9 0,-2-3 6 16,2 2-6-16,-2 1-1 16,-2 0-4-16,1 2 10 15,-2 1-11-15,0-2-6 16,0 2-24-16,0-1-46 15,-3 1-37-15,0-2-86 16,-9 2-73-16,-37 0-94 16</inkml:trace>
  <inkml:trace contextRef="#ctx0" brushRef="#br0" timeOffset="129545.8884">30081 6452 319 0,'0'-2'183'16,"2"1"-175"-16,3-2 22 0,1 0-30 15,7 0 31 1,-1-3 4-16,0 2 2 0,3 0-8 16,-8 1-17-16,-2 2 28 15,-5 1 17-15,1 0-30 16,-1 0-10-16,-1 0-17 15,1 0-10-15,0 0 9 16,0 0-25-16,-2 1 7 16,2 0-2-16,-1 1 21 15,1 2 7-15,-2-1 67 16,2 1-11-16,0-1-17 16,-1 0 1-16,1-2-7 15,-2 2-11-15,2 2 1 16,-1 3 15-16,-1 0-17 15,1 6-2-15,1 2-1 0,-2 4-4 16,2 4 15 0,-1 2-13-16,-1 5-14 0,-1 1 3 15,2 1-5-15,-2 7 13 16,2 3 23-16,2 9-14 16,6 1-10-16,-1 10 4 15,3 7-13-15,6 49 11 16,-9-77-13-16,6 38 4 15,0 0-2-15,1 36-9 16,-11-78 10-16,2 37-5 16,-2-6-5-16,-4-4 13 15,-4-6-14-15,-6-4 0 16,-5 2 1-16,-7-1 13 16,-3 5 4-16,1 3-8 15,1 7-4-15,-5 45 12 0,16 8-16 16,14-90 11-1,3-3-7-15,2 34-5 0,1-4 13 16,6 1-14-16,1 3 0 16,0 1 15-16,1-3-14 15,1 2 0-15,3-2 0 16,3-6 6-16,3-2-7 16,1-1 8-16,2 1-2 15,-2 3 18-15,0 6-18 16,-6 6-5-16,0 46 5 0,-19-83 12 15,-1 40-7 1,-8-7-11-16,-3-8 1 16,-3 2 11-16,2 1-11 0,-4-2 1 15,4 3-1-15,1-2 0 16,-5 2 8-16,1 4-9 16,-20 39-7-16,-7 18 7 15,-15 20 0-15,23-35 1 16,3 4 5-16,0-27-6 15,5-2 10-15,2 4-10 16,5-3-1-16,-2 4 1 16,-5-1 2-16,-1-3-2 15,-3 0 2-15,-2 1-2 16,2 4 3-16,-1 7-3 16,-2 5-1-16,-4 5 0 0,6-26 1 15,3-2 0-15,1-3 0 16,1 1-4-16,2 0 2 15,-3-1-7-15,14-37-3 16,-2 0 12-16,1-4-6 16,-18 38 5-16,-1-3-8 15,0 0 4-15,-4 2 5 16,4 0 0-16,-2 0 1 16,3 3-1-16,2-4 0 15,1-3 5-15,2-7-5 16,4-5 0-16,-3 3 1 15,2-4 0-15,2 1-1 16,-2-4 1-16,2-2-1 16,-3-2 5-16,0-4-5 0,2 0-2 15,-3-3 1-15,2-4 1 16,-3 2-8-16,-2-6 7 16,-1 3 1-16,-4-2 0 15,-1 0 0-15,-4-1 0 16,-3-1 0-16,-1 0 0 15,-3-1-1-15,-5-2 0 16,-2 0 1-16,-1 2 1 16,-5 1-1-16,-3 0-3 15,4 0 3-15,-2 3 1 16,1-1 1-16,-1-3-1 16,-2 3 0-16,-6-3 9 15,-10 0-10-15,-52 20 0 0,-24 2 0 16,-8 2 0-16,54-19 8 15,2 6-8-15,-3-3 0 16,6 0-1-16,7 6 1 16,-1-3 0-16,0-2 0 15,5 2 1-15,-14-1 1 16,2-4-2-16,4 1 1 16,4 0 0-16,-2-3-1 15,5-6 0-15,2-1 0 16,2-5 0-16,-4 0-1 15,6 1 1-15,-4 3 0 16,-1 2-3-16,5-4 3 16,-4 0 0-16,2-1 0 0,-2-3 2 15,4-1 4-15,-5 6-6 16,-7 1 0-16,5 2 0 16,-5-7 0-16,-1 3 0 15,2-4 0-15,-1 3 0 16,1-2 0-16,1 0 0 15,-5-3 0-15,0 4 4 16,-4-1-4-16,4 3 0 16,0 3 0-16,-3 2 0 15,-9 2 7-15,3 3-7 16,-4-3-3-16,3 1 2 16,8-3 1-16,6-5 0 15,-3-3 0-15,2 0 0 0,4-1 4 16,5-7-4-16,0-1 0 15,0-1 0-15,2-2 0 16,-4-2 0-16,-2 1 0 16,2 2 0-16,5 3 0 15,49-8 0-15,2 0-1 16,3 1 1-16,-38 5 0 16,5 0 0-16,1 0 0 15,-1 1 0-15,-9-4 4 16,-46 11-4-16,-14 0-2 15,-12 5 2-15,45-4-1 16,-1-1 0-16,13-1 0 16,9 0-1-16,41-10 2 0,3 4 0 15,-3-1-1 1,-39 13 0-16,-48 18 0 0,-16 10 1 16,-2 2 0-16,54-17 0 15,5-3 9-15,47-17-9 16,1 0 0-16,0 0 1 15,-34 14 0-15,2-3 1 16,0-1-1-16,1-3-1 16,0-1 1-16,-6 3 0 15,-2 3 1-15,-4 1-1 16,-48 20 0-16,-8 0 0 16,96-32-1-16,2-4 0 15,-42 17 7-15,4-3-7 16,4-1 0-16,2 1 0 0,-4 3 0 15,1 2 0 1,1 0 0-16,5-2 0 0,2 2 0 16,3-5 0-16,3-3 0 15,5-3 0-15,3-5 0 16,2-3 6-16,2 1-6 16,-2 1-1-16,-1-1 0 15,-3 4 1-15,-4-1 0 16,-3 1 0-16,-5 1 0 15,-11 3 0-15,-46 13 0 16,-7 0-1-16,90-29 1 16,3 0 0-16,-35 5 0 15,7-1 0-15,8-6 0 16,4-1 1-16,6-1-1 16,1 4-2-16,0 0 2 0,0 6 0 15,-3 1 2-15,-2 5-1 16,-7-1-1-16,-1-4 7 15,-3-3-7-15,4-4 0 16,-1-1 0-16,5-6 0 16,4 0 1-16,0 0-1 15,-1 0 1-15,-6 0-2 16,-5 0-2-16,-8 6 3 16,-4-1 0-16,0 4 0 15,5 4 0-15,4-1 0 16,7 4 0-16,7-4 2 15,7-2-2-15,5-4 0 16,7-5 0-16,2-1 0 0,-1 0 0 16,4 3 0-16,-2 3 0 15,3 4-3-15,2-3 5 16,-1-1-2-16,6-1 0 16,-2-6 0-16,-1-5 1 15,-7-2-1-15,-6-5 0 16,-4 1 7-16,-5 1-7 15,-3 3 0-15,-1 6 0 16,1 2 0-16,3 3 1 16,2-2-1-16,5-2 0 15,2-6 7-15,3-4 2 16,0-4 12-16,0-1-13 0,2-3 1 16,-1 5 6-16,3 4-15 15,2 6 0-15,2 3 8 16,1 1-8-16,3 0 2 15,-2 0-1-15,1-2 0 16,-5-2 8-16,-1-1-8 16,-3-5 5-16,-4 0 3 15,2 1-7-15,5 5 7 16,4 0 3-16,9 2-3 16,5 1 0-16,1 1-9 15,6 0-1-15,-2 0 1 16,2 0 0-16,-4 0 1 15,-3-1 0-15,-9-1-1 0,0-1 10 16,0-1-9-16,2-3-1 16,7 1 0-16,3 3-13 15,7 2-104-15,14-5-359 16,100-36 19-16</inkml:trace>
  <inkml:trace contextRef="#ctx0" brushRef="#br0" timeOffset="130255.1113">13822 17186 630 0,'-6'-2'66'0,"-1"1"31"15,-6 1-13 1,2 1-15-16,-2 1 17 0,2 2-2 16,-5 0-6-16,8 0-36 15,1-1-2-15,2 0-1 16,1 0-10-16,-2 1-14 15,-3 7-3-15,0 5-2 16,-4 4-1-16,-5 3-9 16,1 6 11-16,2 3-11 15,-2-1 1-15,3 5 0 16,4-5 5-16,5-2-5 16,5 1-1-16,3-6-1 0,0-2 1 15,4 1 0-15,-1-6-9 16,2 0 8-16,-2-6 0 15,4 3-9-15,1-3 9 16,4 5 1-16,7-5 21 16,4 4-15-16,5-4 15 15,0-1-9-15,-1-3-3 16,-3 1 2-16,-3-4-5 16,-5 0-5-16,-1 1 9 15,0-1-10-15,1-1 1 16,5 4-1-16,3-1 7 15,-2-1-7-15,4 2-57 16,1 3-145-16,25-5-400 0</inkml:trace>
  <inkml:trace contextRef="#ctx0" brushRef="#br0" timeOffset="132375.0171">23565 2538 525 0,'-2'-1'150'0,"2"-2"-86"16,-1-3-34-16,-1-1 113 0,1-1-29 15,-2 0-35-15,1-4 1 16,-2 1 4-16,1 1-44 15,-3 1-1-15,2 4 26 16,-3 0-20-16,4 1-20 16,0 1-5-16,-1 2 11 15,1 0 1-15,-3-1-22 16,2 2-9-16,1-1 14 16,0 1-6-16,1 1 3 15,1-1 0-15,-1 0-4 16,1 0 13-16,1 0-15 15,0 0-5-15,0 0 9 0,0 0-9 16,1 0 5-16,-1 0-5 16,0-1-1-16,0 1 11 15,0 0-11-15,0 1-1 16,0-1-1-16,0 3-5 16,-4 3 5-16,1 1 1 15,1 1-4-15,-1-1 4 16,3-1 0-16,0-3 0 15,-3 0 0-15,2 1-1 16,-1 3 2-16,1 7 0 16,-5 6 0-16,0 5 5 15,-2 5-5-15,-2 1 0 16,6 0-1-16,1-8-13 16,3-8-7-16,1-5-3 15,2-6-10-15,0-4 29 0,6-1 5 16,0-5 83-16,10-4-37 15,8-2-17-15,12-8 13 16,4-3-42-16,11-5 12 16,7-4 12-16,3-3-18 15,6-9 4-15,-1-9-10 16,1 0-11-16,-3-1 2 16,-9 14-3-16,-10 12-2 15,-8 13 13-15,-13 7-28 16,-9 6-13-16,-9 8-54 15,-3 6-80-15,-13 16-85 16,-50 98-96-16</inkml:trace>
  <inkml:trace contextRef="#ctx0" brushRef="#br0" timeOffset="135893.8875">30075 2584 488 0,'0'-5'116'15,"0"3"-13"-15,0-7-46 16,2 3 12-16,-2-1 32 16,0 1 10-16,0 1 1 15,0-1-26-15,0 2-26 16,0 1-15-16,-2-1 12 0,2 1 6 15,0 0-6-15,0 2-11 16,0 0-17-16,0 1-8 16,-1 0-2-16,1 1-7 15,0-2 8-15,-3 2-19 16,3-1 5-16,0 0-5 16,3 1-1-16,-3-1-9 15,0 3-3-15,-3 1-7 16,0 3 18-16,0 9-10 15,-4 2 5-15,-2 9 6 16,-3 0 1-16,0 1 10 16,3 1-11-16,-3-4 0 15,5-1 9-15,2-3-9 16,2-1-1-16,0-1 1 16,1-2 1-16,1 0 0 0,-2-2-1 15,6-5-5-15,-2-3 4 16,1-2-7-16,-2-3 8 15,1-2 12-15,-1-2 22 16,3 1 41-16,7-5-3 16,18-5-46-16,18-8-2 15,24-6-24-15,60-20 1 16,30 1 0-16,23 5 0 16,-53 17 10-16,-14 7-11 15,-15 2 0-15,-60 7-2 16,-5 4 2-16,-2-1-55 0,32 0-22 15,-8 4-49-15,-10 6-97 16,16 43-278-16</inkml:trace>
  <inkml:trace contextRef="#ctx0" brushRef="#br0" timeOffset="192954.2866">22704 4195 232 0,'0'0'135'0,"0"0"-100"16,-1-3 91-16,1 2-60 0,-2-5-42 16,0 2 64-16,1 1-16 15,-1-1-9-15,1 1-15 16,-1 0 12-16,1 1 0 15,1-1-24-15,-2 0-3 16,-1-1 18-16,2 1-9 16,-1-2-3-16,-2 1-19 15,4 1-1-15,-1 0 4 16,-1 2-8-16,1 0-8 16,-1-1 11-16,1-1-17 15,-1 2 8-15,1-2 2 16,-2 2 11-16,0-4 10 15,-3-2-20-15,-9-2-2 0,0-5-1 16,-4 1-9 0,-7-1 0-16,-5 2 0 0,-3 1 0 15,-11 1 1-15,-9-1 0 16,-7 0 0-16,-6 0 5 16,1-1-5-16,-1 1 6 15,7 2-7-15,2-2 0 16,3-1 10-16,1 1-10 15,-1 0 0-15,2 4-9 16,1-1 9-16,-1 1 0 16,-4 4 0-16,-2 2 1 15,-7 2 1-15,-3 2-2 16,-10 1 0-16,-46 5-1 16,84-5 1-16,-35 1 10 15,15-1-10-15,10 1 1 0,16-3-7 16,3 3 7-1,5 0-1-15,4 1 0 0,0 2 0 16,2 1 1-16,-7 1-1 16,-6 3 0-16,-8 2-2 15,0-1 0-15,3 0 2 16,3-3 0-16,6 2 0 16,-1-1 6-16,3 0-6 15,0 0 0-15,-2 2 0 16,-3 1 0-16,-7 2 0 15,-1 3 0-15,0 1 0 16,1 0 1-16,2-1-1 16,5 3 0-16,-3-1 0 0,2 2 0 15,1 0-6 1,6-4 5-16,4-2-5 0,6-1 6 16,-2 0 0-16,1 1-1 15,-5 4 1-15,0 2 0 16,-6 2 0-16,-2 4 0 15,1 1 1-15,2 3 4 16,4 0-5-16,4-1-9 16,3 3-2-16,5 1 2 15,0 3 9-15,6 2-9 16,4-2 4-16,4 3-1 16,4-1 6-16,4 2-6 15,4 1 6-15,6 4 0 16,3 2 2-16,1 0-1 0,4 1 5 15,0-1-6-15,5-3-9 16,2-2 2-16,3 0-5 16,3-4 12-16,1-1 15 15,4-3-14-15,3 0 0 16,6-4 16-16,8-2-10 16,10-6 4-16,43 8 1 15,23-9 10-15,-6 1 7 16,-97-16-29-16,-2-2 0 15,1 2 15-15,34 6-8 16,-5 1-5-16,-2-2-2 16,-4-3 2-16,-3 1 5 15,-3-4-6-15,-1 0-1 0,-5 0-10 16,2-2 10-16,1-5 0 16,1 1-3-16,11-8 3 15,7-4 24-15,55-14-11 16,26-10 8-16,-5 17-1 15,-108 16-10-15,-1 0-9 16,-1-1 11-16,29 1-12 16,-5-4 9-16,-6-1-9 15,-7 0 1-15,2-5 6 16,4-2-7-16,2-5 5 16,0 1-5-16,1-4 0 15,-2-1 0-15,5-1 1 16,0-4 2-16,1 0 8 15,1 0-10-15,-1 0 14 0,-1 1-15 16,0-3 1-16,-2 1 11 16,0 0-11-16,2-1 5 15,-2-2-6-15,-1-2 1 16,1 2 9-16,-7 4-10 16,-8 3 0-16,-4 1 0 15,-5 4 1-15,2 0 5 16,0-3-5-16,-2-1 0 15,-4 1 11-15,-3-1-10 16,-5-1-2-16,-1 2 13 16,-3-1-7-16,-4 1-5 15,2 2-1-15,-3-1 1 16,0 2 8-16,0 1-9 0,2 0 0 16,-3-3 0-1,1-1 5-15,-4 0-5 0,0-1-15 16,-3-3 15-16,-3 0 1 15,0-2-1-15,-1-2 6 16,-1-4-6-16,-1 4-14 16,0 0 14-16,-3 1-1 15,-1-3 1-15,-1 1 0 16,-4 2 0-16,-1 2 0 16,-2-1-8-16,-4-2 8 15,-5 3 0-15,-4-1 0 0,-4 1 0 16,1-1 20-1,-2 4-19-15,0-1 4 0,5 2-4 16,5 4 6-16,-1 3 2 16,4-1-9-16,0 0 0 15,1 2 3-15,-3-3-3 16,-2 2-18-16,-4 1 18 16,-1 1-11-16,-5 3 4 15,-5 3 7-15,-6 3-2 16,-9 5 2-16,4 2 0 15,5 0 0-15,6-3 1 16,3 0 5-16,5-1 1 16,-3-1-7-16,-2-4 0 15,-3 1 1-15,-6-1 0 16,-4 2 4-16,-11 1-5 16,-2 6-164-16,-101 24-197 15</inkml:trace>
  <inkml:trace contextRef="#ctx0" brushRef="#br0" timeOffset="197824.1541">31456 4065 69 0,'0'-4'355'0,"0"1"-194"15,-2-4-88-15,4 0-20 16,-2 1 49-16,0 0 54 0,1 1-41 16,-1-2-67-1,0 1-13-15,0 2 43 0,-1 0-33 16,-1 0-5-16,1 0 4 16,-2-1-1-16,1 1 1 15,-1 0-34-15,-1-2-8 16,-1-2 8-16,-3 2-10 15,0 0 0-15,-1 0-1 16,-3 1-5-16,-3-1 0 16,0 1 3-16,-6-1 3 15,-4 2 1-15,-2 1-1 16,-7 0 10-16,-5 3-8 16,-3 0-1-16,0 0 11 15,0 0-11-15,0 0-1 16,3-1 0-16,0 2 1 15,1 1 7-15,3 0-8 0,1 3 0 16,-2 0-1-16,4-1 1 16,1 2 0-16,7 0 1 15,4 1-1-15,1-2 5 16,4 1-5-16,-3 0-10 16,1 2 9-16,-3 1 1 15,-2 1 0-15,-5 0 0 16,-6 3 1-16,-1 0 8 15,-5 3-9-15,-6 0-5 16,2 1 4-16,4-1 2 16,5-2-1-16,4 0 0 15,6-4 0-15,0 3 4 16,0-4-4-16,8 2 0 0,-2-4 0 16,4 0 0-16,4 0 0 15,0-2 1-15,-1 4-1 16,-4 1 10-16,-1 1-10 15,-5 3 0-15,-4 1 1 16,-2 0 0-16,-1 2 5 16,5-2-6-16,-2 1 0 15,4-2 0-15,3-2 0 16,2-1-2-16,3-2 2 16,0 1-1-16,4 3 1 15,0-2-1-15,2 2-6 16,1-1 7-16,1 2 0 15,-1 1 1-15,2 0 5 16,-1 2-5-16,-2 3 8 0,1 2-9 16,0-2 0-16,1 2 6 15,-2-2-5-15,1-2 0 16,3 0 1-16,2-1-2 16,-2 0 1-16,3 3-1 15,0 0-5-15,0 1 5 16,1 1 6-16,1 1-5 15,-1 1 0-15,1-3 0 16,1 0 13-16,-2-5-13 16,3-2-1-16,1-3-2 15,0 2 1-15,-1-2 0 0,2 2 0 16,3-2 1-16,0 3 0 16,1 2 1-16,4-1 4 15,-2 5-3-15,1 0-1 16,2 1 12-16,-3 3-12 15,4-2-1-15,-4-1 6 16,3 1-5-16,0-1-1 16,-2 0 1-16,0 0 0 15,-1-2 0-15,2-2-1 16,-5-2-11-16,5 2 10 16,-1 1-3-16,3 2 4 15,3 2 0-15,1 0 8 16,4 0-16-16,3 1 9 15,3 0-1-15,6-2 14 16,-4 0-14-16,3-1-3 0,-1-2 3 16,1-1 9-16,-3-2-6 15,-2 1-3-15,3-5 0 16,3 1 8-16,4-4 0 16,2 1-7-16,4-1 1 15,5-1-2-15,-2 2 7 16,1 0-7-16,-4 2 0 15,-3 1 1-15,1-1-1 16,1 1 1-16,-3-2 0 16,1 0 0-16,-1 1 3 15,0-2-4-15,0 1 0 16,0-3 0-16,1 0-1 16,-3 2 1-16,2-2-1 0,-1-1 1 15,1 4 2 1,-3-2-2-16,0 2-1 0,7 1 0 15,5 0 1-15,5 1 8 16,9-4-8-16,-4 1 0 16,-2-4 1-16,-3 1 0 15,-7-2-1-15,-1-1 0 16,-9-1 0-16,-4-1 12 16,1-2-12-16,0-1 7 15,3 1 11-15,4-4-18 16,4 3 1-16,0-3-1 15,1 3 1-15,-2-1 6 16,-2 0-7-16,2 0 0 0,-3 2 1 16,-3-2-1-1,-3-2 0-15,-4 1 0 0,0-4 8 16,1-2-7-16,2-4 1 16,0-1-2-16,1-5 11 15,-6 0-10-15,-6 1 10 16,-1 3 1-16,-8-1 1 15,-1 0 2-15,3 2-14 16,-3-2 1-16,4 1 4 16,2-2-5-16,3-1 0 15,3-2-1-15,4 0 1 16,0 0 6-16,1-1-7 16,-2 5-1-16,-2 2 0 0,-6-1 1 15,0 4 0-15,-7-2 0 16,5 1 0-16,-2 2-1 15,3-4-1-15,1 3 2 16,2-4 1-16,-6 4-1 16,1-2 5-16,-7-1-5 15,0 2 0-15,-5-2-7 16,4-2 2-16,-5-1 4 16,-1-3 1-16,2 1 0 15,-4 0-9-15,0 1 9 16,0 0 0-16,-2-1 12 15,-1 2-10-15,2-3 8 16,1 1-10-16,1-1 6 16,-1-1-1-16,1 0-5 0,-1-2 0 15,1 2 1-15,0 0 0 16,-1 1 6-16,0 0-7 16,-3 0 0-16,2-2-1 15,-2-2 1-15,-3-5-12 16,0-5 12-16,-2 0 16 15,-3-2-16-15,0 2 5 16,-4-2-4-16,1 6 16 16,1 2-16-16,-4-3 1 15,3 5 7-15,-1 2-9 16,-6 1 0-16,3 0 0 16,-4 0 0-16,-3 2 3 15,-1-2-3-15,-6-1-1 0,-2 2 1 16,-2 0 0-1,-1 2 0-15,-1 2-1 0,-2 0 1 16,2 1 1-16,-1-2 0 16,-2 4-1-16,1-1 7 15,0 0-6-15,-2 6 1 16,-1 0-2-16,-1 2-12 16,1 0 11-16,0 0-6 15,2 0 7-15,-3-1 1 16,2 2 0-16,3-1 11 15,3 0-12-15,-1 0 0 16,1 2 0-16,0-1 0 0,3 2 0 16,7 1 0-16,0-3 0 15,0 3 3-15,-6-2-3 16,-5-1-7-16,-8 0 7 16,0 4 0-16,2 1 0 15,4 0 0-15,6 2 0 16,1-1 4-16,2 2-4 15,5-1-1-15,0 1 0 16,3 0 1-16,-2 0 0 16,-4 0 0-16,-5 0 1 15,1 0 0-15,-2 0-1 16,-5 0 0-16,2 0 0 16,-3 0 0-16,6 0-1 0,8-1 1 15,-1-2 0 1,2 0 1-16,-5 2-1 0,-1-1 0 15,-5 2 0-15,-6 0 0 16,0 2 0-16,2 0 0 16,1 4 0-16,3 0-6 15,8 0 6-15,-1 6 0 16,7-2-22-16,2 4-182 16,4 2-47-16,-32 20-449 15</inkml:trace>
  <inkml:trace contextRef="#ctx0" brushRef="#br0" timeOffset="202415.364">30641 5228 133 0,'-3'-4'270'15,"1"1"-165"-15,-2-5-69 16,1 2-10-16,-1 0 43 15,1 0-12-15,0-1 21 16,1 3-3-16,1 0-33 16,-1 1 10-16,1-1 2 15,-1-2-21-15,1 2 14 16,-1 0-8-16,1 1 9 16,1 3-12-16,-3-2-23 15,3 2 10-15,3 0-11 16,-3 0 1-16,0 2 5 0,0-2-6 15,0 0-12-15,1 0 0 16,-1 0-5-16,2 0 4 16,-1 0-9-16,-1 0-6 15,2 1-17-15,2 1 33 16,4 0 21-16,10 4 19 16,8 0 11-16,12-1-1 15,11 0-17-15,3 0-32 16,10 1 8-16,3-2-3 15,11-1 20-15,49 1-1 16,7 2-10-16,8 3-3 16,-40-8-11-16,0 3-1 15,-4 2 14-15,0 4-2 0,-57-8-1 16,-6 3-11-16,-3-1-1 16,29 3-12-16,-8 1 13 15,-3-2 1-15,-3-2 8 16,-1-1-3-16,0 1 7 15,-3 1-11-15,0-4-1 16,-4 0 16-16,-4-1 5 16,-5 2-10-16,-2-2-4 15,-7 0-2-15,-3 1 10 16,-6-1-10-16,-3-1-5 16,-4 1 9-16,-2 0 1 15,1 0-4-15,-2 0 0 0,0 0-6 16,0 0 9-16,0 0-9 15,0 1-1-15,0-1 0 16,-2 0 0-16,2 0-1 16,-1 0-68-16,1 2-129 15,-2 2-94-15,-11 23-65 16</inkml:trace>
  <inkml:trace contextRef="#ctx0" brushRef="#br0" timeOffset="204516.7702">20626 5324 535 0,'-2'-3'86'0,"0"0"5"15,1-2-53-15,1-1-2 16,-3 2 90-16,3 0 10 15,0-4-67-15,-1 1-16 16,-1 3 34-16,2 1 7 16,-3 0-26-16,2 2-17 15,1-1-8-15,-2 1-1 16,2 0-9-16,0-1 3 16,-1 2-3-16,1 0 5 15,0-1-25-15,1 1-5 16,-1 0-7-16,0 0 5 15,0 0-6-15,2 0-8 0,-2 0-4 16,1 0 3 0,2 0-15-16,6 1 24 0,2 2 15 15,6 1-6-15,13 1-2 16,4-3-7-16,10 4 0 16,7-3 15-16,1 0-15 15,8 0 0 1,1 0-1-16,2-2 1 0,-1 0 9 15,5-1-9-15,-4 2 0 16,2-2 0-16,-3 0 1 16,-1-2 1-16,-3 2-1 15,-6 0-1-15,3 2 1 16,-2-2-1-16,-2 1 0 16,4-1 0-16,0 2 1 15,0-2-1-15,2-2 0 0,1 1 8 16,-4-1-1-1,1 1-7-15,-3-2-1 0,1-1 1 16,-3 1-2-16,-1-4 2 16,-2 4 0-16,-6-1 0 15,-4-1 0-15,-4 1 0 16,-6 0-9-16,0 0 9 16,-4 1 0-16,-1 0 1 15,2 2 0-15,-5-1-1 16,2 1 9-16,-3 0-8 15,-5 1-1-15,2-2 1 16,-6 1 0-16,-3-1 7 16,0 2-8-16,1 0 0 15,5-1 1-15,-1 1-1 16,5-3-1-16,6-1 0 16,1 1 1-16,4-1 6 0,0 0-6 15,-5 1-7-15,-2 0 7 16,-4 2 2-16,-4-3-2 15,0 2 0-15,-8 2 1 16,1 0 0-16,-2-1 0 16,1 1-1-16,-1 0 0 15,3 0 6-15,-1-2-6 16,1 2-1-16,3-1 1 16,-2-1 6-16,3 1-6 15,-1-2 0-15,2 2 0 0,-1-2 1 16,-4 1-1-16,-1 1 0 15,-4 1-9-15,-2 1 8 16,1 2-155-16,-3 4-69 16,-43 27-302-16</inkml:trace>
  <inkml:trace contextRef="#ctx0" brushRef="#br0" timeOffset="215699.3801">1738 13020 471 0,'-3'-11'279'0,"-2"-1"-123"0,-1-6-60 16,5 1-2-16,-1 3-52 15,2 4 23-15,0 3 1 16,-1 0-26-16,2 3-4 16,-1 1-9-16,0 3-4 15,2 3-23-15,1 8-12 16,3 13 12-16,4 15 0 16,-1 17 7-16,2 4 9 15,2-2-7-15,2-12-7 16,6-12-2-16,4-17 0 15,11-18 14-15,9-22-2 16,13-24-2-16,60-71 2 16,34-60-10-16,-3-16 5 0,-71 98-7 15,-47 66-29-15,-10 9-47 16,-3 8-85-16,13-8-205 16,-8 35-225-16</inkml:trace>
  <inkml:trace contextRef="#ctx0" brushRef="#br0" timeOffset="216144.3483">1999 13984 946 0,'-8'-3'1'16,"1"4"111"-16,-5 5-93 15,6 11-2-15,1 7-16 16,2 4-1-16,2 4 14 0,2 2-14 16,1 2 1-16,-1-1 7 15,1-4 16-15,1-7-7 16,3-12-17-16,0-7-6 16,10-13 6-16,8-16 122 15,18-23-35-15,58-63-48 16,40-42-24-16,-10 19-3 15,-99 110-12-15,-10 12-56 16,-4 10-76-16,11-2-135 16,-16 25-10-16,-35 93 7 15</inkml:trace>
  <inkml:trace contextRef="#ctx0" brushRef="#br0" timeOffset="216634.4355">2077 14852 695 0,'-17'1'51'15,"9"0"43"-15,-11 1 14 16,10 1-10-16,9-6-52 15,0 3-44-15,3 0 23 16,-3 4-14-16,5 6-11 16,-1 9 7-16,2 7 13 15,3 5-14-15,-3-2 0 16,9-7-6-16,6-10-20 0,4-10 20 16,14-20 30-1,16-20 31-15,47-64-26 0,11-52-5 16,-4-4-26-16,-76 129-4 15,-5 10-55-15,-10 13-113 16,22-4-138-16,-8 92 45 16</inkml:trace>
  <inkml:trace contextRef="#ctx0" brushRef="#br0" timeOffset="217813.8439">2033 14922 265 0,'-1'-1'83'0,"1"-1"-52"15,0 1-19-15,0 1 0 16,1-2-12-16,4-3-45 16,23-26-63-16</inkml:trace>
  <inkml:trace contextRef="#ctx0" brushRef="#br0" timeOffset="218374.3857">2163 14599 523 0,'-3'-4'119'0,"0"2"-50"16,0-2-2-16,0 1-31 15,6 0-4-15,-3 1 2 0,3 0 5 16,-3 1 18 0,0 1 29-16,0 0 8 0,-3 0 4 15,3 1-46-15,0-1-14 16,0 0-14-16,0 2-12 16,-3-2 4-16,6 0-7 15,-3 0-1-15,0 0-4 16,6 0-4-16,0 2-1 15,13 3 0-15,11 5 0 16,9 3 0-16,10 8 1 16,5 2 0-16,3 4 8 15,-4-1-7-15,1-2 5 16,-2-3-5-16,-10-4 6 16,-8-4 4-16,-13-3-11 15,-7-5-5-15,-7-2-6 16,-4-2-2-16,1-1-13 0,1-1-11 15,4-3-4-15,12-5-94 16,63-52-364-16</inkml:trace>
  <inkml:trace contextRef="#ctx0" brushRef="#br0" timeOffset="220320.9497">26707 7981 351 0,'0'-2'142'16,"0"1"-25"-16,1-5-34 15,2 5-41-15,1-2-23 16,1 0 7-16,4 1-2 16,3-3-11-16,4 1-4 15,-3-1 11-15,-7 2-11 16,-2 2-9-16,-7-1 0 16,2 2-24-16,-2 2 15 15,1-2 9-15,1 0-8 16,-1 1 8-16,2-1 0 15,0 1 0-15,0-1 63 16,0 0 45-16,0 0 3 0,0 0-2 16,0 0-16-16,-1 0-39 15,2 0-42-15,-1 2-12 16,0 6-202-16,3 6 68 16,15 53-214-16</inkml:trace>
  <inkml:trace contextRef="#ctx0" brushRef="#br0" timeOffset="223010.8154">2077 16194 286 0,'-5'-7'116'15,"2"1"-56"-15,-3-4-9 16,3 3 19-16,-2 3-7 15,1-1-34-15,-2 4-5 16,3-2 75-16,2 0-29 0,-2 0 17 16,-2-1-42-16,-1 1 14 15,3 1 38-15,3 2-17 16,0 0-44-16,0 0-35 16,0 1-1-16,0 2-12 15,3 5 2-15,3 5 10 16,0 6 1-16,4 7 0 15,1 4 0-15,4 4 0 16,3-2 0-16,-3-5 2 16,7-7-3-16,-1-9-29 15,9-14 16-15,9-18 13 16,13-27 52-16,52-73-23 16,33-54-10-16,28-13-8 15,-59 92-11-15,-17 28-17 16,-50 50-52-16,-8 7-91 0,75 0-152 15</inkml:trace>
  <inkml:trace contextRef="#ctx0" brushRef="#br0" timeOffset="223744.9043">2328 17261 576 0,'-5'-3'213'16,"3"-1"-65"-16,-4-2 62 0,3 3-85 16,2 2-85-16,-1 1-40 15,2 1 0-15,0-1-40 16,2 3-16-16,2 1 26 15,4 6 30-15,2 5 0 16,5 5 2-16,1 4-2 16,1 6-6-16,-1 3 6 15,2 2 2-15,-3-3-1 16,0-7 0-16,1-8-1 16,-2-11-39-16,4-12-27 15,10-24 66-15,38-50 52 16,38-61-12-16,35-8-40 15,-30 68-15-15,3 26-94 0,2 27-161 16</inkml:trace>
  <inkml:trace contextRef="#ctx0" brushRef="#br0" timeOffset="253770.215">23709 10882 525 0,'-9'-6'102'16,"4"4"-5"-16,-7-7 44 16,4 5-55-16,-1-2-4 15,0 2-4-15,0-1-10 16,2-2 2-16,-5-3-16 15,1 0-16-15,1-6 16 16,-2 0-9-16,3-2 22 16,3 0-17-16,5 3-50 15,4 0-14-15,9 0 12 16,7 2-19-16,12-2 15 0,8 5 6 16,5 3-1-1,2 11-26-15,-7 14-37 16,-14 16 20-16,-22 13 31 0,-25 11 13 15,-16 8 11-15,-8 0-10 16,0-5 14-16,7-11-15 16,10-10 0-16,10-13 9 15,13-10-9-15,6-9-1 16,6-5 1-16,13-6 27 16,14-10 50-16,21-9-10 15,15-10-25-15,11-3-18 16,-2 9-24-16,-4 9-49 15,-13 17-88-15,-11 12-61 16,-7 7-120-16,23 43-55 0</inkml:trace>
  <inkml:trace contextRef="#ctx0" brushRef="#br0" timeOffset="254093.8224">24365 10817 849 0,'0'-3'97'16,"3"2"-52"-16,7-3-27 15,8 4 9-15,6 4-4 16,5 3 25-16,1 3-20 16,-3 7-8-16,-4 5-7 15,-10 7-12-15,-13 6 20 16,-15 0 11-16,-9 2-22 16,-9-6-10-16,-5-7-28 15,0-10-64-15,2-14-89 16,-32-60-128-1</inkml:trace>
  <inkml:trace contextRef="#ctx0" brushRef="#br0" timeOffset="254206.8867">24503 10558 502 0,'24'-16'140'0,"2"3"-50"16,23-11-41-16,0 11-26 16,0 8-23-16,-1 17-66 15,31 72-180-15</inkml:trace>
  <inkml:trace contextRef="#ctx0" brushRef="#br0" timeOffset="255023.8936">24615 10522 724 0,'-4'-5'18'0,"1"0"99"15,-3-2-61-15,3 5-11 16,3 2-21-16,0 0-2 15,-2 0 10-15,-3 0 16 16,-5 1-12-16,-8 3-15 16,-12 3-5-16,-8 4 16 0,1 4-4 15,4 3-4 1,3 2-6-16,3 4-17 0,7 2-1 16,1 4 2-16,1 3-1 15,6-4 0-15,3 3-1 16,8-3 1-16,4 5-2 15,6-4 1-15,6-2-35 16,3-6-61-16,10-6-133 16,63-29-482-16</inkml:trace>
  <inkml:trace contextRef="#ctx0" brushRef="#br0" timeOffset="255535.8682">25337 10442 705 0,'-1'-2'213'0,"-1"2"-99"16,-2 2-67-16,-1 6-22 15,-5 12 22-15,-9 18 5 16,-3 19-14-16,-6 9-13 15,-5 3-13-15,-4-1-10 16,-3-6 10-16,-2-3-12 0,-1-5-15 16,6-6-87-16,8-13-128 15,-5-7-47-15</inkml:trace>
  <inkml:trace contextRef="#ctx0" brushRef="#br0" timeOffset="255697.9485">24963 10721 775 0,'-5'-3'215'0,"2"2"-7"16,-1-3-41-16,2 2-76 15,1 4-79-15,-1 3-12 16,2 5-24-16,0 8-52 16,6 1-133-16,37 32-284 0</inkml:trace>
  <inkml:trace contextRef="#ctx0" brushRef="#br0" timeOffset="255854.254">25357 10875 1141 0,'-8'-7'180'16,"7"4"-38"-16,-5-7-142 15,6 10-21-15,4 7-99 16,4 3-25-16,35 36-208 15</inkml:trace>
  <inkml:trace contextRef="#ctx0" brushRef="#br0" timeOffset="259093.2424">28344 11472 244 0,'-2'-1'123'15,"1"1"-30"-15,-2-2-15 16,0 1-7-16,0 0 35 15,-1 1 11-15,1-2 33 0,2 1-33 16,-1-1-25 0,1 2-11-16,-3-1 0 15,4 1-21-15,0-1-17 0,0 1-8 16,4 0-7-16,-4 0-2 16,0 0-26-16,1 0-16 15,2 0-17-15,7 0 33 16,7-3 11-16,8 0 7 15,-2-1-5-15,-2 2 2 16,-10 1-15-16,-8 2-8 16,-3-1 8-16,0 0 1 15,-2 0 0-15,2 2 1 16,0-2 3-16,0 0-5 16,2 0-39-16,-2 1 4 15,0-1 29-15,0 0 6 0,0 0 0 16,0 0 0-16,0 0 6 15,-2 0 9-15,2 0-13 16,2 3-2-16,-1-3-6 16,5 1-5-16,3 1 11 15,3 1 0-15,3-1-7 16,1 0 7-16,-3-2 0 16,-3-2-3-16,-6 2 3 15,-4 0 9-15,0 0 6 16,-1 0 3-16,1 0 0 15,-2 0 8-15,2 2-14 16,0-2-2-16,0 0-4 16,0 1-5-16,0-2-1 15,0 1 0-15,0 0-6 16,0 0 5-16,2 0 1 0,-2 0-8 16,1 0-5-16,1-2-11 15,7 1-30-15,2 1 54 16,4-1 8-16,5 1-8 15,-4 0-8-15,2 2-2 16,0 1 4-16,-3 1-14 16,3 2 2-16,-2-1 8 15,3-2-5-15,2 0 7 16,-4-2 2-16,-5-1 5 16,-5 0 1-16,-5 0 1 15,-4 0 53-15,1 0-9 16,-6 2-22-16,-9 1-22 15,-3 1 0-15,-9 4 5 0,4 2-6 16,0 5 1-16,0 2-2 16,-6 15 1-16,-9 13-1 15,-8 16 1-15,-30 50 0 16,54-77 0-16,-22 40-13 16,5-8-13-16,7-6-32 15,6-2-58-15,14-5-154 16,20 27-423-16</inkml:trace>
  <inkml:trace contextRef="#ctx0" brushRef="#br0" timeOffset="259975.5743">28896 11646 943 0,'-5'-9'19'0,"2"5"71"15,-1-3-73-15,2 10-17 16,2 7-6-16,-3 9 5 0,-3 7 1 16,-7 4 0-16,1-1-4 15,0-11 4-15,1-4 18 16,4-8 28-16,2-6-1 16,4 0-12-16,1 0-33 15,4-1-15-15,5-1-36 16,12 1 51-16,7 2 32 15,5 1-11-15,0 6-21 16,-5 5-11-16,-9 9 11 16,-13 8 9-16,-15 4 3 15,-17 0 13-15,-13 0-13 16,-6-6 5-16,1-1-4 16,8-8 2-16,11-6-7 15,11-4-8-15,6-5 0 0,0-3-63 16,-25-18-520-16</inkml:trace>
  <inkml:trace contextRef="#ctx0" brushRef="#br0" timeOffset="260370.1219">29031 11590 1011 0,'-1'-8'42'0,"1"2"123"16,1-6-78-16,10 3-43 16,9 0-28-16,13-4 14 15,6-3-24-15,6 5-1 0,-3 2-5 16,-6 9-103-16,-11 13-146 15,-10 41-352-15</inkml:trace>
  <inkml:trace contextRef="#ctx0" brushRef="#br0" timeOffset="260688.5466">29650 11618 553 0,'-17'11'93'16,"-3"2"-24"-16,-22 17-3 15,-1 9-17-15,-5 10-16 16,2 5-7-16,1-5-2 16,2-4 7-16,6-7 1 15,-3-1-11-15,2-4-11 16,4 0-10-16,6-3-74 16,-8 21-193-16</inkml:trace>
  <inkml:trace contextRef="#ctx0" brushRef="#br0" timeOffset="260865.8202">29338 11823 244 0,'-10'-23'980'0,"7"11"-767"15,-3-16-126-15,5 22-87 16,4 10-166-16,3 12 35 15,7 10-152-15,10 48-291 16</inkml:trace>
  <inkml:trace contextRef="#ctx0" brushRef="#br0" timeOffset="261067.78">29637 11955 957 0,'-15'-3'158'0,"7"1"-70"16,-8-1-77-16,10 5-11 16,8 5-132-16,31 23-364 15</inkml:trace>
  <inkml:trace contextRef="#ctx0" brushRef="#br0" timeOffset="265875.1047">29579 14098 361 0,'-3'-12'351'0,"0"3"-103"15,-2-9-143 1,7 2-54-16,2 3-12 0,1-3 72 16,4-3-2-16,-3 2-26 15,-3 0 5-15,-2 4-2 16,-2 6 4-16,-2 2-30 15,-3 2-27-15,0 0-15 16,-14 3-18-16,-20 9-6 16,-66 19 0-16,-49 34 2 15,1 27 3-15,56-3-1 16,-11-13 1-16,6 22 0 16,17 15 0-16,18 6-1 15,29-7 2-15,26-8-9 16,34-20 8-16,4-52-5 15,7-5-10-15,7-7-14 0,91 22 28 16,56-54 2 0,42-55-4-16,-82 6 11 0,-24-5 10 15,-25-3 11-15,-59 34-19 16,51-82 3-16,-53 32-12 16,-21 1-7-16,-15 9 6 15,-10 46-6-15,-5 3-56 16,-9 9-2-16,-24-19-67 15,-13 21-42-15,-9 22-36 16,-109 79-248-16</inkml:trace>
  <inkml:trace contextRef="#ctx0" brushRef="#br0" timeOffset="266194.2632">29454 14482 833 0,'1'1'78'0,"2"5"-78"15,3 4 37-15,3 6 56 16,2 2 5-16,3 3 55 15,4 3-66-15,0 6-17 16,0 7-14-16,-5 6-26 0,0 6-11 16,0 2-11-16,-3-2-8 15,3-2-32-15,1-6-91 16,7-3-60-16,31 27-341 16</inkml:trace>
  <inkml:trace contextRef="#ctx0" brushRef="#br0" timeOffset="266895.209">30222 14539 354 0,'-2'-5'120'16,"1"0"-30"-16,-1-5-17 15,1-2 38-15,-1-2 44 16,4 0-23-16,-1-3-50 16,2-1 19-16,6 1-26 15,-1 3-29-15,2-1-1 16,3 6-22-16,4-1-23 0,1 4-8 16,6 5 8-16,1 2-1 15,4 9 1-15,-4 4 0 16,-6 13-39-16,-13 10-12 15,-12 11 7-15,-21 7 29 16,-10 6 15-16,-14-2 1 16,5-6-1-16,7-7 1 15,14-10 5-15,10-11-5 16,12-6 9-16,8-8-1 16,8-5 15-16,14-3 54 15,17-10 47-15,11-2-64 16,3 2-28-16,-3 6-33 15,-9 11-124-15,-10 12-132 16,19 73-269-16</inkml:trace>
  <inkml:trace contextRef="#ctx0" brushRef="#br0" timeOffset="267885.9053">28896 15700 744 0,'0'-2'226'15,"0"1"-104"-15,1-2-122 16,4-1 1-16,0 0 41 16,3 1-3-16,-2-1 17 15,-5 2-31-15,-1 4-8 0,-1-2 10 16,-1 0 10-16,1 2-31 16,-2 7-6-16,-10 9 0 15,-4 15 26-15,-11 5-13 16,1 4-13-16,5-4 0 15,11-11-12-15,13-9-7 16,11-3-10-16,14-5 29 16,11 4 0-16,10 1 8 15,6 0 2-15,-2 2 14 16,-7 3-6-16,-11 1-9 16,-10-1-9-16,-15-3 0 15,-7 0 6-15,-13-1-5 16,-19 1-1-16,-15 3-8 15,-20 2-56-15,-5-4-106 16,3-9-109-16,-60-44-70 16</inkml:trace>
  <inkml:trace contextRef="#ctx0" brushRef="#br0" timeOffset="268059.1727">28942 15714 1193 0,'6'-19'49'16,"9"4"-23"-16,16-16 20 16,24 8-26-16,54-5-20 0,22 17-44 15,-93 18-97 1,93 37-330-16</inkml:trace>
  <inkml:trace contextRef="#ctx0" brushRef="#br0" timeOffset="268350.1618">29640 15766 971 0,'-4'-7'59'0,"1"6"85"15,-8 1-90-15,-2 12-44 16,-10 15-9-16,-7 16 10 16,-4 7-11-16,4 4 0 15,9-1 0-15,11-6 0 16,14-7-17-16,7-12 1 15,10-11 16-15,15-15 7 0,14-14 46 16,14-13-13-16,4-11-1 16,-3-6 3-16,-14-4 6 15,-17 3-4-15,-17-1 20 16,-13-4-44-16,-10-4-20 16,-4 0-9-16,-6 5-57 15,-7 16-45-15,-9 17-75 16,-3 20-107-16,-60 58-17 15</inkml:trace>
  <inkml:trace contextRef="#ctx0" brushRef="#br0" timeOffset="268666.1979">30558 15735 822 0,'0'-4'81'16,"0"1"95"-16,0-1-17 16,0 2-27-16,-2 4 13 0,2-2-50 15,-1 1-95 1,-5 8-3-16,-7 9 3 0,-10 13 1 15,-10 11 11-15,-9 9-5 16,3 0-7-16,4-5 0 16,6-3-48-16,9-5-42 15,3-3-68-15,-4 51-211 16</inkml:trace>
  <inkml:trace contextRef="#ctx0" brushRef="#br0" timeOffset="268841.3279">30307 15781 1143 0,'-8'-12'120'0,"4"2"25"16,-6-4-34 0,7 5-43-16,3 11-68 0,1 8-140 15,6 11 8-15,37 64-237 16</inkml:trace>
  <inkml:trace contextRef="#ctx0" brushRef="#br0" timeOffset="269020.204">30678 16088 1097 0,'-1'-6'281'0,"-1"2"-70"15,-1-5-124-15,2 8-58 16,-1-1-29-16,2 4-105 0,2 1-186 16,13 24-210-16</inkml:trace>
  <inkml:trace contextRef="#ctx0" brushRef="#br0" timeOffset="392013.2611">22995 4079 493 0,'-6'-11'132'0,"3"1"-30"16,-6-11-10-16,3 1-4 15,0 3 22-15,-1 0-7 16,1 2-19-16,-2 2-27 16,-2 1 2-16,1 4-17 15,-2-2-11-15,1 3-1 16,-6 2-19-16,0-2 1 16,-7-2-6-16,-1 2-5 15,-1 0 5-15,-4-1-4 16,1 0 4-16,1 0-6 15,-6-2 2-15,-6-1 5 0,0-2 1 16,-6 2-8-16,-7-2 8 16,-1 3-7-1,-7 0 4-15,-6 6-5 0,1 4 0 16,-1 4 0-16,-1 5 0 16,0 4 0-16,0 2 0 15,-5 6-1-15,-47 15 1 16,-29 19-1-16,-13 10 0 15,56-20 1-15,-14-3 0 0,13-4 1 16,22-7-1 0,46-19 0-16,4 0 0 0,1 0 0 15,-33 13 0-15,2-1 0 16,-3 4 0-16,2-3 1 16,1 4-1-16,6 1-1 15,6 4-5-15,2 5 5 16,0 7 1-1,-2 14-1-15,-2 5 1 0,3 3-1 16,4 0 1-16,6-7 0 16,7-9 0-16,7-8 0 15,5-7-1-15,5-2 0 16,4-1-4-16,-1 4 5 16,-2 1 0-16,0 4 2 15,-5 0-1-15,3 0 0 16,5-1 1-16,0-4-2 15,5-1-7-15,8-6 6 0,3-1-4 16,7-3-4-16,8-4 2 16,6 0-5-16,10 1-2 15,8 0 13-15,9 1-7 16,13 4 7-16,9-2 1 16,52 12 0-16,20-8-1 15,19-10 10-15,-55-12-1 16,0-2-8-16,16-9-8 15,11-6 8-15,19-5 0 16,-16 3-12-16,-11 0 12 16,-4 3 13-16,-3 0-7 15,-12-6 8-15,-8-1-14 16,-18-2 0-16,-45 7 0 0,-1-4 0 16,2 2 6-16,39-15-6 15,49-15 36-15,16-8-22 16,-9-1 1-16,-97 34-14 15,1 0 0-15,-7 4-1 16,29-16 0-16,-13-1 0 16,-14-1 6-16,-13 0 9 15,-7-7-5-15,-7-1-1 16,-1-6 2-16,-1-4-1 16,3-1-10-16,-1 0 1 15,2-1 0-15,3-1 5 16,-3-2-4-16,1 3-2 15,2 1 0-15,2 8-2 0,-2 8 2 16,-1 5 0-16,5 4 1 16,-4 3 6-16,0 3-1 15,-3 5-5-15,-4 3 0 16,-1 5 10-16,-1 0-11 16,1 1 8-16,-3 3 1 15,1-1-2-15,2-1 5 16,0 1-12-16,5-3-1 15,-2 0 1-15,1 0-1 16,2 1-12-16,6 0 13 16,0 2 0-16,4 5 0 15,4 3-6-15,-2 1 0 0,0 4 5 16,1 2 1 0,-4-1-28-16,-2 0 4 0,-2-4 0 15,-4 2 0-15,-6 0-15 16,-1 1 18-16,-1 2 15 15,0 7 6-15,-1 0 0 16,1 2 0-16,-1-2-8 16,2-4 7-16,3-2-7 15,-3-6 6-15,0-2-5 16,0-2-8-16,0-1 7 16,1-3-16-16,4-3-35 15,5-7 59-15,5-9 45 16,3-11-11-16,1-7-11 15,-5-7-10-15,-1-3 11 0,-5-3-7 16,-4-3-8-16,-1-4 6 16,-5 0-15-16,-6-2-21 15,-12 4 11-15,-14 0 10 16,-15 2 15-16,-11 3-9 16,-16 2 5-16,-49-18-5 15,-13 6 0-15,0 17-5 16,38 30 0-16,3 12-1 15,-7 18 0-15,-10 21-39 16,11 17-143-16,12-3-388 16</inkml:trace>
  <inkml:trace contextRef="#ctx0" brushRef="#br0" timeOffset="396290.7805">32110 4153 450 0,'-1'-5'79'0,"-1"3"-11"15,0-6 5-15,-1 3 7 16,1 0 14-16,1 0-7 16,-1-1-27-16,-1 2-6 15,0 0-6-15,0 0-1 0,-3-1-1 16,-2-2-2 0,0 1-19-16,-3-2 2 0,-3 1-7 15,3-1 14-15,-3-1-13 16,-3-1-3-16,2 0-12 15,-3-1 2-15,-4-4 43 16,3-1-27-16,-4 2-18 16,2-2 1-16,-3 1-5 15,6 5 8-15,-4 2-10 16,-3-2 0-16,-7 3 0 16,-8-3 0-16,-8 0 1 15,-4-1-1-15,-6-2 1 16,-2 4 0-16,3 1-1 15,7 2 1-15,8 5 5 16,0 2-6-16,0 3 2 16,0 6-2-16,0 0-1 15,-1 3 1-15,2-1 0 0,-4 0 0 16,0-3 0-16,-2-2 0 16,-3 0 6-16,-7-3-6 15,1-1-1-15,1-1 1 16,4 1-1-16,0 0 2 15,8 1-1-15,-3 3 0 16,2 0 1-16,0 2 0 16,5 4-1-16,3-2-2 15,8 2 2-15,1-2-1 16,8 3 1-16,0 0-8 0,6-1 8 16,1 1-1-16,-6 2 0 15,-1 3 0-15,-10 5 1 16,-7 3 0-16,-8 5 0 15,-4 2 0-15,-4 2 2 16,1-4-1-16,5-1-1 16,5-4 1-16,3-3-1 15,2 0 0-15,6 0 0 16,0 0-2-16,5 4 1 16,2 1-5-16,3 3 6 15,-1 6 0-15,4 3 0 16,-3 5 0-16,3 7 0 15,1-1-1-15,1-2 1 16,4-3 0-16,5-5 0 16,3-3-9-16,6 0 9 0,5 1-1 15,2-2-2-15,2 0 3 16,-1-1 1-16,-4 0 11 16,-1 3-3-16,-5-1-9 15,-1 6 1-15,-3-1 10 16,-1 2-11-16,1-3 0 15,3 0 1-15,9-1-1 16,8-1-9-16,6 0-15 16,9-3 5-16,7 0-4 15,7-4 11-15,7-1 12 16,11-7-6-16,50 7 6 16,37-9 0-16,28 3 30 15,-58-4 6-15,15-1-15 0,11 8 0 16,1-1-11-16,-12-1-10 15,-12-2 12-15,-7-8-11 16,-6-1-1-16,-13-5 9 16,-15-2 1-16,-48-7 2 15,-4 3-12-15,-1-3 1 16,30 3 14-16,-4-2-9 16,0-3-6-16,5 1 1 15,6-5 23-15,3-1-7 16,-1-1-11-16,-5 0-6 15,-4-3 1-15,-5 4 14 16,-3 0-5-16,-3 2-10 16,-4 1-2-16,-3 0 1 15,-2-1 0-15,6-2-8 16,4-7 9-16,6-5 6 0,9-5 1 16,4-10-1-16,-1 2 3 15,-9-2-8-15,-9 3-1 16,-7 5 3-16,-6-4-3 15,-4 0 15-15,-3-3-14 16,-5 0 11-16,-4-5-6 16,-3 2 5-16,-2 0-10 15,-2-2 4-15,-4 4-5 16,-1 3-2-16,-6 2 2 16,-1 0 15-16,-1 2-13 15,1-1-1-15,2 1 10 16,1-1-11-16,1-2-7 0,-1-1 7 15,1 0 0-15,-1 0 1 16,-1-4 1-16,1 4-2 16,-2-1 0-16,0 2 1 15,1 2 0-15,-1 3-1 16,2 1 0-16,2 1-1 16,-1 2 1-16,2 1 1 15,2 2 14-15,-5-2-9 16,1 1-1-16,-2-5-5 15,1-4-1-15,0-4 0 16,-3 1-1-16,-2 0 2 16,-2-3 0-16,-2-2-1 15,3 1 0-15,-2-6 0 0,-5 1-8 16,-1-4 9-16,-3 3 0 16,0-3 1-16,2 4 11 15,-2 2-6-15,4 4 4 16,2 3-8-16,2 3-1 15,-1 2 6-15,0 4-1 16,0 0-5-16,1 1 0 16,-4 1-1-16,5 0 4 15,-3-2-2-15,-1 0-4 16,-2-2-5-16,-2-2-5 16,-2 0 10-16,-1-1 2 15,-2 2-1-15,-4-1-8 16,0 2 8-16,-1 1 1 15,1 1 0-15,-2-1 0 0,4 3 11 16,0 1-11-16,5-1 0 16,1 3 6-16,-3 0-6 15,3 0 1-15,-3 0-1 16,-4 1-1-16,-3 0-6 16,-7 4-8-16,-4 0-2 15,-12 2 1-15,-10 6-1 16,-6 1 1-16,-5 1-20 15,4-1 24-15,4-1 4 16,1-3 2-16,2-2-31 16,4-4 14-16,3 0 2 15,5 0-31-15,-5 3-151 16,-125 25-175-16</inkml:trace>
  <inkml:trace contextRef="#ctx0" brushRef="#br0" timeOffset="461994.2863">8532 6645 686 0,'-11'-6'154'15,"0"2"-83"-15,-16-3-46 16,6 0 10-16,-3 0 16 0,-1 0 22 16,-2 1-28-16,-1 2-13 15,-1-1 14-15,2 7-14 16,2 1-7-16,-2 1-4 16,0 2-1-16,-6 2-19 15,-6 5 10-15,-10 4 1 16,-16 5-11-1,-53 24-1-15,-28 13 2 0,2 9-2 16,53-15 6-16,8 1-6 16,42-26 0-16,-3 3 9 15,-83 63-8-15,88-58 0 16,-76 75 1-16,8 19-2 16,34-18 1-16,9 6 0 15,6 2-1-15,5-7 8 16,15-10-8-16,6-3-1 15,16-3 0-15,11-5 1 16,14 4 5-16,9-9-5 0,8 4 0 16,9 7 2-16,10 0-1 15,-3-5 8-15,4-4-3 16,9-11-6-16,-22-48 0 16,1-4-9-16,7-2 3 15,89 44-2-15,50-29 2 16,24-34 6-16,-55-20 12 15,16-10 6-15,2-3 11 16,-8 1-5-16,-8 4-6 16,4 4-12-16,-5 6-5 15,-36-5 0-15,-15-6 5 0,-5-12-5 16,-11-10-1 0,-45 17 8-16,-5-1-8 0,-2-4 1 15,36-41 0-15,24-62 4 16,4-66-4-16,-1-77-1 15,-44 113 0-15,-19 23 8 16,-7 9 1-16,-11 3 0 16,4 6-9-16,-5 8 8 15,-8 2-8-15,-8-25 1 16,-7 3-1-16,-16 9 0 16,-21 12 0-16,-32 9-13 15,25 72-37-15,-145-39-10 16,28 89-18-16,-5 47-27 15,20 29-15-15,4 16-37 0,37-4-169 16</inkml:trace>
  <inkml:trace contextRef="#ctx0" brushRef="#br0" timeOffset="469622.7073">9473 5636 220 0,'-4'0'126'15,"3"0"-84"-15,-4-2-7 16,4 2 5-16,-1 0-11 16,1 0 10-16,-1 0 30 15,-1-1 18-15,0-1-8 16,-2 1-17-16,-1 0 13 16,-4-1 51-16,6 1-51 15,-2-1-21-15,1 1 31 16,-2-1-20-16,4 1-10 15,0 1-5-15,3 0-22 16,-3 0-11-16,1 0 1 0,-1 0-8 16,0 0-2-16,2 0 2 15,-2 1 25-15,3-1-17 16,-2 0-13-16,4 0-4 16,-2 0 0-16,0 0 5 15,0 0 10-15,0 0 17 16,0 0 9-16,0 0-15 15,0 0-19-15,0 0-7 16,0 0-1-16,0 0-2 16,0 0-7-16,4 9 9 15,2 5 0-15,2 5 6 16,4 4-6-16,1 8 0 16,8 1 1-16,6 1-1 15,6 4 0-15,4-3 0 0,12 0 0 16,5-10 0-1,4-4-1-15,3-10-8 0,4-9 7 16,-9-7-6-16,-5-8 8 16,-11-6 0-16,-5-2 6 15,-4-4-3-15,0-5 3 16,1-1-6-16,2-5 0 16,6 0 6-16,0-2-6 15,4 1 9-15,-1 4-3 16,-4 3-1-16,-2 1-5 15,-1 3 0-15,-1 2 0 16,-3-2 6-16,1-1-6 0,1-3 1 16,2-4 0-16,1-1-1 15,2-4 0-15,4-3-6 16,-2 0 6-16,0 1 0 16,-7 2 0-16,1 3-1 15,-2 0 7-15,1-4-2 16,6-2 11-16,5-4-3 15,3-2-1-15,1-4-2 16,6-1-2-16,-2-6-5 16,-1 4 7-16,-5 2 1 15,-2 3-10-15,-1 9 1 16,-4 2 5-16,-6 1-4 16,3 2 10-16,-1-2-12 0,0 2 1 15,3-1 5-15,-2-4-6 16,5-2 0-16,2-3-1 15,0-1 1-15,0 3 1 16,-3 0-1-16,-5 4 0 16,-5 4 6-16,-4 5-6 15,1 1 6-15,2-6-4 16,6-1-2-16,4-8 0 16,8-8 7-16,-3 2-6 15,-2 4-1-15,-4 1 0 16,-3 9 2-16,-4-3-2 15,4 3 1-15,3 2 6 16,-5-3-6-16,0 5 7 16,-1-1-2-16,-1 4-6 15,2 0 1-15,5-1 1 0,5 0 4 16,0 2-5 0,3-2-1-16,1 3-1 0,6-2 1 15,0 1-1-15,-2 2 2 16,0 5-2-16,0 8-3 15,-4 1 4-15,-2 5 0 16,-1 4 0-16,3-1-1 16,-2 3 1-16,6-1 0 15,5 2 0-15,3-2 0 16,4 1 0-16,2 2 0 0,1-1 0 16,-6 2 0-1,-3 3-2-15,-9 4 1 0,-4 3-5 16,0 6 2-16,-5 1 3 15,0 3 2-15,2-2-1 16,-3 2 0-16,1 1 2 16,3 0 6-16,-1 1-8 15,2 1 0-15,2 3 0 16,-3 3-1-16,3 5-5 16,-5 2 5-16,-3 1 2 15,2 0-1-15,-5 3 0 16,2-1 0-16,-1-2 0 15,0 4 1-15,4 1 0 0,-1-1-1 16,6 3 0 0,5-1 1-16,4 0 0 0,6-4-1 15,-5-2 1 1,0-3 0-16,-1 0-1 16,-4 0 1-16,-2-1-1 0,3 0 8 15,-3-1-8-15,6-1 0 16,-1 1 5-16,2-2-4 15,2 4 0-15,3 2-1 16,0 2 0-16,4 4 5 16,-1-1-5-16,-1 0 0 15,-2 1-1-15,-1 1 1 16,-2-3-1-16,-3 6-5 16,1 0 5-16,-1 7 1 15,-1 4 0-15,0 4 0 16,-5 6 0-16,4 0 0 15,-2-2 1-15,4-3-1 0,4 0 0 16,4-1 1-16,4 1 0 16,1 3 5-16,-1-4-6 15,-2-1 0-15,-1-5 8 16,-6-5-8-16,-4-8 0 16,-5-4 1-16,0-8-1 15,-5-5-1-15,2-4 0 16,1-1 1-16,6-4 5 15,3-4-4-15,4-2 0 16,1-1 5-16,-4-5-5 16,-1 0 5-16,-10-1-5 15,-5-3-1-15,-7 0 7 16,-3-2-7-16,-5 1 0 0,-2-2 1 16,2-1 7-16,5-3-7 15,6 0 1-15,13-1-2 16,3-4 11-16,9 1-10 15,6-1-1-15,1 5 0 16,0 2 1-16,0 0-1 16,-4 4 0-16,0-2-5 15,-2 0 5-15,2 2 0 16,1-3 1-16,3 0-1 16,-3 1 0-16,-1 0 2 15,-3-1-2-15,-3 3 0 16,0-4-1-16,0 0 0 0,2-1-121 15,-2-4-119 1,66-14-255-16</inkml:trace>
  <inkml:trace contextRef="#ctx0" brushRef="#br0" timeOffset="478541.4141">7188 9481 43 0,'-3'-12'329'0,"3"3"-275"16,3-11-36-1,1 0-9-15,-1 3 4 0,-3 4 22 16,-7 2 37-16,-2 4 48 16,-5 4-48-16,-5 3-32 15,1 2-22-15,-1 3-6 16,1 4 8-16,3-2-5 15,-1 0-5-15,2 0 23 16,1-3 23-16,-2-2-31 16,-5 2-2-16,-6 0 1 15,-3-1-3-15,-5 0 4 16,0-1 13-16,1-4-8 16,1-1 15-16,6 0-21 15,-1-1-9-15,4 1 4 16,-1 2 7-16,8-2-7 0,1 0-2 15,7 0-10-15,3 3 7 16,2-1-14-16,3 1 0 16,1-2-15-16,1 2-5 15,6 0 10-15,6-2 2 16,16-6 8-16,19-10 6 16,65-34 5-16,76-43-5 15,122-41-5-15,-97 29 11 16,15-5-6-16,4 10 7 15,-21 30-13-15,-13 41 0 0,-7 38-1 16,-64 19-40 0,-21 6-20-16,-23-5-2 15,-52-16 25-15,-9-2 16 0,-5-2 16 16,18 6 4 0,-20-5 2-16,-11-5 1 0,-8 0 68 15,-7-3-25-15,-11 1-23 16,-13 2-15-16,-15 1-6 15,-13 5 2 1,-14 3 10-16,-52 15-12 0,-28 9 2 16,-39 5-2-16,66-5 1 15,-8 10 5-15,5 4-6 16,-2 2 0-16,14-2-1 16,26-7 0-16,62-27 0 15,13-3 1-15,12-8 0 16,3 7-73-16,39-21-11 15,80-28 54-15,90-50-3 16,40-26-44-16,-61 41-31 16,15 10 45-16,-39 24-54 0,-58 33-102 15</inkml:trace>
  <inkml:trace contextRef="#ctx0" brushRef="#br0" timeOffset="478621.582">8684 8992 382 0,'-189'47'176'0,"75"-11"-58"16,25-8-70-16,59-18-33 15,7-1-15-15,-40 16-187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5:51:52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24806 9835 232 0,'-6'-4'84'15,"2"1"-36"-15,-4-4 60 16,2 1-34-16,2-1-41 16,-2 3 112-16,0 0-104 15,-2 0-7-15,4 0 23 0,-1 1-25 16,2 1 8-16,-1 0-23 16,3 4-16-16,1-2 10 15,-2 0-11-15,1 2 12 16,-1-2 30-16,-2 1-3 15,0-1-12-15,3 2 3 16,-1-4-6-16,2 2-9 16,2 0-7-16,-2-1-8 15,1-1-12-15,3 2 12 16,-3-2 22-16,1 0 4 16,1 2-25-16,3-3 29 15,8-1 35-15,10-2-38 16,7-1-2-16,7 0-23 15,5 1 8-15,6 2-4 16,8 0-5-16,7-2 0 0,-1 2 0 16,-2 0-1-1,-7 2-5-15,-11 1 5 16,-9 1 7-16,-11 1-7 0,-11-1-23 16,-4 2 10-16,-8-2 13 15,0 0 0-15,-2 0-1 16,0 0 0-16,1 1-14 15,-4 1 3-15,-5 0 12 16,-13 8 9-16,-11 3-9 16,-11 6 0-16,-10-2 1 15,-3-2 0-15,0-3 6 16,1-2-1-16,9 0-4 16,5-1-1-16,7-1 5 0,8 2-6 15,3-2 0-15,11-4 1 16,6 1-3-16,4-5 2 15,7 0-16-15,0-2-19 16,1 0-44-16,9-1 79 16,10-1 10-16,7-2-4 15,9-1-6-15,4-1-42 16,-3 2 42-16,-2 3-1 16,-5 2-40-16,-13 2-23 15,-7 3-76-15,-15 2-53 16,-16 4 184-16,-15 2 9 15,-11-1 16-15,-9-2-15 16,2-2 10-16,-1-1-1 16,6-5-9-16,3 1 0 15,9-4-1-15,13 2-21 16,35-21-282-16</inkml:trace>
  <inkml:trace contextRef="#ctx0" brushRef="#br0" timeOffset="4782.7726">24863 9899 351 0,'-2'-2'117'0,"1"1"-42"0,-2-2-26 16,1 2-13-16,1-1-27 16,-1-1 71-16,-1-1-50 15,-1-1-9-15,-2 1 9 16,0-2 30-16,2 2-21 16,-3-1 25-16,1 0-26 15,2 2-28-15,-2 0 7 16,2 1-2-16,1 1 1 15,0-2 1-15,0 2-4 16,0 1-11-16,1-2 8 16,2 4-10-16,-1-2-2 15,2 0-5-15,1 0-11 16,2 0-48-16,11 1 33 16,5-2 33-16,15-2 39 15,10-6-29-15,3 2-10 16,1 0 10-16,-7 3-8 0,-2-1 7 15,-7 3-9-15,-12 1 0 16,-3 1-9 0,-11 3-48-16,-7-1-47 0,-7 5 97 15,-17 3 7-15,-14 9 24 16,-18 2-12-16,-10 4-11 16,-6-3 17-16,3 0-18 15,6-6 12-15,7-2 2 16,10-7 1-16,17-3 4 15,12-1 22-15,11-6 30 16,8 0-71-16,5 0 0 16,11-5 21-16,12-5-2 0,17-3-1 15,4-1-2 1,5 2-15-16,-3 4-1 0,-8 1 9 16,-6 5-9-16,-11 2-2 15,-13 1 1-15,-9 2-49 16,-6 0 2-16,-7 2 48 15,-11 1 20-15,-15 1-7 16,-15 4-12-16,-12 2 5 16,-2 1-4-16,7-3 8 15,14-2-4-15,17-3-6 16,17-3-1-16,13 0-76 16,16-2 14-16,15 0 6 0,117-24-172 15</inkml:trace>
  <inkml:trace contextRef="#ctx0" brushRef="#br0" timeOffset="7748.3151">23513 9134 283 0,'-2'-2'86'0,"2"-1"-58"15,0 1 14-15,0-3 2 16,2 4 2-16,-2-3 14 16,0 2 0-16,-2 2-4 15,2-1-4-15,-1 0-19 0,-1-1-6 16,2 1 0-1,-3-1 3-15,2 1-1 0,-2 0-8 16,1 1 4-16,-1-2 1 16,2 2-4-16,-2-1 29 15,3 1-12-15,-2-2-7 16,-1 1-1-16,2 0 4 16,-4-1 2-16,4-2-5 15,-2 3-13-15,1-1 16 16,1 1-13-16,1 0 2 15,0 1-12-15,0 0-4 16,0 0-7-16,0 0 0 0,0 0-1 16,0 0 7-1,-2 0-6-15,2 0-1 0,2 1 1 16,-2-1 0-16,0 0 5 16,0-1-6-16,0 1-39 15,0 0 15 1,0 0-4-16,0 0 11 0,7 1 17 15,-2 0 12-15,-2 2-4 16,0 1 4-16,0-2-11 16,-2-1 11-16,-1-1-12 15,0 1 2-15,0-1 7 16,0 0-8-16,0 0 8 16,0 0 0-16,0 0-3 15,0-1 10-15,0 1-14 16,0 0 8-16,0 1-10 0,0-1-1 15,0-1 0-15,0 1 0 16,0 0 1-16,0 0 0 16,0 0 0-16,0 0-35 15,-4 13-38-15,-14 29-304 16</inkml:trace>
  <inkml:trace contextRef="#ctx0" brushRef="#br0" timeOffset="13202.9893">24366 8940 273 0,'2'0'76'0,"2"-1"-55"0,8 0-9 15,3-4-3 1,6-2 14-16,2 2-13 0,-6-1 16 16,-2 4 8-16,-11 0 22 15,-4 1-20-15,-3 2-36 16,0 1-28-16,2 0 28 16,1 0 6-16,0 0 7 15,1 3-13-15,4-1-40 16,4 1-47-16,6-2 72 15,3 0-41-15,25 11-88 16</inkml:trace>
  <inkml:trace contextRef="#ctx0" brushRef="#br0" timeOffset="14089.1621">24685 8966 327 0,'-3'-2'127'0,"2"1"-56"16,-4-3-8-1,-1 1 49-15,-3 0-41 0,-5 3-41 16,-9 1-20-16,-5 4-1 16,-4 0 6-16,2 1 5 15,7 1 1-15,2-2 6 16,6-4-15-16,3 0-3 15,3 1 1-15,0-2 8 16,0 0-3-16,-1 1-9 16,-7 4-6-16,-4 0 10 15,-5 4-10-15,-4-1 0 16,0 0 1-16,0 1 0 16,2-4 0-16,2-1 1 15,5-1-2-15,5-3 11 0,4 2-10 16,6-4 7-1,0 2-7-15,2 0 5 0,-4 0-5 16,-2 0 0-16,-8-1 0 16,1 1 6-16,-4 0-6 15,1 1-1-15,0 2 1 16,2 0 8-16,6-2-8 16,1 1-1-16,3-1 2 15,0 1 5-15,0-2-7 16,-1 1 2-16,0-1 5 15,-1 2-6-15,-1-1-1 0,0 2 0 16,-5 0 0 0,-1 1 5-16,-5 2-5 15,0-2 0-15,-1 0 0 16,1 1 1-16,0-4 0 16,5 0 5-16,5 1-6 15,3-4 9-15,6 2 7 0,3-1 20 16,0 0 9-16,0-2-18 15,0 0-4-15,-4-1-4 16,-1-4-4-16,-3 1 12 16,-2 2-7-16,1 0-2 15,-1 1-8-15,4 0-8 16,0 2 4-16,3 1-5 16,0-1-1-16,0 1 7 15,-3 0-7-15,-1-1 0 0,-1 1-1 16,1-1 1-1,-3 2-6-15,1 5-46 0,-2-1-91 16,18 16-128 0</inkml:trace>
  <inkml:trace contextRef="#ctx0" brushRef="#br0" timeOffset="14845.5968">23765 8956 511 0,'-4'-2'76'16,"0"1"-31"-16,-2-2-15 16,-1 2-4-16,1 1-1 15,0-2 5-15,-1 2 9 16,2-1 24-16,2 1-3 15,2 0-9-15,1 1-31 16,0-1-10-16,-4 0 19 16,1 2 16-16,-6-1-32 15,-2 5-5-15,-1 0-8 0,-6 1 11 16,4 4-11-16,-2 2 0 16,-2 2 1-16,0 2 5 15,-1 3-5-15,1 1 0 16,-4 2 0-16,-1-1 13 15,4-4-14-15,4-2 0 16,7-9-1-16,5-4-9 16,3-1-38-16,5-4 12 15,4 1 36-15,7-2 35 16,3-1 2-16,4-2-10 16,1 3-15-16,1 2-4 15,-3 1-1-15,1 1-1 16,-1 5-6-16,2-2 1 15,-3 0-1-15,3 2-1 16,3 0-51-16,0 2-145 0,38-2-361 16</inkml:trace>
  <inkml:trace contextRef="#ctx0" brushRef="#br0" timeOffset="16217.7913">24963 9053 252 0,'0'-3'127'16,"-3"2"-53"-16,1-3-19 16,2 1 2-16,-1 1 8 15,1 0 7-15,0 0-3 16,-2-1-27-16,1 2-8 0,-4-2 5 15,2 2 9 1,0-1-16-16,2 1 4 0,-1 1-21 16,2 0-6-16,2 0 2 15,-2 0-11-15,1-3-15 16,1 3-15-16,1-1 30 16,-2-1 0-16,2 2 15 15,2 0 33-15,4-1-13 16,3 1-28-16,1 0 7 15,5-1-8-15,3 1 0 16,0-2 3-16,4 1-9 16,4-2 1-16,-3-1 28 15,3 1-14-15,-4 0 4 16,-4-1-1-16,-2 3-7 16,2-1 1-16,-1 1 6 15,4 0-5-15,4-2 10 16,2-2-11-16,6 1 6 0,1 1-2 15,0-1-15-15,-3 3 6 16,-4 1-7-16,-2 1 0 16,-3 0 5-1,-5 2-5-15,-2 0 0 0,-4-1 0 16,-1 0 1-16,4 0 13 16,-1-2-14-16,2 1 0 15,3-1 8-15,-3 2-8 16,1-2 0-16,-3 1 0 15,-1-1 1-15,-4 3-1 16,-1-2-10-16,-2 2 10 16,-1-1 0-16,5 0 0 15,-1 1 0-15,1 0 2 0,4-2 5 16,-1-1-1-16,1 2-1 16,1-2-4-16,-3 0 4 15,0 1-5-15,2 1-1 16,-4 2-5-16,3 0 4 15,0 1 2-15,1 1 0 16,3-2 1-16,1 0 3 16,4 1-3-16,-4-4 0 15,-1-1 0-15,-4-1 0 16,-8 1 5-16,-2-2-6 16,-4 2 0-16,-1-1 21 15,0 1-11-15,0 0-8 16,2 0-1-16,1 1 0 0,1-1-1 15,4 3-20 1,-4 1-100-16,-1 4-168 0,-30 23-174 16</inkml:trace>
  <inkml:trace contextRef="#ctx0" brushRef="#br0" timeOffset="16878.0398">26116 8956 500 0,'-3'-2'77'0,"3"-2"34"16,-3 0-11-16,3 0-26 15,0-2 32-15,0 1-8 0,0-1 5 16,-3 0 5-16,1 4-21 15,-3-1 0-15,2 2-30 16,0-1-27-16,0 2-16 16,3 0-7-16,0 0-7 15,0 2-12-15,1-1-5 16,-1 2 16-16,3 2-7 16,-1 4-3-16,3-1 11 15,3 2 2-15,1 1-1 16,0 1 4-16,1 0-5 15,-1 0-1-15,2-1-14 16,2-1-16-16,-1-2 8 16,0-2-14-16,-2-2 37 0,-5-1 1 15,-2-2-1-15,-4 0-1 16,-1-1-18-16,2 2-8 16,-1 1 27-16,-1 4 15 15,2-3-9-15,0 3-1 16,0-1-4-16,0 0 5 15,-3 1-6-15,-6 1-12 16,-6 9 11-16,-12 5 2 16,-5 8 8-16,-7 4-9 15,1 0-49-15,4 3-188 16,-20 38-257-16</inkml:trace>
  <inkml:trace contextRef="#ctx0" brushRef="#br0" timeOffset="21330.6119">23420 10132 282 0,'0'0'111'0,"0"-2"-35"15,3 1-10-15,-2-1-33 16,-1 0-4-16,2-1 7 16,-2 1 19-16,0-1 41 15,0 2-1-15,-2 1-47 0,2 0-9 16,0 0-21-1,-1 0-11-15,1 0-6 0,0 0-2 16,1 0-4-16,1 0-5 16,1 0 10-16,0 0 52 15,5 0 31-15,6-1-8 16,3-1-9-16,7 1-17 16,-1-1-14-16,7 1-14 15,5 1-9-15,3 0 0 16,10 1 7-16,3 1-17 15,4-1 5-15,5 2-1 16,-1 1-4-16,1-2 4 16,0-2 2-16,1-2-7 15,5-2 6-15,1 1-6 0,5 0 0 16,2 0 5-16,2 3-5 16,-1-2 7-16,-1-1-7 15,2-2 0-15,-3-2 0 16,-1 0-1-16,3 0 1 15,-1-2 0-15,2-1 0 16,-1-1 0-16,-2-1-1 16,-1-1 1-16,-13 5 7 15,-9-1-8-15,-4 2 0 16,-10 3 0-16,-2-2 1 16,0 1 11-16,2-2 0 15,0 1-6-15,3 1 7 16,-4 1-12-16,1 2 0 15,3 1-1-15,1-2 7 16,2-1 2-16,3-1-9 0,1 1 1 16,6-2 6-16,2 1-7 15,4-4-2-15,10 2 2 16,3 1 0-16,4 1 4 16,-5 2 28-16,-15 2-26 15,-16-1-6-15,-26 2-74 16,-13 3 47-16,-16 3 12 15,-11 3-54-15,-16 8-192 16,-87 37-285-16</inkml:trace>
  <inkml:trace contextRef="#ctx0" brushRef="#br0" timeOffset="22193.8986">24342 10394 520 0,'0'-4'135'16,"0"0"12"-16,0-5-48 15,4 2-35-15,-1 0-5 16,2-3-2-16,-2 1-20 15,0 5 38-15,-3 1 0 0,-2 5-57 16,1-1-18 0,-5 6 0-16,-12 9 18 0,-6 12-6 15,-10 14-4-15,-6 12-2 16,1 5-5-16,0 2 5 16,11-6-6-16,7-10 4 15,9-9-4-15,8-10-7 16,7-5-2-16,7-5-12 15,6 0 18-15,14-8 3 16,13-5 1-16,11-10 20 16,13-10-9-16,2-7 0 15,-14-3-4-15,-19 9-2 16,-21 2 30-16,-21 8-8 0,-21 2-28 16,-16 4-3-1,-19 2-28-15,-5 2-1 0,3-4-20 16,18-7-50-1,18-12-80-15,56-56-197 0</inkml:trace>
  <inkml:trace contextRef="#ctx0" brushRef="#br0" timeOffset="22700.3972">24884 10315 668 0,'10'-13'36'16,"0"5"63"-16,10-11-25 15,5 4-43 1,-1 6-4-16,-3 5-4 0,-9 4-23 16,-9 4-46-16,-8 9 46 15,-15 5 63-15,-13 12-9 16,-12 9-24-16,-4 7-15 15,4-1-9-15,6 0 8 16,12-7-14-16,8-2 0 16,6-3 2-16,8 1-2 15,8-4 0-15,7-2-14 16,4-7 14-16,8-5 8 16,13-8 13-16,17-8 7 15,54-13-7-15,32-20-21 16,-105 23-70-16,-16 0-35 0,17-7 18 15,-35-2 27-15,-34 2 24 16,-24-2 4-16,-64-15 32 16,83 16 0-16,-39-18 6 15,16 0 0-15,15 2 6 16,14 6 28-16,15 7 37 16,14 2-76-16,17-1 14 15,12-1-4-15,14-4-1 16,9-1 1-16,7 1-11 15,1 4-3-15,78-5-245 16</inkml:trace>
  <inkml:trace contextRef="#ctx0" brushRef="#br0" timeOffset="23188.7921">25597 10257 744 0,'0'-6'222'15,"0"5"-111"-15,-2-5-42 16,2 5-27-16,-1 4-42 16,-4 5 0-16,-5 10 11 0,-13 11 2 15,-6 9 4-15,-7 6-5 16,0 3 4-16,0 2-7 16,7 1-8-16,4 1-1 15,0 1-20-15,6-5-91 16,-12 34-230-1</inkml:trace>
  <inkml:trace contextRef="#ctx0" brushRef="#br0" timeOffset="23342.2461">25299 10501 840 0,'-5'-7'132'0,"4"6"6"16,-5-3-138-16,2 7-6 15,3 6-12-15,1 5-108 16,19 33-219-16</inkml:trace>
  <inkml:trace contextRef="#ctx0" brushRef="#br0" timeOffset="23508.9548">25633 10535 973 0,'-3'-2'238'0,"1"2"-105"16,-1 2-133-16,2 4-21 0,1 5 20 15,0 3-62-15,3 5-187 16,11-7-340-16</inkml:trace>
  <inkml:trace contextRef="#ctx0" brushRef="#br0" timeOffset="25476.9582">23584 9189 30 0,'-1'-3'334'0,"-1"2"-203"15,-3-3-49-15,1 1 22 16,3 0 4-16,-2-1-14 16,1 1-26-16,1-1-4 15,-2 1 1-15,3 3-16 16,-2 0-10-16,2 0-13 15,-1 1 4-15,-1-1-14 16,-1 2-1-16,-3-1 11 16,-5 3-17-16,-3-1 3 15,-1 0-12-15,2 0 1 16,-1 0 23-16,4-2-16 16,-1-1 10-16,0 1 1 0,2-1-1 15,1 2-3-15,-1-2-9 16,-1 0-5-1,-1 0 11-15,0 0 1 0,-5 0 1 16,-6-2-13-16,-5 2 5 16,-6 2-4-16,-7 1-2 15,-3 2 1-15,-2 2 6 16,2-1-7-16,1 1 0 16,6-2 1-16,6-5 5 15,5 0 4-15,4-5 11 16,2 0 12-16,-1 1-3 15,1 0-21-15,-7 0-7 16,-2 2 4-16,-3 4-6 16,-4 2 7-16,1 4-7 0,1 2 0 15,6-3 0-15,4 1 0 16,9-6 0-16,2 3 6 16,2-8-5-16,1 1 8 15,-4 0-9-15,-3-1 1 16,-1 1-1-16,0-1 1 15,-4 3-1-15,6 0 0 16,-3 2 1-16,5-2 3 16,-3-2-4-16,-5 1 0 15,-3-3 3-15,-9 2-2 16,-1-1-1-16,-3 1-2 16,1 4 2-16,6 1-1 15,6 0 0-15,12-1-6 16,7-1-14-16,7 2-39 0,4 0 6 15,0 1-14-15,3 3 5 16,3 0-60-16,-3 3-145 16,-15 26-64-16</inkml:trace>
  <inkml:trace contextRef="#ctx0" brushRef="#br0" timeOffset="26393.277">22382 9186 507 0,'0'-3'108'16,"-2"2"-6"-16,2-3-33 15,-1 0 18-15,1 1-3 16,-2 0 0-16,0-1-21 16,0 1-16-16,2 0 22 15,-2 0-18-15,1 0-11 16,-1 2 11-16,1-2-36 15,-1 2 5-15,2-2-11 16,0-2 13-16,-1 0-10 16,2-2-12-16,-1-2 2 15,-1 2 10-15,1 3-11 16,0 3 5-16,0-1-5 0,0 2 0 16,0 0 5-16,-2 0-4 15,2 0-1-15,0 0 9 16,0-3-10-16,-1 1 0 15,1-3 0-15,0 1 1 16,-2 3 5-16,2 0-5 16,0-1 0-16,0 2 2 15,-1 0-3-15,1 2-1 16,-2-2 0-16,2 1-8 16,-1-1 3-16,1 1-8 15,-3 2 5-15,-3 4 9 16,-4 3 0-16,-4 5 1 15,-7 5 7-15,-1 3-8 16,-5 5 0-16,-3 3 6 16,0 2-6-16,2-3 7 0,7-4-7 15,5-5-1-15,7-9 1 16,7-7-1-16,1-1-1 16,2-4 1-16,-1-2-1 15,0 2 1-15,2-2-23 16,4 2-6-16,5 0 30 15,6 2 6-15,5 2-5 16,2 0-1-16,0 3 8 16,0 5 1-16,0 3-9 15,-2 3-8-15,2 4 7 0,-1-2-56 16,6 1-109 0,67 21-386-16</inkml:trace>
  <inkml:trace contextRef="#ctx0" brushRef="#br0" timeOffset="28148.7619">26350 9090 226 0,'-1'2'71'0,"1"-2"4"16,-3 1-50-16,3-1-25 15,0 0 0-15,0 0 0 16,0 0 0-16,0 0 93 16,-2 0 36-16,2 1-52 15,0-1-41-15,0 0-17 16,-1 3-17-16,1-3 7 15,0 0 6-15,0 0-2 16,0 2-13-16,1-2 0 16,1 0-27-16,1 0 19 15,0 1 8-15,-2 0 18 16,2 1 1-16,2 1-2 16,2 1 7-16,6-1 45 15,4-1-30-15,5 1 24 0,2-3-24 16,0 0-23-1,0 0 10-15,1-1-2 0,2-1 0 16,-3 1-3-16,3-2-2 16,-2-1 4-16,8 0 2 15,3 0-1-15,-2-1-6 16,2 3-16-16,-5-1-1 16,2 2 1-16,-3-2 11 15,-5 1-13-15,1-1 1 16,-5 2 5-16,0 0-6 15,-1-1 0-15,1 1 1 16,5-1 0-16,-3 2 11 16,6-3-12-16,1 3 0 15,-1 0 1-15,4 0 0 0,0-1 7 16,-2 1-7-16,-2 0 9 16,1-1 4-16,-4-1-6 15,-1-1-7-15,-2-1 7 16,-3-2 4-16,-4 2 2 15,-3 0 4-15,-6 1 22 16,-6 3 19-16,-1 0-22 16,0 0-23-16,-1 0-4 15,1 0-10-15,1 0-10 16,4 0 10-16,2-2 1 16,6 1 7-16,-1-2-8 15,3 0 0-15,2 1 7 16,-1-1-7-16,-1-3 0 15,3 3 0-15,-5 2 1 16,1 0 1-16,1-1-2 0,-2 1 0 16,5 0 3-16,1 1-3 15,4 1-8-15,-4 2-28 16,7-1 35-16,-3 4 1 16,3-3 0-16,-4 0 1 15,1-1 7-15,-7-2-8 16,-3 0 0-16,-7-1 2 15,-2 1 7-15,-3 0-2 16,2-1-7-16,-2 1 1 16,4-2 3-16,1 1-4 15,3-1-21-15,2 2-85 0,-2 2-64 16,-5 3-181-16,-25 8-212 16</inkml:trace>
  <inkml:trace contextRef="#ctx0" brushRef="#br0" timeOffset="28716.6178">27617 8922 513 0,'0'-1'168'16,"0"-1"28"-16,-2 0-79 15,2 0-9-15,0 2-19 16,2 0-43-16,-4 0-35 16,2 2-11-16,0-2-1 0,0 1-14 15,3 0 9 1,2 4 6-16,1 3 6 0,1 0-5 16,7 2 1-16,-4 2-2 15,3-2 11-15,1 4-11 16,0-3 0-16,0 2 1 15,2-4 0-15,-3 1-1 16,0-1 0-16,2-4-1 16,-3 2 0-16,1-2-4 15,-4-2 5-15,-1 1 7 16,-4-3-7-16,-4 4-6 16,-1 2-1-16,-4 4 7 15,-10 7 16-15,-7 10 13 16,-9 5-13-16,-2 2-4 15,0-1-10-15,8-1-2 0,2-4-9 16,7 4-197 0,-30 24-485-16</inkml:trace>
  <inkml:trace contextRef="#ctx0" brushRef="#br0" timeOffset="30951.6155">22334 11042 355 0,'-3'0'114'0,"1"0"-57"0,-1 0-7 16,3 0 26-1,0-2-1-15,2 2-6 0,-2 0 2 16,0-1 19-16,0 1 19 16,0 0-4-16,0 0-7 15,0 0-46-15,0 1-19 16,1-1-33-16,7 2 2 16,8 0 31-16,6 3-8 15,10-1-11-15,5 0 7 16,4 2-14-16,5-1 10 15,5 4-11-15,1-2 6 16,7 2 6-16,3 2-11 16,3-3-6-16,7 2 15 15,8-3-16-15,49 3 6 16,17 0 3-16,-4-5-8 16,-53-5 6-16,5 0-7 15,3 2 0-15,-3-9 1 0,9-5-1 16,-3 0 0-16,-9-5 6 15,0 7-5-15,2-3 0 16,10 2 0-16,-2 4-1 16,-3 1 9-16,-2 2-8 15,-10 2 1-15,2 1-1 16,5-2 0-16,1 2-1 16,9-7-1-16,-1 1 1 15,-14 1 6-15,-51 7-6 16,3-1 0-16,-4 0 0 15,31 2 0-15,-4 1 0 16,-8-1-9-16,-3 1 9 16,0-1 9-16,1-4-9 0,2-1 2 15,0-1-1-15,4-5 0 16,0-1 0-16,8-5-1 16,4 3 0-16,6-1 7 15,5 1-7-15,42-3-1 16,-87 10 0-16,34-4 1 15,-10 1 1-15,-13 3-1 16,-6 0 0-16,-9 0 9 16,-7 3-9-16,-9-3 1 15,-5 3-2-15,0 0 2 16,-6 1-1-16,2-2 1 16,2 1-1-16,2 1 1 0,0 0-1 15,0-1 1-15,-3 1-1 16,1-1 0-16,5 2 0 15,2-1-1-15,6 1 1 16,6-3 4-16,2 0-4 16,5-1-1-16,5 0 1 15,3-3 1-15,6-3 5 16,3 2-6-16,4 1 0 16,-5 4 2-16,-4-1-2 15,-4 2 0-15,-6 1 3 16,-9-2-3-16,-6 1 0 15,-1 1 0-15,-1-2 0 16,9-1 5-16,3-3-5 0,7 0 0 16,0-1 3-1,1 1-3-15,-4-1 0 0,-6 1 4 16,-4 0-3-16,-12 2 4 16,-8 2-5-16,-2 1 0 15,-5 1 0-15,0 1-51 16,-5 1-123-16,-2 5-51 15,-6 7 85-15,-59 35-173 16</inkml:trace>
  <inkml:trace contextRef="#ctx0" brushRef="#br0" timeOffset="31995.2691">24547 11407 937 0,'-4'-11'15'0,"1"4"49"0,-1-10 16 15,2 7-41-15,1 0-2 16,-3 2 14-16,1 3 5 16,-2 1-34-16,-4 0-1 15,-10 0-13-15,-4 1 7 16,-12 1 6-16,-1 4-5 15,-3 3-4-15,0 5-10 16,1 5-2-16,2 3 9 16,4 4-9-16,4 2 0 15,7 1 0-15,8-3 0 16,7 0-2-16,6-3-8 16,6-4 2-16,5 0-2 15,11-5-16-15,12-9 13 16,15-8 13-16,14-13 15 15,5-8 10-15,-5-3-8 0,-12 0-7 16,-17 4 7-16,-9 4-11 16,-11 9 4-16,-4 3 8 15,-5 7-17-15,-5 1-1 16,0 3-13-16,0 3-7 16,1 2 4-16,-2 10 8 15,-1 8 8-15,-2 8 18 16,-7 11-18-16,4 2 2 15,-1 5 4-15,2-1-5 16,1-1 0-16,2-3-1 16,3-7-48-16,4-5-58 15,8-5-208-15,30-10-494 16</inkml:trace>
  <inkml:trace contextRef="#ctx0" brushRef="#br0" timeOffset="32362.4649">25213 11276 661 0,'-1'-1'92'15,"1"1"62"-15,-2-2-128 16,2 5-16-16,2 3-10 16,1 2 32-16,0 3-8 15,4 5 13-15,2-1-2 16,0 7 13-16,-1 0 6 16,-4 3-9-16,-1 1-15 15,-3 2-15-15,-3-1-14 16,-6 0 16-16,-10 1-4 15,-5 3-13-15,-9 1-46 16,-1-4-67-16,-4-9-67 16,6-11-60-16,-44-30-236 15</inkml:trace>
  <inkml:trace contextRef="#ctx0" brushRef="#br0" timeOffset="32511.9826">25234 11303 862 0,'9'-11'16'0,"0"1"62"16,12-12 3-16,3 8-42 16,6 1-18-16,3 6-21 15,1 6-10-15,-1 4-145 16,-1 5-85-16,52 6-211 16</inkml:trace>
  <inkml:trace contextRef="#ctx0" brushRef="#br0" timeOffset="32768.504">26050 11208 660 0,'2'-1'150'15,"-4"1"-29"-15,2 0-115 16,0 3-6-16,-4 5 0 15,-6 6 45-15,-9 12 21 16,-9 6-22-16,-5 5-16 16,-6 1 10-16,-2-3-16 15,0 2-8-15,3-2-7 16,5 0-7-16,1 1-72 0,-37 57-205 16</inkml:trace>
  <inkml:trace contextRef="#ctx0" brushRef="#br0" timeOffset="32926.2695">25730 11397 1167 0,'-2'-10'6'16,"1"3"108"-16,-1-4-114 15,2 11-118-15,5 7-5 16,20 32-164-16</inkml:trace>
  <inkml:trace contextRef="#ctx0" brushRef="#br0" timeOffset="33074.2018">25953 11608 1222 0,'0'-9'34'16,"0"3"11"-16,3-4-45 15,3 7-437-15,35-4 209 16</inkml:trace>
  <inkml:trace contextRef="#ctx0" brushRef="#br0" timeOffset="44125.9356">18830 12819 243 0,'-2'0'88'0,"2"-1"-35"16,-3 1-23-16,1-1-8 15,1 1-11-15,-2-2 86 16,0 1-62-16,-2-1-14 15,1 1 10-15,-3 1-2 16,-1 0-22-16,2 1 1 16,2 1-1-16,-3-1-1 15,-1 2 2-15,2 1-7 16,0-2 35-16,-2 1 65 16,2-2-47-16,-1-1-30 15,2 0 0-15,2 1-3 0,2-1 1 16,-1 2-14-1,1-1-8-15,-2 2 11 0,0 0-11 16,0 0 0-16,1-2 5 16,-2-1-4-16,3 0-1 15,1 0 0-15,0 2 0 16,0-4 0-16,1 2-14 16,-1-1 14-16,0 1 2 15,4-2 67-15,-8 2 3 16,8 0-42-16,-4 0-15 15,0 2-14-15,0-2-1 16,0 1-6-16,0-1 6 16,0 2 7-16,2-2-7 15,-2 1 0-15,1-1-24 16,1-1 5-16,-2 1 19 0,0 1 12 16,0-1-7-16,0-1-5 15,0 1-5-15,0-2 5 16,1 2 9-16,-1 0-6 15,2 2-2-15,-1-2-1 16,1 1 32-16,2 1-11 16,-1-1-8-16,4-1-13 15,1 0 1-15,4-1-1 16,2-1 35-16,1-1-14 16,1 0 3-16,0 1-12 15,-3-3 1-15,1 4-2 16,0-2-2-16,2 0-3 15,8-1 0-15,4-2-6 16,3-2 16-16,7 1-15 16,1 1-1-16,-2 1 2 0,3-2-2 15,-2 1 6-15,2-1 0 16,0-3-5-16,5 0 5 16,-2 2-6-16,-1-2 0 15,-8 5 0-15,-10 4-1 16,-1 1-5-16,-9 3 0 15,-2 1 6-15,3 0 6 16,-3 1-5-16,0-1-1 16,3-1 0-16,-1 0-34 15,3-2-107-15,6-4-185 16,23-28-279-16</inkml:trace>
  <inkml:trace contextRef="#ctx0" brushRef="#br0" timeOffset="47374.3583">28485 12676 267 0,'-3'-3'88'0,"2"0"-37"16,-2-3-15-16,3 4-36 15,3 0-30-15,-2 1 30 16,1 1 2-16,1-2 31 15,1-1 19-15,-2 1 4 16,-1-3 35-16,1 4 2 16,-2 1-15-16,0 0-37 15,0 0-25-15,0 0-7 0,0 0-3 16,0 0 8-16,0 0-5 16,0 0 3-16,1 0-5 15,2 1-6-15,3 1 25 16,1-1 5-16,4 5-17 15,4 0-10-15,-2 2-4 16,1 1-33-16,1 1-63 16,-6 1-39-16,-5 0-27 15,-4 6 12-15,-36 34 6 16</inkml:trace>
  <inkml:trace contextRef="#ctx0" brushRef="#br0" timeOffset="47874.6555">28730 12815 511 0,'-3'-3'135'0,"1"-1"-35"0,-4 0-29 15,-1 0 13-15,3 1 21 16,1 0-42-16,1 2-9 16,4 1-26-16,-1-2-28 15,2 1-24-15,5 1 24 16,3 0 27-16,12 0-1 15,5 0 1-15,11-1-6 16,4-1-15-16,6 4 4 16,2-1 1-16,1 3 4 15,4 2-8-15,2-2-5 16,1 0-2-16,4 0 6 16,1-8-6-16,-1-1 8 15,0-2-7-15,-5-5 6 0,-6 3-6 16,-6 0-1-1,-8 1 1-15,-12 2 7 0,-3 3-7 16,-8 2-1-16,-4 1 0 16,-1 1-20-16,-6 5-83 15,-2 4-124-15,-21 33-56 16</inkml:trace>
  <inkml:trace contextRef="#ctx0" brushRef="#br0" timeOffset="50312.751">18741 13711 238 0,'-5'-2'89'0,"2"0"-26"16,-2-2 12-16,5 1-48 16,3-3-26-16,3-2 5 15,3-3 17-15,3-5-5 16,-5 0-2-16,-2 1 8 15,-3 2 54-15,-6 6 12 16,1 4 3-16,-1 2-25 16,1 1 7-16,1 0-66 0,1 0 0 15,1 1-9 1,-2 1 0-16,-1 1 1 16,2-2-1-16,-1 1 0 0,4-1-6 15,-1 0-10-15,4 1 16 16,-1 2 16-16,4-1 16 15,5 0-19-15,7-2 11 16,5-4 29-16,12-8 28 16,14-9-15-16,13-6-30 15,46-25 10-15,-71 34-16 16,39-15-9-16,-10 6-10 16,-8 6-10-16,-9 9-1 15,-6 4-1-15,-7 10-91 16,-5 6-85-16,30 54-285 15</inkml:trace>
  <inkml:trace contextRef="#ctx0" brushRef="#br0" timeOffset="51036.344">28799 13372 243 0,'-8'0'76'0,"-1"0"-53"16,-10 0-13-16,-4-3-4 15,-2-3-5-15,-12-4 0 16,-10 0-1-16,-12 1 0 16,-3 3 0-16,1 3 0 15,-71 7-7-15</inkml:trace>
  <inkml:trace contextRef="#ctx0" brushRef="#br0" timeOffset="51739.4293">28968 13532 271 0,'-7'-1'80'0,"1"1"-40"0,-7 0-5 16,4 1 11 0,6-1-14-16,0 0-20 15,3 0-6-15,0-1-5 0,1 2 29 16,-1-1 29-16,2 0-25 16,0 0-32-16,3 0 14 15,1 2 82-15,6-1-13 16,4 0 8-16,11 1-1 15,5-1-17-15,8-1-30 16,8 0-9-16,12-1-14 16,2-1-10-16,7 4-11 15,-2-1 15-15,0 2-14 16,-1 0 12-16,-5 1-13 0,-4-1-2 16,-5-1-5-1,-9-1 6-15,-5 0 15 16,-6 1-14-16,0-2 0 0,-4 1 0 15,-4 1-1 1,-2 1 0-16,-7 2-12 0,-3 3-96 16,-14 4-218-16,-72 36 173 15</inkml:trace>
  <inkml:trace contextRef="#ctx0" brushRef="#br0" timeOffset="53505.7239">18888 14741 63 0,'-2'0'22'0,"2"0"-5"16,0-1 31-16,2-3-39 16,1-2-8-16,-2 1 22 15,-1-2-22-15,-1-2 33 16,-4 4 23-16,-1 0-10 16,-5 3 22-16,3 0-44 15,0 1-2-15,-1-4 1 16,3 4 31-16,-4-5 29 15,4 1-39-15,3-4-21 0,-2-2-3 16,2 1-3-16,-1-1-3 16,-2 2 23-16,2 5-10 15,-2 0 10-15,3 3-37 16,1-1 16-16,2 1-17 16,2-1-7-16,-2 1 7 15,1-2 0-15,-1 0 0 16,0 2 14-16,-1-1 14 15,1 1 12-15,0 2-40 16,-2-1-20-16,2 0 13 16,0 2 7-16,2-2-1 15,-2-2 0-15,1 1-11 16,2 0 12-16,6-1 54 0,4-4 26 16,3-2-14-1,9-2-33-15,9-6 7 0,9-2-1 16,14-4-16-1,15-4-10-15,53-15-2 0,11 2-4 16,-103 33 1-16,-9 2-8 16,21 1-44-16,-16 11-43 15,-16 7-8-15,-3 5-43 16,10 40-133-16</inkml:trace>
  <inkml:trace contextRef="#ctx0" brushRef="#br0" timeOffset="54944.5592">28789 14364 337 0,'-1'-2'93'0,"1"1"-28"16,0-3-29-16,0 4 0 0,1-2 27 16,-1 1-14-16,2-2-5 15,0 2 16-15,-2-1-6 16,0 2 15-16,-2-1 4 16,2 1-1-16,-2 0-4 15,1-2-5-15,-1 2-11 16,-1 2-22-16,3-2-21 15,0 0-3-15,0 0-6 16,3 0-7-16,-1 1-8 16,-1-1-2-16,1 2 17 15,1-1 7-15,2 0-6 16,1 2 3-16,2 1-4 0,9-1 0 16,7 1 34-16,13 0-19 15,15-1 1-15,9 1-1 16,7 3-4-16,8-1 5 15,45 5-8-15,11 4-7 16,7 2 1-16,-46-7-2 16,-8 2 7-16,-50-9-5 15,3 1-2-15,-1 0 0 16,36 3-29-16,-3 2 23 16,-4-2 12-16,0-1-6 15,-7-2 12-15,-5 2-12 16,-7-2-14-16,-8 4-130 0,26 11-393 15</inkml:trace>
  <inkml:trace contextRef="#ctx0" brushRef="#br0" timeOffset="59218.9309">18993 12094 539 0,'-1'-4'90'0,"-1"0"-39"16,-1-3-27-16,1-3-14 15,0 2 8-15,2-2 15 16,-1 1 5-16,-2 2-8 15,-3 1 22-15,-2 2 13 0,-4 0-37 16,2 2-4 0,-2 2-7-16,-5 2-1 0,5-1-1 15,-1 3 11-15,-2-2-14 16,0 1 0-16,-1 0 1 16,-5-1-5-16,3 0-2 15,-4-2 1-15,4-2-6 16,0 1 12-16,1 0-11 15,2-2 19-15,1 1 3 16,3 1-5-16,-1 2-8 16,-1 6-11-16,-5 8 0 15,-5 5 8-15,-2 7-8 16,-5 2 0-16,0 2 0 16,7-2 0-16,-1 1 0 0,7-3 0 15,3-2 0 1,3 1 0-16,6-1-10 0,4 1 2 15,2 0 8-15,2 1 0 16,0 4 0-16,-1-1 0 16,-4 2 2-16,-1 5 10 15,-4 1-12-15,1 3 1 16,0 0-4-16,3-1 10 16,3 0-7-16,2 2 1 15,-1 1 10-15,-1 2 2 16,-1 3-7-16,-1 2-5 15,1-4 20-15,1-6-19 16,1-2 13-16,2-4-3 0,3 1-5 16,-3 0 4-16,1 5-11 15,-2 0 1-15,-4 3 17 16,-1 1-17-16,-5 4 1 16,0 0-1-16,-2 2 5 15,2 1-4-15,1 0-1 16,4 0-1-16,0-2 9 15,4-1-9-15,2-3 0 16,4-1 0-16,1-2 0 16,3 4 0-16,-1 1-1 15,2 2 1-15,3 0 0 16,0 2-2-16,1-7-5 16,7-2 7-16,-3-4 9 15,6-3-3-15,-1 2-5 16,1-3 0-16,2 1 6 0,-3-3-6 15,-1 5-1-15,-7 0 9 16,-1 3-8-16,-9 1 4 16,0 1-3-16,-4 1-1 15,-2 1 10-15,5-2-11 16,4-5-1-16,5-4 0 16,5-8-17-16,5-2-5 15,0-5 22-15,-2-1 1 16,4-2-12-16,-2-4 7 15,3 1 5-15,2-4 8 16,-2-2-8-16,5-4-9 16,3-7 0-16,5-3 18 15,5-5 5-15,-1-1-1 0,-1 0-5 16,-7 0 7-16,-5 1-14 16,-8-1 5-16,-2-3-4 15,-6-6 4-15,5-2 4 16,-4-5-5-16,2 1-4 15,0-1 7-15,3-2-8 16,-2-2-1-16,-1 1 1 16,-2-2 2-16,-4 3-2 15,-4-1-1-15,-6-1 1 16,0 5-1-16,-6 3 0 16,2 2 1-16,-2 4 1 15,1 1 1-15,2-1 4 0,-1 3-6 16,-2-3 2-16,-3 1-2 15,-3-3-11-15,-3 0 11 16,-7-5-6-16,1 0 11 16,-5-1-5-16,3 0 7 15,0 0-1-15,7-1 2 16,2-1-8-16,0 1 6 16,1-5 1-16,0 0-7 15,-2-1 0-15,-1 2 1 16,-2 0 0-16,3-3 5 15,-2 2-6-15,2-3 0 16,5-2 0-16,2 3-6 16,2-3 6-16,2 4 0 0,1-1-5 15,-2 0 5 1,-2-2 0-16,-2 3 1 0,-1 0 13 16,-3 1-14-16,0-2-5 15,1 1 5-15,-1-2 1 16,5 1 5-16,1 1-6 15,3 2 0-15,-1 2 5 16,4 0-5-16,2 1-14 16,-1 2 14-16,1 0 0 15,-1 0 1-15,-1-2 0 16,1 3 5-16,-6-1-1 16,0 1-5-16,-2 3 0 15,-2 1 3-15,1 1-3 0,-2 0 0 16,2-1 0-1,-1 0 0-15,-2 1 0 0,2-1-3 16,-4 2 3-16,-1 3-5 16,0-2 6-16,5 2-1 15,-2 1 2-15,5 3 4 16,0-2-1-16,4 0-5 16,2 2-4-16,3-1-5 15,2-3 9-15,2 3 0 16,3-2 0-16,1 0 0 15,1 4-1-15,2-3-19 16,-3 3 20-16,1-1 7 16,-5 4-6-16,-3-1 7 15,-3 1-8-15,0-4 0 16,1-1 7-16,2-2-7 0,0-2 0 16,-1 1 0-16,-1 0 0 15,1 1 0-15,-2-2 1 16,-3-1 0-16,0 3-1 15,0 2 0-15,-3 1 0 16,-2 3 0-16,1-2 0 16,1 0 0-16,-2-3 7 15,-1 1-7-15,-1 1-6 16,-5 0-8-16,-3 4-10 16,-5 0 24-16,-6 7 0 15,-6 2 0-15,-4 5 3 16,-2 0-3-16,5 4 0 15,2-3-1-15,4 0-17 16,10-3-39-16,5 3-147 0,-7 2-295 16</inkml:trace>
  <inkml:trace contextRef="#ctx0" brushRef="#br0" timeOffset="72547.1632">22270 9168 18 0,'-2'-4'232'16,"2"1"-164"-16,-1-3-68 0,4-1 0 16,1-2 27-16,2 2-14 15,0 2 7-15,-4-1 8 16,-2 2 23-16,-2 1-46 16,-1 3-5-16,-4 1-12 15,-1 6-58-15,-17 10-179 16</inkml:trace>
  <inkml:trace contextRef="#ctx0" brushRef="#br0" timeOffset="73446.8598">23404 9178 120 0,'-3'0'46'15,"0"0"-29"-15,-6 0-7 16,-3 0 7-16,-7 0 22 16,-6 1 22-16,-8 1-8 15,-5-1-10-15,-2 2-20 16,-2 0-11-16,-1 1-12 15,-62 8-5-15</inkml:trace>
  <inkml:trace contextRef="#ctx0" brushRef="#br0" timeOffset="82696.1277">18800 14269 324 0,'-8'0'93'0,"5"0"-62"16,-4 0-16-16,3 0 3 15,4 0 3-15,0 0-7 16,0 0 29-16,-1-1 61 16,-2 1-16-16,-3-2-10 15,0 1-6-15,-1 1-27 16,1 0-25-16,0 3-19 16,0 2 9-16,2 1-10 15,0-1 0-15,3 2 1 16,1-1-1-16,-2-3 0 15,2-1 6-15,2 1-4 16,-1 0 19-16,3 1-21 0,2-2 15 16,5 1-4-16,9-3 28 15,7-3-2-15,6-6-4 16,3-1-22-16,-1-3 20 16,-2 1-8-16,-7 1-16 15,-3 4-5-15,-4 3 10 16,2-2-3-16,-3-1 6 15,5 3-14-15,-1-1 11 16,3 1-12-16,-1 1 1 16,0 2 0-16,-2-1-1 15,-6 2-6-15,-6 3-16 16,-6 0-19-16,-4 3 41 16,-4 1 14-16,-6 3 5 0,-6 1 4 15,-6 3-14-15,0-2-3 16,-2-1-6-16,-3-2 2 15,2 4 6-15,-5-1-8 16,-2 3 0-16,4-2 6 16,3 0-5-16,7-4-1 15,3-2 0-15,10-2 0 16,4-5-21-16,4 0-77 16,5-2 56-16,6-1 41 15,3-4 1-15,8-1 0 16,0-2 0-16,2 1-30 15,-3 4-181-15,2 7-271 0</inkml:trace>
  <inkml:trace contextRef="#ctx0" brushRef="#br0" timeOffset="88848.507">29109 14380 132 0,'-5'-3'63'16,"1"1"-12"-16,-5-3-9 16,-4 1 10-16,0 0-10 15,0-1 23-15,1 0-5 16,0 1 1-16,2 0-32 16,2 1 23-16,2 0-26 0,2 2-16 15,-2-1 1 1,5-1-4-16,1 3 4 0,-2 0-11 15,2 0-9-15,-1 5 7 16,-4-1 1-16,1 3 1 16,-1 0-1-16,0 0 1 15,2-4 1-15,3 0-1 16,-1-2 0-16,1-1 23 16,0 0 12-16,0 0 16 15,-3 0 12-15,-1 1-26 16,-7 1-17-16,2-1-20 15,-1 2 1-15,5-3 3 16,4 1-4-16,1-1-6 16,1 0-20-16,1 0-25 0,-1 0 33 15,3 2 18-15,1 2 57 16,3-1-13-16,4 2 20 16,5 1 14-16,9 1-45 15,5 2 0-15,11-2 8 16,13 0 1-16,11-1-8 15,53-1 1-15,17-2-23 16,18-3 16-16,-56 0 1 16,-10-3-5-16,-46 5-5 15,-5-2-5-15,1 0-7 16,33 0 16-16,-6-2-22 16,-2 2 5-16,-6-1 3 15,0 0 9-15,-2-2-17 16,-6 3 0-16,-5 0-1 15,-4 1 10-15,-2 1-10 0,-2 0 1 16,-6 1-1-16,-2 1 1 16,-9-1 1-16,-8-1-2 15,-6-1-13-15,-7 0 1 16,-2-1 7-16,-6 0 5 16,-6 0 36-16,-12 0-18 15,-6 5-6-15,-15-3-6 16,-3 4-5-16,-12 2 13 15,-66 11-14-15,-69 8-18 16,-56 4-6-16,64-19-33 16,12-5 19-16,36-3 26 15,40-4 12-15,64 2 7 16,9 1-6-16,7 0-1 0,-19 1 8 16,19-1-8-1,17 1-23-15,14-3-44 0,8 4 23 16,15-5 44-16,13-5 8 15,12-3 10-15,15-6 4 16,8 0-11-16,46-9-4 16,11 5 2-16,-93 17 0 15,-7-1-8-15,34-1 0 16,-12 2 1-16,-12-1 7 16,-13 1-2-16,-16 1-7 15,-7-1 0-15,-9 1-15 16,-4 0-14-16,-8 1 29 15,-12 3 21-15,-19 6-9 0,-65 17-12 16,-65 19-48 0,-14 1-36-16,67-27-7 0,4-9 19 15,25-8 49-15,58-6 23 16,13 0 27-16,8-1 15 16,-11-2 35-16,19 2-38 15,20-2-39-15,28-6-9 16,65-18 9-16,53-10 13 15,23 7-13-15,-68 13-40 16,-21 6 10-16,-70 17-11 16,9 8-310-16</inkml:trace>
  <inkml:trace contextRef="#ctx0" brushRef="#br0" timeOffset="90704.1191">29103 14623 19 0,'-2'0'203'0,"2"0"-139"0,-3 2-31 16,3-4 48-16,-1 1-25 15,-4-3-16-15,0-1 5 16,-3 1 20-16,2 0-19 16,2 1 35-16,-1-1-24 15,0-1-30-15,1 4-15 16,1 0-10-16,2 1 10 15,-1-2-6-15,2 2 7 16,2 0 23-16,-1-1-18 16,5-1-7-16,9-1-11 15,16-4 24-15,13-1-12 16,9-1-5-16,9 2 14 16,-1 0-4-16,1 2-16 15,0 1 7-15,-4 1-8 16,-9 3 0-16,-7 1 9 15,-6 1-9-15,-5-1 1 16,-4 1-1-16,-7-1 1 0,-4 0-1 16,-12 1-11-16,-5-1-22 15,-18 5 33-15,-22 5 0 16,-64 20-31-16,-62 11-34 16,-6-6 23-16,75-26 33 15,16-3 9-15,50-5 1 16,6 1 12-16,7-1-4 15,-17 1 8-15,19-2-5 16,9-1-12-16,10 0-39 16,10-1 2-16,12-2 37 15,13-6 58-15,17-2-26 16,11-6 22-16,6-1-18 0,-3 2-36 16,4 1 0-16,-10 5 11 15,-2 1-10-15,-9 5 8 16,-8 2-9-16,-12 5-102 15,-12 3-72-15,-14 20-105 16</inkml:trace>
  <inkml:trace contextRef="#ctx0" brushRef="#br0" timeOffset="212442.1239">18275 8157 376 0,'-10'-4'122'0,"4"-2"-68"16,-11-5-27-16,3 3 21 15,1-2 16-15,1 2-7 16,0 0 2-16,2 3-8 16,5 0-26-16,0 3 19 15,2-1-11-15,-3 1-14 16,-5-1 29-16,-3 1-16 16,-8 2-14-16,-5-2-2 15,-9 4-14-15,-9 0 14 16,-7 6-7-16,-11 7-1 0,-1 8-7 15,-2 5 11-15,10 4 0 16,10 4 17-16,12 0-28 16,5 4 9-1,3 2-2-15,-2 6-8 0,-6 9 1 16,-21 47 6-16,6 21-5 16,44-85 3-16,5-5-5 15,0 36 0-15,12-8 0 16,9-5 0-16,9 0 6 15,4-1-5-15,2 2 0 16,4 3-1-16,-1 2 0 16,1-4-1-16,5 0-8 0,4-10-2 15,9-7 11 1,7-14 0-16,7-10 9 0,51-18-15 16,22-43 34-16,23-33-19 15,-46 14-3-15,-1 5 33 16,-2 3-1-16,-11 0-20 15,-70 27-5-15,-7 1 1 16,-1 0 14-16,23-24 19 16,-12 5-8-16,-16 2-6 15,-13-1-14-15,-8-4-18 16,-4-9 6-16,-5-6-1 16,-6-47-5-16,5 72-1 15,-7-37 0-15,-1 5 0 0,-2 7 1 16,-2 6-1-16,0 6 1 15,-3 3 4-15,0 5-4 16,-3 2-1-16,-1 4 0 16,-12-3-20-16,-14 4 15 15,-16 1 5-15,-57-10 0 16,-12 11 1-16,100 20-1 16,6 2 0-16,-25-12 0 15,15 6-41-15,9 12-183 16,-56 70-158-16</inkml:trace>
  <inkml:trace contextRef="#ctx0" brushRef="#br0" timeOffset="214225.8869">32061 8107 318 0,'-3'-10'144'0,"0"0"-71"16,-1-7-19-16,1 3 3 15,-3-2 3-15,0 2-3 16,2-3 12-16,-4 0-6 0,0-1-1 16,0 2-11-16,-1 0-14 15,0 0-8-15,-3 3-2 16,-2-1 0-16,-5 1-27 15,-1-1 0-15,-8 0 5 16,-8-1-4-16,-10 1 15 16,-9 1-16-16,-9 0 8 15,-5 5-1-15,-7 3 7 16,0 5-14-16,4 5 20 16,10 3-20-16,8 8-11 15,4 4 11-15,3 8 6 16,-4 7 0-16,-2 12-6 15,-10 10 0-15,-38 48 5 16,-28 41-4-16,-18 21 5 16,60-63-4-16,23-3-2 0,20-1 0 15,13-5 0-15,12-6-5 16,10-9 5-16,7-44 0 16,7 0-10-16,-1 0 9 15,10 34-13-15,10-1 5 16,12-5 3-16,20 1-10 15,56 27 8-15,54-20 8 16,44-31 0-16,-68-22 0 16,-14-2-8-16,-13-5 6 15,-11-1 2-15,-63-9 0 16,-4-1 0-16,-3-1 16 16,38 0-25-16,-3-4 23 0,-2-4-7 15,3-8-7-15,3-7 23 16,-1-11-7-16,4-13 26 15,3-13-12-15,46-47 3 16,2-9-4-16,-96 78-28 16,-5 3 23-16,32-40-17 15,-11 5-5-15,-6-1-1 16,-10 6-1-16,-9 2-10 16,-9 2 9-16,-6 3-10 15,-11 0 20-15,-6 1-9 16,-5-3 0-16,-11-1-6 15,-12-3-5-15,-14-4-52 16,-20 1-19-16,-69-22-49 16,-41 38-85-16,1 29-91 15</inkml:trace>
  <inkml:trace contextRef="#ctx0" brushRef="#br0" timeOffset="215772.3228">31944 6515 639 0,'7'-19'90'16,"3"5"-41"-16,6-19-13 15,4 3 3-15,2 0 3 16,-3 2 39-16,0 1 44 0,-10 9-26 16,-4 6 1-16,-4 8-49 15,-2 4-51-15,-1 3-29 16,-6 7-9-16,-11 11 38 16,-15 13 16-16,-27 22 1 15,-74 65 16 1,-59 54-2-16,-55 63-17 0,75-39 23 15,15-48-25-15,22-19-6 16,30-27 9-16,26-25-13 16,48-50 14-16,10-4-16 15,4-4-14-15,-16 19-41 16,18-13-79-16,13-7-68 16,43-1-98-16</inkml:trace>
  <inkml:trace contextRef="#ctx0" brushRef="#br0" timeOffset="216290.6724">30841 7184 355 0,'0'-19'122'0,"-1"3"-13"16,-1-16 1-16,-2 8-46 15,1 10 73-15,-2 7-58 16,4 5-43-16,-1 2-36 16,4 4-25-16,-2 0 23 15,0 2 2-15,1 3 15 16,-2 10-7-16,-1 3 14 0,-10 8 5 16,-3 5 20-1,-15 9-8-15,-10 8 4 16,-11 9-23-16,-38 52 1 15,-1 17 9-15,28-7-17 0,56-93-1 16,4-4-7 0,7-5-5-16,2 19-8 0,13-14 1 15,11-9 7-15,16-13 18 16,66-11-18-16,75-22-6 16,56-21-134-16,-72 7-229 15</inkml:trace>
  <inkml:trace contextRef="#ctx0" brushRef="#br0" timeOffset="217489.7964">18791 6540 695 0,'-16'-12'63'0,"0"2"-52"15,-15-10-10-15,3 7 77 16,4 2 6-16,6 3 8 16,6-1-8-16,6 4-3 15,3 2-20-15,3 1-7 16,0 1-21-16,0 2-15 0,0-1-18 15,3 5-33 1,3 3 13-16,10 9 11 0,10 8 9 16,9 9 1-16,12 8 11 15,8 9-10-15,11 6 11 16,5 10-7-16,50 52 2 16,7 36-7-16,-7 23 10 15,-52-82-2-15,-14 0-9 16,-12-2 9-16,-11-3-9 15,-10-4 0-15,-8-5-16 16,-14-7-23-16,-5-40-39 16,-3-3-24-16,-1 0-103 15,-40 120-73-15</inkml:trace>
  <inkml:trace contextRef="#ctx0" brushRef="#br0" timeOffset="218221.9802">19735 7411 223 0,'-2'-10'168'0,"1"3"-78"0,-2-10-43 15,1 5-17-15,2 0 31 16,-4 2-14-16,3-1 7 15,-2 1 46-15,0 2-50 16,-2-2 19-16,2 1 33 16,-1 3-39-16,2 1-17 15,0 3-14-15,1 2-24 16,2 2-8-16,1 3-13 16,1 4-7-16,0 7-8 15,2 6 28-15,-2 6 0 16,-2 8 0-16,-2 6-14 15,-2 5 14-15,-3 2 2 0,-1 2 10 16,3-2 7-16,-2-2-13 16,3-4 3-16,-3-1-3 15,2-8-1-15,-2-1-5 16,-4-9-24-16,-4-3 24 16,-10-3 6-16,-12 2-6 15,-14 2 16-15,-18 0 2 16,-51 16 3-16,-23 0 0 15,7-8-12-15,97-22 0 16,13-5-9-16,10-4-61 16,21-44-193-16</inkml:trace>
  <inkml:trace contextRef="#ctx0" brushRef="#br0" timeOffset="343203.3135">18010 13184 328 0,'-6'-3'168'0,"2"1"-87"15,-4 0-46-15,4 0 71 0,4 1-38 16,-2 1 4-16,1-2 12 15,-1 2 4-15,1 0 7 16,-1-1-10-16,1 1-14 16,-2-2-8-16,-2 1 18 15,0 1-2-15,0 0-28 16,1 0-15-16,-2 0-22 16,-1 0-13-16,0 1 12 15,3-1-11-15,-1 2 7 16,1-2 3-16,-4 0-11 15,-2 0 14-15,-5 0-9 0,-6 4 0 16,-12 3 3 0,-12 10-9-16,-14 6 1 15,-13 2 0-15,-54 13 0 0,-30-1 7 16,-6 10-8-16,66-20 0 16,60-22-1-16,8-4-43 15,4-1-111-15,-25 2-116 16,-54-4-384-16</inkml:trace>
  <inkml:trace contextRef="#ctx0" brushRef="#br0" timeOffset="343772.0369">16859 13209 853 0,'-3'-4'25'16,"0"1"52"-16,-2-1 26 15,5 3-53-15,-3-1-16 16,3 4-8-16,0-2-16 16,0 1-10-16,0 0 0 15,-1 5-7-15,-4 10 7 16,-11 17 43-16,-12 21-14 0,-34 56-10 15,43-70-13-15,-16 30-5 16,15-16-1-16,15-19-9 16,14-17 0-16,18-15-24 15,15-17 33-15,19-21-2 16,63-54-104-16,83-81-241 16</inkml:trace>
  <inkml:trace contextRef="#ctx0" brushRef="#br0" timeOffset="344754.1219">15182 12957 938 0,'-4'-6'40'15,"3"3"65"-15,-1-1-70 16,2 3-17-16,0 2-3 15,0-1 69-15,-1 0-3 0,1 0-27 16,-2 1-3-16,2-1 18 16,-1 0-2-16,1 2-17 15,-2-2-32-15,0 3-18 16,-4 5-5-16,-6 12-17 16,-9 11 5-16,-7 11-1 15,1 2-9-15,6-7 18 16,9-11-10-16,7-7-5 15,8-9-12-15,8-3-3 16,5-3 9-16,13-1 30 16,8-3 0-16,9 0 7 15,4 3-6-15,6 2 8 16,-2 8-9-16,-7 6 0 16,-6 10 0-16,-13 6 0 15,-11 9 1-15,-9 3 17 0,-9 0-17 16,-6 0 0-1,-7-5 17-15,-5-3 2 0,-5-2-1 16,-7-2-17-16,-5 2-2 16,-5 0-6-16,-1-3-120 15,1-9-201-15,-35-40-289 16</inkml:trace>
  <inkml:trace contextRef="#ctx0" brushRef="#br0" timeOffset="344959.6606">15194 12864 1092 0,'-5'-13'151'15,"4"7"-43"-15,-1-10-79 16,13 6-14-16,6 2-20 16,12-6 11-16,4 0 11 15,4 4-16-15,3 2-1 16,2 1-24-16,3 4-55 15,1 3-52-15,3 3-181 16,48 28-365-16</inkml:trace>
  <inkml:trace contextRef="#ctx0" brushRef="#br0" timeOffset="345203.679">15929 12800 747 0,'5'-4'24'16,"0"2"0"-16,3-2 9 16,4 4 42-16,0 6 18 15,-3 10-18-15,-2 17 53 16,-5 22-35-16,-8 59-38 16,-14 16-23-16,-2-9-17 15,13-85-6-15,3-1 1 16,0-4-9-16,-9 30-1 15,8-7-73-15,4-14-167 16,-2 22-336-16</inkml:trace>
  <inkml:trace contextRef="#ctx0" brushRef="#br0" timeOffset="345380.2546">15820 13139 1241 0,'-7'-5'264'0,"2"3"-119"16,-2-4-91-16,5 3-54 16,5 3-51-16,5 3-63 15,10 1-7-15,7 2-133 16,51 15-365-16</inkml:trace>
  <inkml:trace contextRef="#ctx0" brushRef="#br0" timeOffset="345547.6054">16327 13221 1085 0,'-15'-10'340'15,"4"4"-127"-15,-12-5-114 16,10 5-64-16,7 5-35 16,9 3-150-16,7 7-72 15,47 25-104-15</inkml:trace>
  <inkml:trace contextRef="#ctx0" brushRef="#br0" timeOffset="346705.1866">17861 14132 682 0,'-6'0'140'16,"3"1"-17"-16,-9 1-77 16,5 0-1-16,-1 0 47 15,-3-1-13-15,3-1 5 16,0 0 0-16,1 0-16 16,-5 0-5-16,2-1-8 15,-3-1-4-15,0 4-18 16,-3 4-7-16,-2 2-17 0,-6 9-9 15,-1 3 1-15,-6 6 11 16,-8 4-2-16,-11 7 2 16,-14 10 3-16,-51 43-4 15,-28 27-2-15,-33 35-2 16,42-36-7-16,-18-2 15 16,1-4-15-16,10-4-7 15,27-12 7-15,24-18-1 16,62-54 1-16,14-9-35 15,13-10-110-15,-3-1-459 16,89-89-151-16</inkml:trace>
  <inkml:trace contextRef="#ctx0" brushRef="#br0" timeOffset="347282.5774">16104 15103 632 0,'-10'-3'117'15,"-1"0"85"-15,-6-3-68 16,2 2-7-16,3 1-23 16,5 2 5-16,3 1-43 15,2 1-50-15,2 5-16 16,-1 10 0-16,-4 8 2 16,2 7-1-16,-1 4 0 15,-3-1 9-15,3 5-9 0,-6 8-1 16,-2 8 9-1,-5 11-8-15,-15 44 1 0,23-73-1 16,-9 29 0-16,10-15 0 16,11-18-1-16,12-16-27 15,13-20-27-15,13-20 54 16,11-16 13-16,13-11-7 16,7 0-6-16,3 6-125 15,110-18-393-15</inkml:trace>
  <inkml:trace contextRef="#ctx0" brushRef="#br0" timeOffset="348489.8717">14549 16154 955 0,'-15'-3'162'15,"4"2"-63"-15,-14 1-63 16,6 2-18-16,4 6-6 16,3-1-12-16,5 3 8 0,2 1-8 15,0 6 0 1,-1 5 1-16,2 10 0 0,4 9 13 15,2 5 4-15,3 5-17 16,6-3 13-16,4-6-14 16,9-11-2-16,3-14-4 15,7-15-12-15,8-21 8 16,4-20 10 0,0-21 19-16,-7-7-4 0,-11 3 3 15,-19 10 3-15,-13 17 15 16,-18 7-7-16,-11 10-19 15,-9 2-10-15,-10 7-39 16,1 6-1-16,6 11-53 16,8 8-60-16,15 7-107 15,17 41-79-15</inkml:trace>
  <inkml:trace contextRef="#ctx0" brushRef="#br0" timeOffset="348766.3214">15182 16322 751 0,'-13'-6'649'0,"3"2"-406"0,-8-4-75 15,5 5-81-15,7 3-46 16,0 1-22-16,4 1-19 16,2-1-44-16,3 3-67 15,2 3-31-15,4 0-85 16,6-1-70-16,28-15-268 16</inkml:trace>
  <inkml:trace contextRef="#ctx0" brushRef="#br0" timeOffset="349302.2557">15266 16062 1026 0,'-7'-6'22'0,"4"2"40"16,-4-7 7-16,7 3-54 16,3-2 13-16,4-3-1 15,7-4 18-15,2-3 11 16,2 3-13-16,3 1 8 16,-3-1-21-16,4 4 0 15,-3 2-9-15,-1 3-21 16,0 7-18-16,-7 7-30 0,-11 12-6 15,-11 15 44 1,-13 13 9-16,-5 11-20 0,-6-1 15 16,5-5 0-16,11-10 6 15,10-12-1-15,14-6-5 16,8-4-1-16,6-5-2 16,13-2 1-16,6-6 8 15,7-3 10-15,6-6-1 16,1-3 21-16,3 2 2 15,-4 3-4-15,-9 4-14 16,-9 8-13-16,-11 4 8 16,-8 6-9-16,-9 4 9 15,-10 4 29-15,-7 2-5 16,-5 6-9-16,-4-4-8 16,-3 2-14-16,-2-4-2 15,2-4-12-15,0-4-83 0,4-4-125 16,-20-13-561-16</inkml:trace>
  <inkml:trace contextRef="#ctx0" brushRef="#br0" timeOffset="349598.4628">16241 15989 1285 0,'-5'-13'40'16,"4"7"-40"-16,-5-8 60 0,6 8-59 16,1 6-2-16,2 1 2 15,2 6 8-15,-2 1 20 16,0 8 29-16,-6 8 16 16,-6 10-20-16,-5 11-2 15,-6 7-31-15,-1 9-7 16,3 1-5-16,0 3-9 15,1 1-21 1,3-6-53-16,4-9-40 0,6-13-72 16,16-2-265-16</inkml:trace>
  <inkml:trace contextRef="#ctx0" brushRef="#br0" timeOffset="349766.2872">16062 16112 1255 0,'-9'-11'39'0,"6"1"46"16,-8-5 1-16,13 8-86 15,8 6-54-15,8 7-38 16,7 2-196-16,38 21-419 16</inkml:trace>
  <inkml:trace contextRef="#ctx0" brushRef="#br0" timeOffset="349952.4006">16545 16246 1449 0,'-6'-9'244'0,"5"8"-182"15,-2-5-62-15,9 13-182 16,11 9-56-16,43 31-471 15</inkml:trace>
  <inkml:trace contextRef="#ctx0" brushRef="#br0" timeOffset="405677.1929">17915 12446 312 0,'-3'-5'120'0,"1"3"-53"15,-5-4-11-15,4-1-17 16,0 3 13-16,1 0-29 15,2 1 8-15,-1-1-7 16,-1 1 8-16,1-3 13 0,-2 3 1 16,0 0 43-16,0 0-11 15,0 2 1-15,-1 0-43 16,1-1-10-16,1 1-7 16,1 1 2-16,-1 0 14 15,2-2-5-15,0 2 7 16,0 0 14-16,-1-1-9 15,1 1 3-15,-2 0-12 16,2 0-19-16,0 0-13 16,0 0 4-16,0 1-5 15,2-1-14-15,-2 0-2 16,1 2 15-16,1-2-1 16,-1 0 2-16,1 0 1 0,-1 0 10 15,-1 1-10 1,0-1 8-16,-1 0-8 0,1-1 11 15,0 1-11-15,0 0 23 16,0 0 35-16,-2-2 22 16,-2-2-27-16,-5-2-12 15,-3-2-14-15,-3-3-10 16,-9 1-18-16,-6 0 8 16,-6-2-2-16,-9 2-6 15,-14-3 1-15,-56-6 2 16,-45 4-2-16,-25 7 6 15,57 3-6-15,-2 1-1 16,-4 1 0-16,-5 3 1 16,6-1-2-16,17-3 1 15,22-11 0-15,-3 0 6 0,58 6-1 16,9-1-5 0,4-2-11-16,-22-10-13 0,14-3-15 15,15 1-90-15,13 0-70 16,12-41-372-16</inkml:trace>
  <inkml:trace contextRef="#ctx0" brushRef="#br0" timeOffset="406767.9777">16279 12290 733 0,'-4'-3'182'16,"1"3"-112"-16,-1-4-41 16,1 3-11-16,-2-1 39 15,-2 1 15-15,-2-2-36 16,-2-1 28-16,1 3-31 15,-6-2 11-15,2 1-11 16,-4 1-15-16,0 0 3 16,0 1-3-16,-4-4-6 15,1 1-3-15,-6 0 0 16,-1-3 7-16,1-1-4 16,-1-3-4-16,-2 0 2 15,5-2-4-15,-2 0-4 0,6 0 8 16,-2 0-9-16,6 0 13 15,2 3-14-15,5-1 0 16,2 5-4-16,5 2 3 16,1 0-10-16,2 2 9 15,2 1-11-15,-2-2 5 16,0 1 2-16,0-2 6 16,1-6 14-16,1-2-1 15,-1-3-1-15,-1 0-6 16,0 2-4-16,0 0-2 0,0 1 0 15,0 1 1-15,2 0 0 16,-2 3 6-16,0 1-5 16,2 2-2-16,-2-2 1 15,2 2 5-15,-2 0-5 16,0 1-1-16,1 2 0 16,1 0-20-16,1-2-5 15,6 0 25-15,2-6 0 16,6 1 9-16,4-2-9 15,0 1 0-15,2 2 0 16,-3 3 0-16,4 0-2 16,3 4 2-16,9 0-1 15,6 2 1-15,13 1 0 16,6-3-7-16,5 0-109 16,90-11-339-16</inkml:trace>
  <inkml:trace contextRef="#ctx0" brushRef="#br0" timeOffset="408237.8804">13614 11361 728 0,'-5'-6'90'0,"3"3"-39"15,-4-4-18-15,3 3 48 16,-1 1-15-16,4 2 57 16,-1-4-57-16,1 5-41 0,1 0-13 15,1 0 9 1,-2 0-10-16,5-1-1 0,6-6 7 15,13-10 5-15,15-7 5 16,10-9-13-16,5 0-13 16,2 0 11-16,3 6-11 15,-4 9 0-15,-2 7 0 16,-8 8-1-16,-12 8 1 16,-14 12 0-16,-19 10 0 15,-17 11 10-15,-10 9-11 16,-6 2-13-16,2-2 5 15,11-12 8-15,7-11-6 16,13-5-3-16,9-7 1 16,10 4 8-16,5 2 0 15,6 0 0-15,6 6 0 16,-1 2-1-16,1 0 0 16,-6 0 1-16,-5-3-1 0,-10-6 1 15,-10 1 11-15,-14 6-1 16,-9 7 4-16,-17 12-13 15,-11 9 10-15,-9 5-11 16,-5 0-43-16,-1-3-101 16,-73 49-222-16</inkml:trace>
  <inkml:trace contextRef="#ctx0" brushRef="#br0" timeOffset="408672.6689">14313 11097 1157 0,'-3'-10'121'16,"3"4"-121"-16,6-12-42 16,16 5 24-16,13-5 14 15,4 0 4-15,1 1 6 16,-7 4-6-16,-2 4 1 15,-7 8 5-15,-8 1-6 16,-4 7 0-16,-4 1 11 16,-1 5 2-16,1 2 1 15,-1 7-13-15,2 6 17 16,-2 13-17-16,-5 11 14 16,-6 13-8-16,-4 47-1 0,-4 5 5 15,11-85-11-15,2-4 1 16,2 27 4-16,6-12-5 15,4-9-1-15,3-12-1 16,3-8 1-16,-1-4-11 16,4-8 12-16,2-8 9 15,7-4 13-15,5-8-10 16,8-6-6-16,9-4 0 16,7-5 3-16,4-3-9 15,-4 3-74-15,-4 2-260 16,38-29-312-16</inkml:trace>
  <inkml:trace contextRef="#ctx0" brushRef="#br0" timeOffset="408980.3451">15866 10612 1398 0,'-4'-9'69'15,"2"6"-40"-15,1-7-29 16,1 19-16-16,3 9 16 16,-3 16 0-16,-6 14 9 0,-7 13-8 15,-26 48 1-15,-25 21 5 16,-21 10-5-16,20-51 11 15,36-54-13-15,6-5-28 16,2-5-107-16,-19 26-177 16,-21 15-341-1</inkml:trace>
  <inkml:trace contextRef="#ctx0" brushRef="#br0" timeOffset="409145.0079">15555 10939 1353 0,'-14'-3'217'16,"2"0"-158"-16,-4-2-31 0,7 5-28 15,12 4-1-15,4 6-53 16,10 8-111-16,63 46-183 16</inkml:trace>
  <inkml:trace contextRef="#ctx0" brushRef="#br0" timeOffset="409298.1264">16035 11080 1437 0,'-3'-3'205'0,"0"1"-143"16,0 0-58-16,5 2-4 0,8 2-31 15,8 8-73-15,45 35-253 16</inkml:trace>
  <inkml:trace contextRef="#ctx0" brushRef="#br0" timeOffset="412981.3728">16424 11021 364 0,'-3'-2'117'0,"3"0"-58"16,-1-1-14-16,1-2 57 0,1 3-24 16,2-6-36-16,-1 4-2 15,-2 0 64-15,0 0-2 16,-2 2 16-16,-1 2-31 16,2-1-15-16,-1 2-21 15,1-1-16-15,-1 0-7 16,-1 0-10-16,2 0-4 15,1 0-2-15,-2 0-5 16,2 0 10-16,0 2-11 16,0-2-6-16,0 1-18 0,-1 3-3 15,-1 9 21 1,-2 8 10-16,0 7-4 0,1 5 8 16,4-2-14-1,6-2 0-15,2-4 0 0,8-7-1 16,4-3 0-16,7-8 1 15,13-9 4-15,12-12 14 16,19-19-9-16,62-37-1 16,26-15-7-16,4 2 5 15,-52 29-6-15,4 10 0 16,-2 7 1-16,-10 7 4 16,-65 20-5-16,-7 1 1 15,-3 1-1-15,30-5 1 16,-14 4-1-16,-9 9 0 15,-18 7-46-15,-15 9-71 16,-15 17-71-16,-95 96-109 0</inkml:trace>
  <inkml:trace contextRef="#ctx0" brushRef="#br0" timeOffset="416738.9448">17240 15166 507 0,'-1'-1'81'16,"1"-2"-46"-16,-2 0-35 15,5-1-8-15,0 1 8 16,0-1 14-16,0-3-4 16,2 4-1-16,-2 2 18 15,-1-1 26-15,-2 4 28 16,0-2 9-16,-2 0-2 15,2 0-23-15,0 0-25 16,0 0-16-16,0 1-15 0,2-1 0 16,2 0-8-16,0 0 11 15,2 0 25-15,0 0-16 16,-1 0-1-16,-1 0 19 16,-2 2-12-16,-1-2 12 15,-2 0 10-15,1 0 1 16,0 0-11-16,0 0-12 15,0 1-2-15,-2-1-10 16,2 0-6-16,0 0 0 16,0 0-8-16,0 0 1 15,0 0 7-15,0 2-2 16,-1-2-1-16,1 0 3 16,0 0-3-16,0-2 12 15,0 4-9-15,0-2-7 16,0 0 5-16,0 0-1 0,0 0 0 15,0 0-6-15,0 0 1 16,0 4-1-16,0 0 0 16,1 3 0-16,2 4 2 15,3 0-1-15,-2 6 0 16,0 9 0-16,-4 9-1 16,0 10 14-16,0 3-14 15,-2-4 0-15,4-6 0 16,1-10 0-16,4-6 0 15,2-7 0-15,0-4-12 16,3-5 12-16,3-5-26 16,3-4 16-16,10-6-1 15,10-10 8-15,11-5 3 16,6-7 9-16,9-4-9 16,5-6 7-16,48-21-7 0,12 6-1 15,2 17-21-15,-91 31 4 16,-1 2 17-16,-3 5-9 15,33-2-14-15,-7 6 0 16,-7 5-17-16,-9 6-14 16,-10 8-80-16,-10 11-191 15,-23 99-131-15</inkml:trace>
  <inkml:trace contextRef="#ctx0" brushRef="#br0" timeOffset="418428.6065">14691 13468 490 0,'-2'0'90'16,"2"-2"-36"-16,0 1-18 15,0 1 48-15,0-2 19 16,2 2-5-16,-2 0-7 16,-2 0-10-16,-1-1-1 15,0-1-20-15,-1 0 22 16,-5-1-26-16,-2 0-16 16,-1 0-17-16,-5 0 2 15,-3 2 4-15,-1-1-14 16,-3 1 7-16,-4 1-1 15,-8 4-7-15,-7 5 8 16,-6 6-13-16,-19 13 9 16,-62 40-18-16,-63 43 0 0,-67 39 2 15,5-37 4 1,30 6-6-16,28-6 0 0,21-36 0 16,49-33 8-16,91-40-8 15,9-6-18-15,13-2-114 16,-22-51-444-16</inkml:trace>
  <inkml:trace contextRef="#ctx0" brushRef="#br0" timeOffset="419185.167">12799 13961 569 0,'-2'-4'141'0,"0"-2"-62"16,-3-4 28-1,1 3 2-15,-1-1 26 0,-1 4-42 16,4 1-15-16,1 2-21 16,1 1-12-16,-2 0-7 15,2 1-7-15,0-1-4 16,0 0-6-16,-1 0-7 16,1 2-4-16,0-2 10 15,-2 1 17-15,-3 7-17 16,-4 9-19-16,-8 17 0 15,-5 17-1-15,-5 15 1 16,0 8 5-16,-1 2-4 16,1-3 5-16,10-10-7 15,6-10-1-15,11-11-5 0,10-12-5 16,10-7 2-16,9-11 8 16,14-6 2-16,10-15-10 15,18-9 9-15,58-25-62 16,27-21-116-16,-27-8-533 15</inkml:trace>
  <inkml:trace contextRef="#ctx0" brushRef="#br0" timeOffset="419942.5231">10994 14208 843 0,'0'-18'180'0,"1"8"-108"0,1-14-48 0,1 17-12 0,3 4-12 0,-1 2 0 0,3 2-9 0,1 5 13 0,3 5-4 0,4 10 48 0,-2 11 26 0,2 13-2 0,5 12-39 0,-3 9-6 15,9-2-9-15,3-5-18 47,3-12 8-15,4-16-8-32,9-15-9 0,8-22 9 31,10-27 6-31,58-64 9 0,44-73 12 15,31-59-11-15,-54 74-7 0,14 9-3 0,14 12-6 0,-8 8-1 0,-38 18-54 0,-10 23-61 0,-16 28-88 0,-37 28-150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5:59:13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17713 8878 114 0,'133'96'40'16,"-46"-30"-26"-16,-4 7-1 16,-44-35-12-16,3-3 7 15,-3 0-7-15,40 37 0 0,-3 0-1 16,-8 1 14-16,-5-2-1 16,-12 7-13-16,2 149-10 15</inkml:trace>
  <inkml:trace contextRef="#ctx0" brushRef="#br0" timeOffset="1508.0758">18676 10949 93 0,'0'-2'31'0,"0"2"-17"16,0 0-7-16,-2 0 1 16,2 0-8-16,-1 0-11 0,-10 2-89 15</inkml:trace>
  <inkml:trace contextRef="#ctx0" brushRef="#br0" timeOffset="5294.5306">18767 10764 310 0,'-6'0'90'0,"1"0"-60"16,-4 1-21-16,3-1-8 15,2 0 6-15,3 0 50 16,-2 0-30-16,-1 0-15 16,-2 0-4-16,0-1 1 15,0 1 12-15,-5 0 12 16,2 0 27-16,-1 1-42 16,2-1-5-16,0 0 19 15,5 0 17-15,3 0-14 16,0 2-29-16,0-4-5 15,0 2 0-15,0 0 0 0,0 0-1 16,2 0 0 0,-2 2-14-16,0-2 14 0,0-2-1 15,0 2 1-15,0 0 4 16,-2 0 5-16,2 0 3 16,0 0 6-16,0 0 15 15,0 0 9-15,0 0-1 16,0 0-8-16,8-5-3 15,-8 5-15-15,1 0-14 16,-1 0 13-16,0 0-2 16,0 0 7-16,2 0-7 15,-1 0-10-15,5-3 29 16,6-1 20-16,10-3-18 0,10-5 2 16,11-1-14-1,9-4 9-15,9-4-18 0,13-3-11 16,53-20 16-16,22 5-11 15,3 9-5-15,-55 17-1 16,-6 5 6-16,-2-5 2 16,10 4-7-16,17-4-1 15,20-7 2-15,10 5 4 16,0 2 1-16,11 4-6 16,7 0 0-16,-5 4 5 15,-7 5-6-15,-8 5 0 16,4-3 1-16,2 0 1 15,-35-4 4-15,-12-2-6 0,-12-4-1 16,-52 4 1 0,-4-2-1-16,-6 2-5 0,29-8 6 15,-10 1 0-15,-14 0 0 16,-8 1 1-16,-11 3-1 16,-8 2 9-1,-2 4-9-15,-5 1-10 16,0 0-65-16,-2 1-97 0,1 4-145 15,-5 7 151-15,-44 31-363 16</inkml:trace>
  <inkml:trace contextRef="#ctx0" brushRef="#br0" timeOffset="11832.1874">23863 10789 285 0,'0'-2'78'0,"0"2"-18"16,0-2-33-16,-1 2-12 16,1 0 25-16,-2-2 4 15,2 1-13-15,-1-1-10 16,-1 1-7-16,-4-2 8 16,3 1-4-16,0-1 0 15,-1 0 5-15,1 2 25 16,1-1 12-16,2 2-12 15,0 0-26-15,0 0 8 16,0 0-9-16,0 0 12 16,-1 0 0-16,1 0 18 15,0 0-9-15,0 0-6 16,0 0-16-16,0 0 14 16,-2 2-8-16,4-4-4 0,-2 2-4 15,0 0-10-15,0 0-7 16,0 0 5-16,0 0 0 15,0 0 3-15,0 0-8 16,0 0 12-16,0 0-1 16,0 0-3-16,0 0 9 15,0 0-17-15,0 0 0 16,0 0 12-16,0 0-12 16,0 0-1-16,0 0 0 15,0 0 0-15,0 0 0 16,0 0 0-16,0 0-7 15,0 0 7-15,0 0-6 0,0 0 6 16,0 0-1-16,0 0 1 16,0 0-1-16,0 0 1 15,0 0-13-15,0 0-5 16,0 0-35-16,15 4 53 16,13-2 56-16,21-2-4 15,59-4-29-15,65-9 5 16,88-13-19-16,-73 14 36 15,4 2-19-15,25 3-13 16,-4 4-5-16,-17 3-7 16,0 0 0-16,-11 0-1 15,-24 1 1-15,-10-2-1 16,-6 1 0-16,-8 0 0 16,-31 3-9-16,-16-2-2 15,-51-1 11-15,-4 1 0 0,-7-1 0 16,29-1 0-1,-12 0-1-15,-12-1 0 0,-11-1-6 16,-10 2-8-16,-3 0-2 16,-7-2 17-16,-4 7-214 15,-40-3-577-15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31/12/2020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31/12/2020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31/12/2020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/>
              <a:t>Different Ways </a:t>
            </a:r>
            <a:r>
              <a:rPr lang="en-GB" sz="5400" dirty="0"/>
              <a:t>to </a:t>
            </a:r>
            <a:r>
              <a:rPr lang="en-GB" sz="5400" dirty="0" smtClean="0"/>
              <a:t>Detect Outliers Explained </a:t>
            </a:r>
            <a:r>
              <a:rPr lang="en-GB" sz="5400" dirty="0"/>
              <a:t>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8290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</a:t>
            </a:r>
            <a:r>
              <a:rPr lang="en-GB" sz="4000" dirty="0" smtClean="0"/>
              <a:t>Outlier</a:t>
            </a:r>
            <a:r>
              <a:rPr lang="en-GB" sz="4000" b="0" dirty="0" smtClean="0"/>
              <a:t>?</a:t>
            </a:r>
            <a:endParaRPr lang="en-GB" sz="4000" b="0" dirty="0"/>
          </a:p>
          <a:p>
            <a:r>
              <a:rPr lang="en-GB" sz="4000" b="0" dirty="0" smtClean="0"/>
              <a:t>Reasons?</a:t>
            </a:r>
          </a:p>
          <a:p>
            <a:r>
              <a:rPr lang="en-GB" sz="4000" b="0" dirty="0" smtClean="0"/>
              <a:t>Different Methods </a:t>
            </a:r>
            <a:endParaRPr lang="en-GB" sz="4000" b="0" dirty="0"/>
          </a:p>
          <a:p>
            <a:r>
              <a:rPr lang="en-GB" sz="4000" b="0" dirty="0" smtClean="0"/>
              <a:t>Let’s do some practice using python</a:t>
            </a:r>
            <a:r>
              <a:rPr lang="en-GB" sz="4000" b="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69" y="5299140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175120" y="2383560"/>
              <a:ext cx="5625720" cy="2767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920" y="2375640"/>
                <a:ext cx="5637960" cy="27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Outliers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7743" y="15792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aramond" panose="02020404030301010803" pitchFamily="18" charset="0"/>
              </a:rPr>
              <a:t>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Outliers are </a:t>
            </a:r>
            <a:r>
              <a:rPr lang="en-US" sz="2400" dirty="0">
                <a:latin typeface="Garamond" panose="02020404030301010803" pitchFamily="18" charset="0"/>
              </a:rPr>
              <a:t>samples that are exceptionally far from the mainstream of the data.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0" y="3555000"/>
            <a:ext cx="4904454" cy="330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85" y="3514138"/>
            <a:ext cx="4807974" cy="32220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96960" y="3286440"/>
              <a:ext cx="11495520" cy="3571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120" y="3281400"/>
                <a:ext cx="11510280" cy="35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1938913" y="2685816"/>
            <a:ext cx="2406946" cy="65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GB" sz="3200" b="1" dirty="0" smtClean="0">
                <a:solidFill>
                  <a:schemeClr val="tx1"/>
                </a:solidFill>
              </a:rPr>
              <a:t>Reasons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7471" y="1948848"/>
            <a:ext cx="6695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Measurement or input error.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Data corruption.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True outlier observation (e.g. </a:t>
            </a:r>
            <a:r>
              <a:rPr lang="en-US" sz="2400" dirty="0" smtClean="0">
                <a:latin typeface="Garamond" panose="02020404030301010803" pitchFamily="18" charset="0"/>
              </a:rPr>
              <a:t>Bill Gates in income).</a:t>
            </a:r>
            <a:endParaRPr lang="en-US" sz="24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89840" y="2453040"/>
              <a:ext cx="4614120" cy="1702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3000" y="2444400"/>
                <a:ext cx="4629240" cy="17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8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Methods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5459" y="674724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32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Domain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Age can never be negative</a:t>
            </a:r>
          </a:p>
          <a:p>
            <a:pPr lvl="1"/>
            <a:endParaRPr lang="en-US" sz="32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Statistical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Standard Deviation/z-score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lvl="1"/>
            <a:endParaRPr lang="en-US" sz="2800" dirty="0">
              <a:latin typeface="Garamond" panose="02020404030301010803" pitchFamily="18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Interquartile </a:t>
            </a:r>
            <a:r>
              <a:rPr lang="en-US" sz="2800" dirty="0" smtClean="0">
                <a:latin typeface="Garamond" panose="02020404030301010803" pitchFamily="18" charset="0"/>
              </a:rPr>
              <a:t>Range(IQR)</a:t>
            </a:r>
            <a:endParaRPr lang="en-US" sz="3200" dirty="0" smtClean="0">
              <a:latin typeface="Garamond" panose="020204040303010108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16680" y="683280"/>
              <a:ext cx="7997400" cy="3870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0560" y="677880"/>
                <a:ext cx="8008200" cy="38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4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342033" y="2599988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IQR</a:t>
            </a: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0"/>
            <a:ext cx="5105400" cy="3829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245" y="4404852"/>
            <a:ext cx="5869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Q1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Q3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Minimum Boundary (Q1 – 1.5*IQR)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Maximum Boundary </a:t>
            </a:r>
            <a:r>
              <a:rPr lang="en-US" sz="2000" dirty="0">
                <a:latin typeface="Garamond" panose="02020404030301010803" pitchFamily="18" charset="0"/>
              </a:rPr>
              <a:t>(</a:t>
            </a:r>
            <a:r>
              <a:rPr lang="en-US" sz="2000" dirty="0" smtClean="0">
                <a:latin typeface="Garamond" panose="02020404030301010803" pitchFamily="18" charset="0"/>
              </a:rPr>
              <a:t>Q3 </a:t>
            </a:r>
            <a:r>
              <a:rPr lang="en-US" sz="2000" dirty="0">
                <a:latin typeface="Garamond" panose="02020404030301010803" pitchFamily="18" charset="0"/>
              </a:rPr>
              <a:t>+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>
                <a:latin typeface="Garamond" panose="02020404030301010803" pitchFamily="18" charset="0"/>
              </a:rPr>
              <a:t>1.5*IQR)</a:t>
            </a:r>
          </a:p>
          <a:p>
            <a:endParaRPr lang="en-US" sz="20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19200" y="804600"/>
              <a:ext cx="11445480" cy="5595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360" y="796320"/>
                <a:ext cx="11460960" cy="56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0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Practice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9252" y="2593199"/>
            <a:ext cx="560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Let’s go to </a:t>
            </a:r>
            <a:r>
              <a:rPr lang="en-US" sz="3200" b="1" dirty="0" smtClean="0">
                <a:latin typeface="Garamond" panose="02020404030301010803" pitchFamily="18" charset="0"/>
              </a:rPr>
              <a:t>jupyter notebook</a:t>
            </a:r>
            <a:endParaRPr lang="en-US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591734" cy="1034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spcBef>
                <a:spcPts val="10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</a:rPr>
              <a:t>Standard </a:t>
            </a:r>
            <a:r>
              <a:rPr lang="en-US" sz="3200" b="1" dirty="0" smtClean="0">
                <a:solidFill>
                  <a:schemeClr val="tx1"/>
                </a:solidFill>
              </a:rPr>
              <a:t>Deviation</a:t>
            </a:r>
            <a:endParaRPr lang="en-US" sz="3200" b="1" dirty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8509" y="4277032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1 Standard Deviation from the Mean: 68%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2 Standard Deviations from the Mean: 95%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3 Standard Deviations from the Mean: 99.7%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13" y="398206"/>
            <a:ext cx="6041923" cy="32298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957840" y="2268000"/>
              <a:ext cx="7823160" cy="3721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1720" y="2260800"/>
                <a:ext cx="7836480" cy="37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1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Practice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9252" y="2593199"/>
            <a:ext cx="560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Let’s go to </a:t>
            </a:r>
            <a:r>
              <a:rPr lang="en-US" sz="3200" b="1" dirty="0" smtClean="0">
                <a:latin typeface="Garamond" panose="02020404030301010803" pitchFamily="18" charset="0"/>
              </a:rPr>
              <a:t>jupyter notebook</a:t>
            </a:r>
            <a:endParaRPr lang="en-US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370508" cy="1034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spcBef>
                <a:spcPts val="10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chemeClr val="tx1"/>
                </a:solidFill>
              </a:rPr>
              <a:t>What Next?</a:t>
            </a:r>
            <a:endParaRPr lang="en-US" sz="3200" b="1" dirty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2774" y="1789470"/>
            <a:ext cx="64597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aramond" panose="02020404030301010803" pitchFamily="18" charset="0"/>
              </a:rPr>
              <a:t>Different ways </a:t>
            </a:r>
          </a:p>
          <a:p>
            <a:pPr algn="ctr"/>
            <a:r>
              <a:rPr lang="en-US" sz="4400" dirty="0" smtClean="0">
                <a:latin typeface="Garamond" panose="02020404030301010803" pitchFamily="18" charset="0"/>
              </a:rPr>
              <a:t>to </a:t>
            </a:r>
          </a:p>
          <a:p>
            <a:pPr algn="ctr"/>
            <a:r>
              <a:rPr lang="en-US" sz="4400" dirty="0" smtClean="0">
                <a:latin typeface="Garamond" panose="02020404030301010803" pitchFamily="18" charset="0"/>
              </a:rPr>
              <a:t>remove/replace </a:t>
            </a:r>
          </a:p>
          <a:p>
            <a:pPr algn="ctr"/>
            <a:r>
              <a:rPr lang="en-US" sz="4400" dirty="0" smtClean="0">
                <a:latin typeface="Garamond" panose="02020404030301010803" pitchFamily="18" charset="0"/>
              </a:rPr>
              <a:t>outliers</a:t>
            </a:r>
            <a:endParaRPr lang="en-US" sz="44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76680" y="3196080"/>
              <a:ext cx="3317760" cy="745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3800" y="3193200"/>
                <a:ext cx="3328200" cy="7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6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147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mg</cp:lastModifiedBy>
  <cp:revision>96</cp:revision>
  <dcterms:modified xsi:type="dcterms:W3CDTF">2020-12-31T16:02:06Z</dcterms:modified>
</cp:coreProperties>
</file>