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9" r:id="rId4"/>
    <p:sldId id="263" r:id="rId5"/>
    <p:sldId id="264" r:id="rId6"/>
    <p:sldId id="270" r:id="rId7"/>
    <p:sldId id="261" r:id="rId8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0-12-31T16:12:29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21483 6897 219 0,'-1'-2'133'0,"2"-1"-133"15,1-3 2-15,-1-1-2 16,2 1 72-16,0-1 30 15,-3 3-42-15,0-3-23 16,0 4 8-16,-1 1-1 16,-1 1-20-16,-1 1 45 15,2 0 13-15,-1 0-28 16,2 0-13-16,-1 1-16 16,1-1-7-16,0 2-10 15,0-2-7-15,0 0 5 16,0 0-5-16,1 0 6 15,-2 0-5-15,1 0 4 0,1 1 6 16,-2-2 0 0,2 1 10-16,-1 0 13 0,-1 0-2 15,1 0 3-15,0 0 0 16,0 0-6-16,0 0 4 16,0 0-4-16,0 0 0 15,-3 0 2-15,6 0-4 16,-3 0-8-16,0 0-10 15,0 0-1-15,0 0 0 16,0 0-9-16,0 0-9 16,0 0-3-16,6 6 12 15,0-4 30-15,2 3-15 16,5 0 1-16,2 0 1 16,9 2 1-16,4-3-2 15,11 0-2-15,10-1-10 16,9 0 4-16,9-3-2 0,10-1-5 15,46-4 7-15,13-3-6 16,7-4-2-16,-46 4 0 16,5-6 1-16,10-2-1 15,-5 1 7-15,-15 1-1 16,4 0 3-16,-2-5-9 16,0 3 0-16,0 7 0 15,-11-2-1-15,-44 5-12 16,-3 0-1-16,0 2 14 0,37-7 2 15,-3 2-1 1,-1-1 6-16,4 0-5 0,-2 0 8 16,1-1-8-16,1 3-2 15,-4-2 0-15,-4 3 6 16,-3 2-6-16,-4 0 0 16,0 1 0-16,-3 1 0 15,-4 2 3-15,-2 1-3 16,-2 0-1-16,-3 3 1 15,-3 1 0-15,-3-1 0 16,1 2 0-16,-3 1 0 16,0 4 0-16,-4-3-6 15,-3 0 6-15,-2 1 1 16,-8-4 0-16,2 2-1 16,-3-2 0-16,0 1 1 0,0 0 3 15,-2-1-4-15,7-1 0 16,0 2 5-16,1-4-5 15,6 2-1-15,-2 0 1 16,4 0-1-16,0 2 1 16,3-1-1-16,1 2 1 15,-4 0 1-15,3-1-1 16,-4 1 1-16,-1-2 5 16,-3 0-6-16,0 0 0 15,-1 2-1-15,1-3 2 16,2-2-1-16,5 2 0 15,-3-1 1-15,1-1-1 16,-3 2 0-16,-1-2 6 0,-3 1-6 16,-1 1-1-1,-4-1 0-15,2 3 0 0,-3-4 1 16,2 1-6-16,-2-1 6 16,2-1 0-16,-3 1 0 15,-2-1 0-15,2 0-1 16,-6 2 0-16,-3 1-10 15,3 1-8-15,-3 2 9 16,-1 2 10-16,0-1 0 16,3-2 0-16,1 2-1 15,3-3 0-15,1-1-8 16,11-1 0-16,4-4 8 16,7 1-5-16,3-3 0 15,3-3-21-15,-1 1 21 0,0-2-2 16,-1-2-2-1,-3 0-19-15,-5 0 28 0,-4-1-19 16,0 1 20-16,-1-2-45 16,3 4 29-16,2-3-20 15,0 3-47-15,-2 3-82 16,23-4-381-16</inkml:trace>
  <inkml:trace contextRef="#ctx0" brushRef="#br0" timeOffset="8420.5185">27460 6059 819 0,'0'-2'91'15,"2"1"-82"-15,1-3-9 16,1-5 38-16,2 2 40 15,-3 0 1-15,0 0 19 16,-1 3-37-16,-4 0 4 16,2 1 14-16,-1 2-1 15,-1-2-1-15,1 3-31 16,-1-1-17-16,1 1-8 16,-2 0-8-16,3 0-5 15,-2 0-8-15,2 1 2 16,-1-1-2-16,-1 0 0 15,2 3-6-15,-4 3 6 16,-7 6 1-16,-5 10 0 16,-9 11 8-16,-4 9-8 0,2 4 5 15,6-4-6-15,10-4 0 16,8-8-6-16,10-8-11 16,11-2 4-16,10-6 7 15,17-7-11-15,21-7 17 16,68-14 5-16,41-20-5 15,23-11 0-15,-61 10 9 16,8-2 20-16,-15 10-17 16,-20 6-6-16,-16 4-5 15,-54 12-1-15,-2 0 0 16,-1 1 2-16,31-4-2 16,-9 2 0-16,-10 2 0 15,-9 2-7-15,-13 4-54 16,-9 2-88-16,-16 31-311 0</inkml:trace>
  <inkml:trace contextRef="#ctx0" brushRef="#br0" timeOffset="16556.6475">14789 6889 255 0,'-3'-3'112'0,"2"2"-31"16,-2-2-25-16,3-1-44 15,1-1-6-15,1 1-6 16,-2-2 37-16,0 1 7 16,-2-3 35-16,-1 4 2 0,-1 0-45 15,-2 1-35-15,-3 0 19 16,6-1 8-16,-2 1-5 16,2 3-4-16,0-1-5 15,0 1 10-15,2-1 9 16,-2 1-3-16,1-2 3 15,1 1 4-15,-2 1-14 16,2 0-2-16,1 0 0 16,0 0 9-16,0 0 4 15,0-2 1-15,0 4-13 16,0-2-14-16,0 0-1 16,0 0-6-16,0 0 0 15,1 0 0-15,-2 0 0 0,1 0 0 16,0 0 6-16,0 0 10 15,0 0 28-15,0 0 6 16,0 0-23-16,0 0-11 16,0 0-8-16,0 0-8 15,0 0 0-15,0 0-1 16,0 0-9-16,0 0 3 16,0 0 5-16,0 0 0 15,0 0 1-15,0 0 0 16,0 0 0-16,0 0-1 15,10 0-5-15,-6 3 6 16,4 1 6-16,1 1-5 16,4 1 8-16,-2 0-9 0,2-1 0 15,4 2-16-15,-1-1 15 16,0-2-1-16,8-1 2 16,3 0 2-1,1-1 5-15,7-1 1 0,1 3-1 16,-1-1 4-16,1 4-5 15,-4 2-5-15,3 3 1 16,-1 3 8-16,1 0-9 16,2 2 7-16,1-3-8 15,1 0 0-15,3-1 1 16,7-6-1-16,1-5 0 16,2 0-13-16,3-4 13 0,-1 0 6 15,0-3 2-15,1 3-8 16,-1-1 0-16,3 1 1 15,-1 4 7-15,1-2-7 16,3 3 1-16,-1-2-1 16,4-1 0-16,0-1 0 15,-4-2 0-15,-2 0 8 16,-8 0-8-16,-4 2-1 16,-3 1 0-16,-1-2 1 15,1 2 3-15,-1-1-4 16,3 0 0-16,0-2-7 15,3-3 6-15,-2 1 2 16,6-1-1-16,-5-1 1 16,2 0 5-16,-2 0-6 15,2-2-5-15,-3 0-3 0,1 0 8 16,-1-1 2 0,-1 2-2-16,1 1 8 0,1 1-8 15,4 0 0-15,0 1 1 16,5-1-1-16,6 0 1 15,2 0 8-15,-2-2-9 16,4 2-1-16,-4 3 1 16,3 0 0-16,-3 2 0 15,-1 2 0-15,-2 1 0 16,-6 1 0-16,0 1-1 16,-3 0 1-16,-4 3 0 15,1 1 0-15,1 0 0 16,4 4-1-16,4-1-1 0,2 1 2 15,8-3-15 1,5 0 2-16,45-1 13 0,-75-7-11 16,40 0-16-16,-7 1 26 15,-5-2-7-15,-7 0 7 16,1 1-8-16,-7-1 3 16,-2 0-6-16,0-1-6 15,-4-1-9-15,-4 0 24 16,-1 2 3-16,-3 2 0 15,-1 6-1-15,-1 2 1 16,-3 2 0-16,-2 4 0 16,2-2-1-16,3 1 1 0,2-2 0 15,3-5 1-15,5-5-1 16,3-3-28 0,2-5 19-16,2-5-9 0,3 0 17 15,-6 0 1-15,-5 0 11 16,-9 6-11-16,-8 1 0 15,-7 5-1-15,-2 3 1 16,1 1-18-16,-4 1 18 16,2 0 1-16,3-3 1 15,1-4-2-15,13-4-5 16,10-7-14-16,16-7 19 16,50-17 11-16,-75 24 3 15,39-12-14-15,-6 5 1 0,-13 6 14 16,-10 3-15-1,-13 5-5-15,-11 5 4 0,-8 1-6 16,-5-1 1-16,-8 2 5 16,-2 0 1-16,-1-3 7 15,1 0-7-15,4-3-6 16,7 2-7-16,7-4 13 16,5 1 1-16,6 0 13 15,1-1-14-15,-1 0 2 16,0-1 4-16,1 0-5 15,-3 1 1-15,-5-1 8 16,-6 3-8-16,-4 2-2 16,-5 1-8-16,-3 1-1 15,-2 1-21-15,-1 3 12 16,0 2 18-16,1 2 12 0,4 7-3 16,5-1-9-16,10-2 1 15,11 0 4-15,14-7-5 16,10-1-70-16,97-5-437 15</inkml:trace>
  <inkml:trace contextRef="#ctx0" brushRef="#br0" timeOffset="23712.6333">5277 11090 363 0,'-3'-5'93'0,"0"3"-74"16,0-6-19-16,1-2-13 0,5 0 13 15,0-3 19-15,2-3 13 16,-2-1-4-16,-2 0 49 15,-1 0-10-15,-3 3 16 16,-1 2-1-16,-2 3-22 16,3 4-12-16,0 0-15 15,1 3-10-15,2 0-16 16,0 2-6-16,0-1 14 16,0-1 18-16,-3-1-6 15,3-1-1-15,-3-2 26 16,-1-1-2-16,-2 2-26 15,6-1-3-15,-2-1-3 16,1 0-5-16,1 0 4 16,1 1-11-16,-1 2 6 0,0 3 9 15,0 1-14-15,0 0-7 16,0 4-10-16,5 6 10 16,2 8 4-16,4 12 16 15,2 9-5-15,5 5-5 16,4-5-4-16,5-5-6 15,9-11 0-15,7-13 0 16,11-13 0-16,15-17 27 16,64-44-11-16,66-59-10 15,76-38 14-15,-120 36-13 0,2 14 4 16,-23 24-1-16,-22 30 16 16,-73 41-20-16,-11 9-6 15,-4 7-47-15,19 0-59 16,-19 17 17-16,-9 16 8 15,-12 15-15-15,-5 11-76 16,-5 52-82-16,14 32-65 16</inkml:trace>
  <inkml:trace contextRef="#ctx0" brushRef="#br0" timeOffset="25593.9007">12038 12330 460 0,'-2'-4'47'16,"-1"0"-31"-16,-1-6-16 15,-2 0 5-15,2 1-5 16,2-1 19-16,-1 2-4 15,2-1 21-15,-1 1-4 16,-1 0 10-16,0 1 46 16,0-2-31-16,0 3 26 15,-4 1 5-15,4 0 5 16,3 0-30-16,-2 2-19 16,2 2-2-16,0-1-9 0,0 2-17 15,0 0-10-15,2 2-6 16,-2 5-7-16,0 10 7 15,-3 15 20-15,-2 16-3 16,-2 10-2-16,1 1-9 16,4-8-5-16,8-14-1 15,8-11 0-15,5-9-10 16,14-11-4-16,15-12 14 16,71-32 35-16,89-57-14 15,42-51 1-15,-75 40 1 16,-5 13-23-16,-8 15 2 15,-21 15 16-15,-10 19-18 16,-16 26-27-16,-24 32-70 0,-61 7-131 16,19 55-231-1</inkml:trace>
  <inkml:trace contextRef="#ctx0" brushRef="#br0" timeOffset="28961.6169">21170 13898 472 0,'-4'-3'74'16,"-2"0"-29"-16,-2-3-29 0,4 1-2 15,-3-1 65-15,1 2-7 16,1-1 39-16,-4 1-31 16,3 1-14-16,0-1 12 15,2 3 3-15,1 1-20 16,1 0-25-16,2 0-27 15,0 1-3-15,0-1-6 16,0 2-1-16,0-2 1 16,0 0 0-16,0 0 1 15,0 0 9-15,0 0 25 16,0 0 14-16,0 0-1 16,0 0-12-16,0 0-3 15,0-2-7-15,0 2-10 0,0 0-1 16,0-1 5-16,2 1 7 15,-2 0 9-15,0 0-2 16,0 0 13-16,0-2 4 16,0 2-9-16,0 0-17 15,0 0-17-15,0 0-8 16,0 2 0-16,-2-2-16 16,4 1 1-16,1 8 8 15,0 1 7-15,4 8 2 16,-1 6-1-16,1 4 9 15,1 6-9-15,2 2-1 16,2-3 0-16,9 1-6 16,3-7-12-16,15-9-15 15,13-14-18-15,13-16 32 16,61-37 19-16,35-42 10 0,38-16-10 16,-56 34-3-16,-4 2-4 15,1 9-20-15,-16 14 4 16,-23 25-4-16,-61 26-99 15,-8 3-94-15,-10 1-98 16,63 37-5-16</inkml:trace>
  <inkml:trace contextRef="#ctx0" brushRef="#br0" timeOffset="38514.2759">11992 9337 460 0,'-3'-7'71'15,"-3"1"-47"-15,-5-5-12 16,1 0 0-16,1 1 76 15,0 1-50-15,4 5-5 16,-5 1-6-16,4 2-15 0,0 0 16 16,2 2 40-16,-1 0-25 15,-2 4-26-15,4-3-8 16,0 3 22-16,-2-4 37 16,5-1 5-16,0 0-19 15,-1 0-19-15,2 0-11 16,-1 0-24-16,0-1-13 15,2 1 4-15,1-3 9 16,-2 3 21-16,1 0 95 16,5 0-80-16,5 0 0 15,12 0 0-15,9 0-5 16,15 0-14-16,13-2-11 16,61-5 1-16,54-9-6 0,11 1-1 15,-83 5 9-15,-1 5-1 16,0 0-7-16,-1-2 1 15,2-1-1 1,-6-2 8-16,10-5-2 16,18-1-5-16,25-2 11 0,30-1-4 15,-19 0 0-15,10-2-3 16,15 2-5-16,-14 6 14 16,-17 8-13-16,2 3-2 15,14-2 9-15,-11-7-9 16,-27-9-1-16,5-4-5 15,-12-6 5-15,-12 6-7 16,-23 3 7-16,-61 19-8 16,-9 3 7-16,-9 5-41 0,11 8-62 15,-20 15 75-15,-22 12 30 16,-11 13 14-16,-4 8-9 16,0 0-4-16,8-3-1 15,17-11 0-15,16-11-20 16,20-9-6-16,19-14 10 15,22-12 16-15,67-22-9 16,49-34 9-16,35-15 18 16,-101 23 3-16,0 8-11 15,-10 6-4-15,-17 16 3 16,-54 11-8-16,-4 5 0 16,-4 5-1-16,30 3-1 15,-14 10-25-15,-8 11 25 0,-6 3 1 16,-4 7 1-16,2 3 9 15,3-2-9-15,4-1-1 16,15-9 0-16,15-7-9 16,69-7 9-1,49-38 0-15,29-32 0 0,-51 12 0 16,-1 13 0-16,-26 26-120 16,-54 14-468-16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0-12-31T16:13:44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14682 6611 208 0,'0'-2'102'0,"0"1"-82"0,0-2-13 16,1 2 32-16,1-2 3 16,-2 0 3-16,-2-1-33 15,1 1 96-15,-2-1-42 16,0-1-25-16,0 1 25 16,0 0 12-16,0 0-44 15,0 1 7-15,0 0 7 16,0 2 4-16,0-1-17 15,0 1-13-15,0 1-14 16,1-1-1-16,-3 1 35 16,5 0 11-16,-2 0-14 15,2 0-14-15,-1 0-4 0,1 0-3 16,0 0-3-16,1 0-6 16,-1 0-7-16,0 0-1 15,0 0-1-15,-1 1-1 16,1-1 0-16,-2 4-11 15,2 4 12-15,-1 4 0 16,-2 3 0-16,0 4 0 16,-2 1 2-16,2 1 4 15,0 0-6-15,1-3 0 16,1 2 0-16,1-2 1 16,-2 2 0-16,2 1-1 15,2 1 0-15,2-4 1 16,1-3-2-16,3-1-13 15,1-7 0-15,2-1-2 0,3-6-22 16,5-7 38-16,14-9 9 16,18-14 71-16,64-40-56 15,53-27 28-15,11-21-20 16,-43 37-8-16,-3 2-23 16,2 6 15-16,-9 1-16 15,-7 9-24-15,-4 9-17 16,-6 11-38-16,-26 22-43 15,-53 17-50-15,-18 11-112 16,-9 38-349-16</inkml:trace>
  <inkml:trace contextRef="#ctx0" brushRef="#br0" timeOffset="7211.3823">14295 9433 678 0,'-4'-8'18'0,"1"3"-1"16,-3-6 19-16,3 5-6 0,0 5 13 15,0-1 19-15,2 1 14 16,1 0-22-16,0 1-18 15,0-2 3-15,0 2-3 16,0 0-1-16,0 2 14 16,-2-2 7-16,2 1 7 15,-1-1-15-15,-1 1-26 16,1 7-14-16,-10 12-7 16,-2 21 6-16,-26 63 4 15,-15 38-11-15,20 5 8 16,29-67-8-16,5-47 0 15,3-2 1-15,-1-7-1 16,7 21 0-16,1-14 0 16,8-14-15-16,2-14 0 15,12-17-26-15,16-22 41 16,52-58 0 62,33-56 52-31,32-21-19-31,-44 59-10-1,18-17-23-15,-3 16 15 0,-33 19-9 0,1 16 0 0,3 3-1 0,-8 14-5 0,-16 18-1 0,-51 27-33 0,-2 2-59 0,-6 7-89 16,78-18-283-16</inkml:trace>
  <inkml:trace contextRef="#ctx0" brushRef="#br0" timeOffset="15263.0464">24167 10447 222 0,'-3'-2'97'16,"-2"-1"-32"-16,-1-2 22 15,-2 3-20-15,2-3 11 16,0 0-6-16,-1 1-31 16,4 0 17-16,-2-2 17 15,1-2-9-15,-2 1-30 16,0-1 41-16,-1 0-32 16,1 1 18-16,-2 2-23 15,5 1 20-15,0 3 2 16,0-2-23-16,3 3-9 15,-2-2 16-15,1 2-5 16,-2 0-7-16,2-2-11 0,-1 2-5 16,1 0 3-1,-1-2-8-15,1 2-5 0,-2 0 7 16,1 0-9-16,1 0-5 16,-1 0 11-16,2 2-6 15,-1-2-5-15,1 0-1 16,0 0 0-16,0 0 0 15,3 2-18-15,4 6 3 16,12 0 7-16,16 6-8 16,15-2 16-16,19-4 0 15,61-4 0-15,28-5 11 16,14-2-11-16,-50-1 12 16,9 1-6-16,18 0-6 15,2-2 0-15,-9-1 8 16,6-3-16-16,4-3 3 0,-3-7 5 15,-15 2 10-15,-11 5-8 16,-8-4 4-16,-11 6-3 16,-6 2-3-1,-14-2 0-15,-51 6 1 0,-2-1 0 16,1 0-1-16,27-5 0 16,-4-3-27-16,-3 2 27 15,-10-2 12-15,-7 2-11 16,-13 4 9-16,-11 4-3 15,-10 0-7-15,-8 6-1 16,-12 4-128-16,-16 10-76 16,-92 61-172-16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0-12-31T16:14:07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14403 6183 199 0,'0'0'152'0,"0"0"-91"16,0-1-32-16,0-2 11 16,-2-1 19-16,1-2 1 15,-2 0 10-15,0 1 8 0,-2 2 12 16,2 0-24-1,2 0 12-15,-2 2-34 0,1-1-2 16,1 1-2-16,-1 1-4 16,1 0-1-16,1 1-10 15,0-1-5-15,0 0 1 16,0 0 6-16,0 0-3 16,0 0-3-16,0 0 0 15,0 0 7-15,0 0-1 16,0 0 5-16,0 0-2 15,0 0 9-15,0 0-6 16,0 0 0-16,0 0-11 16,0 0-5-16,0 0-11 15,0 0-5-15,0 0-1 16,0 0-1-16,0 0-5 0,0 0-2 16,0 0 7-16,0 0 0 15,4 9 0-15,-2 1-11 16,-1 8 12-16,-1 10 7 15,-3 11-1-15,-1 6 1 16,1 3 1-16,1-2 0 16,2-5-8-16,5-10 0 15,1-8-10-15,1-9-16 16,8-6-10-16,-1-6 36 16,11-7 14-16,14-13 35 15,18-11-13-15,59-42-9 16,30-26-15-16,6-10-10 15,-65 43 14-15,-56 33-15 0,-1 0 8 16,-2 1-1 0,26-25-8-16,-9 10 1 0,-10 11-1 15,-6 13 1-15,-11 10-2 16,-2 4-25-16,-5 5-11 16,-4 5-11-16,2 5-11 15,0 1-5-15,0 9-40 16,-1 6-43-16,0 77-343 15</inkml:trace>
  <inkml:trace contextRef="#ctx0" brushRef="#br0" timeOffset="4730.7471">27223 6873 271 0,'0'-1'207'15,"-2"-1"-114"-15,2 0-57 0,0 2-18 16,0-2 41 0,0 2 23-16,2 0-29 0,-2-1 14 15,0 1 29-15,0 0 2 16,0-2 5-16,-2 1-40 15,1-2-27-15,-4-1 20 16,2 1-13-16,2 3-16 16,1-2-13-16,0 4-8 15,0-2-5-15,0 0 0 16,0 0 0-16,0 0 6 16,0 1-7-16,0-1-12 15,3 0-4-15,6 5-8 16,10-1 23-16,19 2 1 0,18-2 26 15,63-1-13 1,38-6-1-16,23-3 17 0,-67 5 1 16,11-2-15-16,1-1 3 15,5 1-2-15,-1 0-10 16,-5 6 11-16,-5 2-17 16,4 3 9-16,14-1-6 15,-11 6-2-15,-16-2-1 16,2 3-6-16,-8-5 6 15,-4-4 5-15,-12-3-5 16,-50-6-26-16,-7 1 25 16,-3 2-8-16,26-5 8 15,-15 2 1-15,-14 0-8 16,-14 0 8-16,-8 1 24 16,-3-1-24-16,-3-2-31 15,0-1-61-15,-9-6-202 0</inkml:trace>
  <inkml:trace contextRef="#ctx0" brushRef="#br0" timeOffset="8648.77">22729 8235 570 0,'-4'-3'99'0,"-1"2"-66"16,-5-2-32-16,3 0 10 0,2 2 26 16,0-2-5-1,4 2-10-15,-4-2 17 0,4 1 20 16,-2 0 4-16,-1-1 4 16,1 0-13-16,0 2 2 15,-2-2-13-15,2 1-10 16,0 2-9-16,0-1 5 15,2 1-4-15,-1 0 8 16,0 0 0-16,1 0-1 16,1 0 5-16,-3-2 5 15,2 2-9-15,-1-1-10 16,2 0 1-16,-3-1-11 16,3 2-7-16,0 0-6 15,0 0 0-15,0 0-1 16,3 0-6-16,-3 0 5 0,0 0-5 15,0 2 7-15,0-2 0 16,0 0 1-16,-3 1 7 16,3-4-8-16,0 3-6 15,0 0 5-15,-1 7-5 16,2-1 5-16,-1 5 0 16,-1 4 1-16,-4 11 1 15,-5 9 0-15,-5 7 9 16,-5 5-9-16,3-3 0 15,5-2 0-15,0-4 0 16,12-8-1-16,8-4 0 16,12-8-42-16,16-10 8 15,21-11 34-15,74-26 48 16,72-39-18-16,37-3-7 16,-82 25-22-16,-6 2 9 0,0-8 2 15,-2 5-12-15,-27 15-24 16,-27 5-10-16,-56 18-22 15,-7 6-76-15,-8 8-72 16,34 33-365-16</inkml:trace>
  <inkml:trace contextRef="#ctx0" brushRef="#br0" timeOffset="12282.2976">10303 1905 710 0,'-3'-11'123'15,"0"1"-12"-15,-1-12-27 16,-9 2 8-16,0 2-41 15,-2 2-3-15,-4 0-20 16,7 2 23-16,1 4 2 16,4 1-10-16,3 5-11 0,2 1-14 15,2 3-9-15,0 1-9 16,2 1-15-16,2 5-8 16,3 2 16-16,1 6 5 15,5 7 1-15,10 8-7 16,0 12 8-16,10 14 9 15,8 13-3-15,29 61-5 16,9 55 19-16,-9 33-5 16,-34-85-5-16,-5 9 5 15,-10 11-9-15,-12 13-6 16,-9 14 9-16,-15 41-8 16,6-5 6-16,0-35-5 15,14-9 5-15,11-21 1 16,14-16-8-16,6-3 11 0,14 6-11 15,13-8-21-15,15-33-78 16,-35-63-144-16,60 32-369 16</inkml:trace>
  <inkml:trace contextRef="#ctx0" brushRef="#br0" timeOffset="12772.071">11668 2015 1120 0,'0'-12'37'0,"0"5"-28"15,3-4-9-15,5 11-39 16,5 9 37-16,5 7-4 0,4 11 6 15,2 18 15-15,-3 21 36 16,6 76-3-16,-6 61-6 16,-9 16-19-16,-4-54-7 15,0 7-2-15,1-8-5 16,3 12-9-16,-2 20 11 16,4-28-11-16,7-28 1 15,12-12 8-15,14-12-3 16,10-17-5-16,10-9-1 15,-33-53-51-15,4-6-74 16,109 66-226-16</inkml:trace>
  <inkml:trace contextRef="#ctx0" brushRef="#br0" timeOffset="13198.4896">13269 1864 940 0,'1'-20'277'0,"-1"11"-184"15,3-10-93-15,5 17-108 0,8 12 99 16,-1 11 9-16,3 12 0 16,-3 20 20-16,-5 60 38 15,-23 77-4-15,-27 95 5 16,8-117-29-16,9 9-8 16,4 4-11-16,0-5-1 15,10-3 4-15,9 14-14 16,9-27 0-16,6-34 0 15,11-7 0-15,6-13 2 16,10-18-2-16,4-12-29 16,-17-50-13-16,2-5-66 15,3-8-234-15,154-31-176 16</inkml:trace>
  <inkml:trace contextRef="#ctx0" brushRef="#br0" timeOffset="13546.0579">14850 1672 1148 0,'0'-13'54'0,"-1"7"12"15,4-3-66-15,-2 14-106 0,1 13 6 16,-2 14 100 0,-5 13 4-16,-5 17 64 0,-22 70 20 15,-29 81 5-15,-27 114-9 16,30-142-30-16,5 5-34 16,6-4-11-16,10-9 0 15,16 2-1-15,10 17-8 16,16-41 0-16,13-29 1 15,10-13-1-15,8-10 0 16,9-7 0-16,8 0-89 16,7-13-112-16,-26-31-420 15</inkml:trace>
  <inkml:trace contextRef="#ctx0" brushRef="#br0" timeOffset="15571.0018">12641 1273 234 0,'0'-2'208'0,"0"1"-107"16,0 0-38-16,-3-2 19 15,3 3-11-15,-2-3 11 16,1 0-2-16,-1 0-25 15,1 0-4-15,-1 2-22 16,2 1-14-16,0 0-6 16,0 0-9-16,0 0 0 15,-1 1-47-15,-1-1-7 16,1 2 19-16,-2-1 22 16,1 5 13-16,1 0 25 15,-2 1-12-15,-2 5-12 0,-2 3-2 16,-8 9 9-1,-12 16 1-15,-25 19 46 16,-82 77-14-16,-80 73-10 0,22 7-13 16,119-108-18-16,58-72-54 15,13-14-118-15,8-8-64 16,48 4-97-16</inkml:trace>
  <inkml:trace contextRef="#ctx0" brushRef="#br0" timeOffset="15975.7392">12314 1313 474 0,'0'-5'131'0,"-2"0"17"16,-1-3-88-16,0 1 27 16,2 0 41-16,1 3-23 15,0 1-48-15,1 5-57 16,5 3-6-16,7 6-2 15,3 7 8-15,5 9 15 0,6 9-6 16,4 6 6 0,2 5 2-16,1 2-16 0,3-1 11 15,2-4-12 1,5-6 3-16,3-3-11 0,1-8 4 16,0-4 4-16,-6-3-113 15,-1 30-372-15</inkml:trace>
  <inkml:trace contextRef="#ctx0" brushRef="#br0" timeOffset="16968.713">12802 2925 225 0,'-2'-6'261'15,"-1"2"-141"-15,-1-6-14 16,0 2-19-16,-1 3 12 16,-1 2 27-16,6 2-51 15,-3 1-49-15,3 1-19 16,0-1-6-16,-2 2-1 0,2-1-18 16,-3 2-20-1,-1 4 38-15,-9 10 5 0,-11 8 25 16,1 8-8-16,-8 3 4 15,0 1-17 1,-1-3-8-16,2-1 10 0,-1-1-4 16,-3 1 0-16,-3 5-6 15,-1 1-1-15,7 4 0 16,7-7-58-16,15-9-101 16,12-8-131-16,46-19 58 15</inkml:trace>
  <inkml:trace contextRef="#ctx0" brushRef="#br0" timeOffset="17399.0855">12524 2991 467 0,'-3'-4'87'16,"2"0"-58"-16,-5-9-19 16,2 2 1-16,-2-3 2 15,1 3 53-15,0 1 5 0,2 5 25 16,2 2-8-1,1 3-88-15,-3 5-12 0,0 0 12 16,3 8 2-16,-1 4-2 16,2-2-11-16,5 4-1 15,1-1 12-15,3 1 12 16,0-1-11-16,8 3 35 16,1 3 7-16,2 3-17 15,5 1-5-15,5 0-15 16,3-1-5-16,5-4 7 15,-5-4-8-15,-1-2-115 16,18 20-112-16</inkml:trace>
  <inkml:trace contextRef="#ctx0" brushRef="#br0" timeOffset="18296.75">9676 2432 700 0,'8'-5'66'0,"7"-1"-48"16,10-9-3-16,11-5 3 0,3-3 24 15,4 2 4 1,2 2 20-16,4 2-9 0,6 1-21 16,3-1 6-16,4 0 15 15,9 2-16-15,4 2-10 16,53-4-5-16,21 11-4 16,14 9-7-16,-38 1 2 15,24-1-10-15,27-7 7 16,2-2-5-16,-3-4 1 15,15-7 4-15,-3-4-5 16,-18-1-8-16,-3-1 11 16,5-1-6-16,-7 10-5 0,-19-4 8 15,-1 2-1 1,-6 6-2-16,-15 6-6 16,-12 0 9-16,-19 8-9 15,-53 0 0-15,-3-1 1 16,0 1-1-16,41 3-6 0,-2 1-35 15,-1-3-43-15,-6 0-90 16,-9 0-114-16,41-2-79 16</inkml:trace>
  <inkml:trace contextRef="#ctx0" brushRef="#br0" timeOffset="19325.9207">9357 3060 593 0,'0'-5'114'0,"6"0"-34"0,6-6-31 16,10 2-19-16,11-6 50 15,12 1 8-15,10-6-25 16,14-1-16-16,47-13-14 15,26 5 0-15,-4 7-11 16,-99 18-5-16,3 0-4 16,92-4-5-16,8 4-1 15,-32 1 2-15,-2-3-8 16,-5 3 5-16,-2 0-5 16,4-1 0-16,14-6 8 15,18 0-8-15,-1-3 1 16,-6-2 17-16,9-3-18 0,-2 0 6 15,0 5-6-15,-23-2 10 16,-7 5-5-16,-10-1-6 16,-3 4-6-16,19-4 6 15,4-1 1-15,-4-7 0 16,2 0 5-16,1 0-6 16,-2 1 6-16,-8-1-4 15,-3 4-2-15,-66 8 2 16,3 1-1-16,-1-3 0 15,40-3 0-15,0-4-1 16,0 2 6-16,0-3-6 16,45-13-1-16,-81 19 0 15,38-10 1-15,1 0 0 0,-4 3 0 16,-1 0 0-16,-4 5 9 16,-1 4-9-16,-8 2-1 15,-1 3 1-15,-2 1-1 16,3 1 0-16,2-1 1 15,4-2 0-15,9-3 0 16,45-8 1-16,10-5-1 16,-91 15 1-16,-7-1-1 15,36-2 0-15,-13 2-2 16,-15 5-106-16,-4 31-356 16</inkml:trace>
  <inkml:trace contextRef="#ctx0" brushRef="#br0" timeOffset="20226.0643">10324 3917 295 0,'-5'-4'125'15,"2"0"-31"-15,0-8-20 16,5 1-52-16,2 0 2 16,7-1 68-16,-2-1-28 15,0 5-5-15,-2 0 53 16,-1 1-26-16,0 4-35 0,3 2-41 16,2 1 2-1,9 0 11-15,13-2 13 0,15 1-2 16,13-5 11-1,9-4-4-15,57-11 1 0,30-6-12 16,31-2-3-16,-47 12-14 16,-15 1 7-16,17-3-14 15,18-4-5-15,5-14 3 16,-14-1-4-16,-3-4 0 16,18 0 9-16,15-4-8 15,-25 1 0-15,11 3 10 16,3 1 5-16,-5 3 4 15,-22 3-13-15,1 2 5 0,-2 0-3 16,24-2-8 0,-26-1 9-16,6-7-10 0,-8 4 0 15,-10 2 0-15,-17 9-4 16,-76 21 3-16,-14 5-26 16,-10 8-158-16,6 5-342 15,-121 81 257-15</inkml:trace>
  <inkml:trace contextRef="#ctx0" brushRef="#br0" timeOffset="20899.4307">9887 4713 373 0,'-9'-2'117'0,"6"1"-61"16,-6-2 20-16,12 1-53 15,18-4 7-15,12-5 87 16,17-7 9-16,19-13-8 16,61-26-47-16,37-12-14 15,25 4-12-15,-62 29-20 16,15-3 2-16,22 2-6 16,43-7-3-16,-14-1 3 15,16-9-10-15,1 1-5 16,-15 1 6-16,-14 1-12 0,16 2 1 15,-8 2 7-15,-16 2-8 16,0 4-1-16,-9 4 1 16,-22 2 12-16,-17 4-11 15,-5 4 10-15,-7 2-10 16,-8 3 8-16,-20 4-8 16,-56 8 8-16,3 1-8 15,2 0-1-15,38-11 14 16,45-8-13-16,-79 21 6 15,35-7-7-15,-8 8-87 0,44 9-225 16</inkml:trace>
  <inkml:trace contextRef="#ctx0" brushRef="#br0" timeOffset="26312.6503">9454 3392 516 0,'-3'-4'92'16,"3"0"-49"-16,-3-6-22 15,6 3 29-15,0-2 14 16,3 1-34-16,0 2 9 15,4 0-39-15,-1 3 27 16,2 3 4-16,4 0-1 16,1 2-1-16,8-1 11 15,7-1-10-15,8 0 30 16,13-3-16-16,16-5-8 16,57-5-2-16,29-7-10 15,14-3-4-15,-41 10-11 16,10 1 1-16,12-4 1 0,-1-8 1 15,7 1-6-15,18-4-5 16,0 3 0-16,-26 2 0 16,-1 2 5-16,0-6-5 15,-3 4-1-15,-11 0 1 16,-3 3 7-16,1 2-8 16,13-1-1-16,7-4 1 15,-15-1 0-15,3-1 1 16,-6-2 0-16,-2 4-1 15,-9 2 1-15,-14-1 5 16,1 4-6-16,-1 0 6 16,16-1-6-16,10-4-1 15,-17 0 1-15,0-2 1 16,-6 3 0-16,-5 1 0 0,-11 0 0 16,-55 10 5-16,-5 5-6 15,-4 0 1-15,24-1 5 16,-11 1-6-16,-6 3 0 15,-3 0-1-15,5-1 1 16,10 1 0-16,1-4 0 16,3 2 0-16,-2-4 0 15,-9 4 0-15,-6 1 1 16,-9 2-1-16,-11 1 0 0,-9 0 0 16,-1 0 1-16,0 1-2 15,-1-1 2 1,5 0-1-16,1 0 6 0,-1 2-6 15,5-2-5-15,-7 0 5 16,-1 0 0-16,2 1 1 16,-3-1 0-16,-2 2-1 15,-1-2-24-15,-4 1-54 16,-1 0-14-16,1 2 86 16,-4-1 6-16,4-2 18 15,-1 1 8-15,2-1-13 16,0 0 1-16,0 0-13 15,-1 0 9-15,-6 2-9 16,-15-1 7-16,-22 2-2 16,-22 3 1-16,-68 8-1 0,-42 6 6 15,-34 13-11-15,38-2 0 16,-1 4 0-16,15-2 7 16,-12 3-8-16,-10 4 8 15,3 8-7-15,3 0 4 16,-19 7-5-16,-1 0 0 15,9-1 0-15,-6 1 0 16,8-3 0-16,28 0 0 16,17-4-1-16,-5 0 0 15,0 0-15-15,13-1-4 16,18-12-8-16,8 0 4 16,-5-1 6-16,-15 1 4 15,11-1 4-15,14-10 10 16,17 0 0-16,49-21 0 0,5-2 6 15,16-1-6-15,-18 0 0 16,21-1-8-16,18-5-143 16,18-2 151-16,16-10 0 15,20-9 5-15,64-24-5 16,38-7 16-16,23 3-2 16,-64 17-13-16,12 0 10 15,26-6-10-15,10 2 8 16,-9-1-9-16,-5 6 0 15,7-1-9-15,-3 2 9 16,-42 9 8-16,-14 4-7 16,-16 2 0-16,-56 13 5 15,-4 2-6-15,-8 2 1 16,23-6-1-16,-20 3 8 0,-17 3 4 16,-20 3-3-1,-28 3 13-15,-84 22-22 0,-124 46-39 16,-113 24-18-16,125-29 9 15,-2-2 35-15,-2-3 13 16,41-4 1-16,14-7 1 16,23-2 4-16,39-6-5 15,36-9 0-15,59-22 0 16,9-4 7-16,11-4-8 16,-8 2 0-16,32-11-133 15,31-16 133-15,87-39 1 16,116-48 6-16,56-13 17 0,-92 49 3 15,-5 8-20-15,-30 6-6 16,-24 7 0-16,-1 7-1 16,-22 9 0-16,-48 8 0 15,-56 19 1-15,-16 6 10 16,-9 2-11-16,-2-4 9 16,-35 15 1-16,-85 16 1 15,-112 38-10-15,-44 24 5 16,77-32 0-16,-8-1-5 15,21-4 0-15,13 1 6 16,-5-6-5-16,23 9-1 16,9 9 6-16,5 12-6 15,-5 4 0-15,20-21-1 0,31-22 2 16,63-24-1 0,11-6 0-16,11-4 0 0,-10 4-1 15,22-7-187-15,19-8 143 16,17-6 20-16,19-9 17 15,59-33 5-15,35-33 2 16,9-10 0-16,-61 35 5 16,0 8-5-16,-11 5 27 15,-59 32 23-15,-19 10-16 16,-16 6-7-16,-17 3-27 16,-96 34-105-16,-119 58-13 15,-68 29 70-15,122-49 48 16,22-8 1-16,9-18 49 15,40-17 17-15,77-18 16 16,10 0-49-16,16-4-25 0,-13 5-9 16,26-5-104-16,23-6 104 15,31-8 10-15,77-21 11 16,79-45 6-16,50-51 2 16,-56 40 8-16,-2 9 17 15,-11 14-18-15,35 6-18 16,-26 8-1-16,-11 10-7 15,-8 4-9-15,-27 10 0 16,-31 4 1-16,-20 10-1 16,-20 3 0-16,-54 8 5 15,-14 4-6-15,-10 0-23 16,12 9-116-16,-32 8 139 16,-30 7 22-16,-61 34 8 0,-31 15-15 15,103-56-6-15,11-10-7 16,-14 16-2-16,29-9-79 15,23-11 43-15,23-2 36 16,24-6 30-16,68-17-3 16,55-15-12-16,13-11-9 15,-69 13 3-15,-1-6-7 16,7 2 4-16,-14-1 3 16,-23 4-9-16,-64 17 6 15,-8 2-6-15,-7 2 0 16,17-7 2-16,-20 5 56 15,-18 4-5-15,-12-1-46 16,-8 1 17-16,-6 0 3 16,-12 7-25-16,-7 4 8 0,-11 10-10 15,-16 9-7-15,-55 26-22 16,-21 12-35-16,109-42 13 16,10-7 28-16,-17 13 17 15,27-10-33-15,27-7-160 16,23-4 154-16,22-6 45 15,60-14 6-15,40-15 4 16,-1-11 8-16,-63 14-12 16,-53 12-4-16,-8 5 5 15,-13 1-5-15,14-4 28 16,-29 5 55-16,-31 10-74 16,-26 10-11-16,-72 18-29 15,-56 21 16-15,-10 1 12 0,87-20 1 16,15-1 0-16,51-14-6 15,7 1 6-15,0-2 8 16,-29 13-2-16,11-2-5 16,11-4-1-16,19-5 0 15,10-7-22-15,26-8-97 16,21-9 119-16,64-25 0 16,71-35 0-16,43-16-4 15,-69 30 3-15,-4 2-7 16,-24-2 8-16,-22 7 0 15,-56 26 0-15,-11 3 7 16,-10 3 11-16,15-12 32 16,-27 8 23-16,-25 7-28 0,-20 8-18 15,-27 8-21 1,-81 18-4-16,-77 26 13 0,-69 10-14 16,87-10 5-16,-28 3-6 15,43-7 1-15,59-16-1 16,91-18 8-16,19-6-1 15,11-1-7-15,-11 1-1 16,31-2-124-16,25-5 125 16,24-7 26-16,81-26 1 15,67-23-12-15,34-14-8 16,-110 26-1-16,-11 5-4 16,-20 6-1-16,-60 23 5 15,-9 1-5-15,-11 4 5 16,17-6-5-16,-27 5 97 15,-26 8-98-15,-35 8-13 16,-88 25-7-16,-88 38 11 0,-53 6 9 16,101-29 6-16,12 5-5 15,0-2-1-15,-8 4 8 16,29-1-8-16,30-6 1 16,33-9 1-16,59-25-1 15,16-7-1-15,9-2 0 16,0 4-162-16,30-12 162 15,25-9 3-15,64-25 20 16,48-25-22-16,20-12 5 0,-68 30 6 16,-12 0-11-1,-20 3 0-15,-50 26 1 0,-11 5-1 16,-7 1 10 0,8-5-11-16,-24 13 0 0,-31 9-8 15,-38 15-44-15,-86 33-20 16,-93 33 1-16,-37-5 28 15,108-34 43-15,-4-2 0 16,16-6 34-16,33-2 31 16,31-2-16-16,56-21-17 15,13-7-13-15,10 1-10 16,-12 3-9-16,26-5-79 16,20-8 59-16,25-8 20 0,19-9 39 15,81-38-13 1,63-28-11-16,27-7-8 0,-102 36 16 15,-13 9-14 1,-29 4 3-16,-68 31 6 0,-13 6-3 16,-16 4 25-16,-20 1-40 15,-93 31-57-15,-104 43 17 16,-57 16 11-16,140-43 29 16,24-9 6-16,24-4 3 15,-1 5 12-15,61-19 1 16,10-3-13-16,13-3-9 15,-11 13-1-15,28-9-80 16,30-9 75-16,30-11 6 16,86-27 36-16,79-48-36 15,110-27-62-15,-115 17-193 0</inkml:trace>
  <inkml:trace contextRef="#ctx0" brushRef="#br0" timeOffset="31758.1382">23614 9302 258 0,'0'-3'100'0,"0"1"-44"16,-2-2-8-16,1 1-21 16,-1-2 27-16,1 2 7 15,-2 0 20-15,2 2-27 0,1-2 8 16,0 3 17-16,1-1-2 16,-1-1-4-16,0 2-20 15,0 0-11-15,0-1-3 16,0 1-14-16,3 0-7 15,-3 1-12-15,0-1-5 16,1 0 14-16,-1 0 28 16,0-1 28-16,2 1 13 15,-2-2-17-15,0 4-13 16,0-2-22-16,0 0-17 16,0 0-5-16,0 0-9 15,1 0 22-15,-1-2-11 16,0 2-12-16,0 0 6 0,2-1 5 15,-2 2 4-15,0-1-6 16,1 0-9-16,-2 2-9 16,2-1-2-16,1 5-5 15,4 6 10-15,2 7 6 16,2 9 1-16,0 2 10 16,2 2-4-16,3 2-6 15,0-4 6-15,4-4-5 16,2-3-2-16,-1-4-12 15,2-8 4-15,5-2 1 16,6-3-1-16,7-5 8 16,12-3 0-16,11-8-1 15,58-10-5-15,40-22 4 16,49-24-26-16,-50 20 8 16,-15 15-23-16,-23 17 1 15,-22 10-26-15,-12 4-41 0,0 3-95 16,-52-3-14-1,0 1 44-15,98 2-6 0</inkml:trace>
  <inkml:trace contextRef="#ctx0" brushRef="#br0" timeOffset="34531.4743">8496 3069 228 0,'2'-3'45'0,"-1"0"-32"0,1-1-13 16,-1-2 18-16,-1 2-3 16,-1 0 6-16,-4 1-20 15,1 0 26-15,-1 1 11 16,-2 0-25-16,5-1-2 15,1 3-11-15,1 0-14 16,0 0-77-16,0-7-29 16</inkml:trace>
  <inkml:trace contextRef="#ctx0" brushRef="#br0" timeOffset="35295.6896">8492 2957 348 0,'0'-1'115'0,"1"2"-86"15,-1-1-29-15,5 3-11 16,-2-1-22-16,4 0 33 16,-2 0 6-16,0-1 53 15,0-1 49-15,1-1 13 16,2-1-5-16,11-3-37 15,8-5-17-15,13-4-8 16,12-7-21-16,14-8-14 16,50-24 2-16,32-9-12 0,30-1 0 15,-43 23 6-15,-23 1-6 16,-5 9 0-16,-16 7-2 16,-53 15-6-16,-7 3-1 15,-1 2 0-15,30-1 0 16,-8 4 0-16,-1 2 0 15,-5 0 0-15,-6 4-17 16,-7 3-103-16,-9 5-184 16,-42 32-183-16</inkml:trace>
  <inkml:trace contextRef="#ctx0" brushRef="#br0" timeOffset="35656.7057">9451 2519 611 0,'0'-7'68'16,"3"1"-68"-16,9-10-19 15,10 4 19-15,5-5 21 16,9 1 0-16,0 5-6 15,0 3 7-15,-1 6-10 16,-2 5 5-16,1 5 8 16,2 3-6-16,2 5-18 15,2 2-2-15,2 2 6 0,-8-3-5 16,2 1 6 0,-9-2 3-16,-7-5-9 0,-9 1-41 15,-5-5 40-15,-7 1 1 16,-12 6 55-16,-19 10-8 15,-25 16-16-15,-12 10-10 16,-8 10-21-16,-62 95-138 16</inkml:trace>
  <inkml:trace contextRef="#ctx0" brushRef="#br0" timeOffset="42059.7832">19360 10490 576 0,'0'-6'88'0,"0"1"-62"0,2-8-13 16,1-1 2-16,0 2 59 16,0 4-17-16,0-2 15 15,-2 5 6-15,-1 0 12 16,0 1-6-16,-1 0-8 16,-1 4-17-16,2 0-22 15,-1 3-20-15,1-3-16 16,0 0 5-16,0 1-6 15,0-1-15-15,0 3 4 16,0 3-1-16,-2 5 12 0,1 7 8 16,-5 8 5-16,1 1-2 15,1-1-5-15,3-6-6 16,6-4 0-16,0-4 0 16,5-5-6-1,10-5-7-15,5-9 13 0,20-12 30 16,13-9-7-16,9-10-7 15,11-3-14-15,52-15 10 16,25 5-6-16,14 17-6 16,-128 33-30-16,-4 1-39 15,-5 8-140-15,101 53-290 16</inkml:trace>
  <inkml:trace contextRef="#ctx0" brushRef="#br0" timeOffset="45251.0226">29106 11444 476 0,'0'0'79'16,"0"-1"-28"-16,1 1-45 16,-1 0 18-16,0 0 84 15,0-2 14-15,0 2-44 16,0 0-6-16,0 0 18 15,0 0-2-15,0 0-11 16,-1 0-20-16,1 0-14 16,-2 0-16-16,2 0-19 15,0 2-7-15,-1-1 9 16,-1-1-9-16,2 1 5 16,-1-1-6-16,2 0 1 0,-1 0 5 15,0 0-4 1,0 0 11-16,0-1 7 0,2 1-2 15,-1 0-5-15,-1 0-13 16,2 3-5-16,-1 1-1 16,2 7 6-16,2 5 12 15,-2 2-11-15,4 5-1 16,-4 1 10-16,2 0-9 16,2-2-1-16,1 1 1 15,2 0-1-15,2-4 0 16,1-1-1-16,2-2-11 15,9-2 11-15,3-2-1 16,12-5 2-16,14-7-12 16,13-10 12-16,61-19 0 15,28-23-9-15,15-10-24 16,-62 25-10-16,-7 7 16 16,-8 14-5-16,-52 10 20 0,-6 2-28 15,-1 1-16-15,29-1-74 16,-8 4-50-16,40 12-129 15</inkml:trace>
  <inkml:trace contextRef="#ctx0" brushRef="#br0" timeOffset="53227.257">25776 11903 460 0,'-3'-2'84'0,"-2"2"-13"16,-2-3-13-16,3 1 19 16,-1-1 59-16,2 0-58 15,-2 0-43-15,4 0 14 16,-1 2 2-16,1 1-6 15,1-3-15-15,0 6-3 16,0-6 0-16,-2 3-3 0,2 0 3 16,0 0 12-16,0 3 3 15,0-3-4-15,0 0-14 16,0 1-11-16,0-2-1 16,0 1-11-16,2 0 5 15,-4 0-6-15,2 0-14 16,11-3-26-16,1 2 40 15,15-2 45-15,7 0-11 16,5 0-22-16,1 2 3 16,-1 1-9-16,3 0 0 15,1 2-6-15,11 3 6 16,4 2-4-16,9 4-2 16,5 5 1-16,5 2 13 0,-2 4-13 15,-3 1-1 1,-6 0 6-16,-1-1-5 0,-3 1 5 15,1-2-6-15,0 0 1 16,1-3 1-16,-5-2-2 16,-3-3-6-16,-7-5-13 15,0-1-26-15,-5-5 12 16,-1-7 31-16,-6 1-11 16,-9 1-32-16,-11 0-66 15,-41-14-185-15</inkml:trace>
  <inkml:trace contextRef="#ctx0" brushRef="#br0" timeOffset="55440.583">20373 6797 316 0,'-2'-8'95'0,"2"-2"-71"15,-2-5-23-15,2-2 16 16,0 4 17-16,0 0-7 15,-1 0 15-15,1 5-3 16,-2-1 14-16,1 1-1 16,-1 2 2-16,-2 2-22 15,2 1 17-15,1 1-14 16,1 2-20-16,0 0-15 0,0 0-14 16,0 0-4-1,1 2-30-15,4-1 45 0,2 4-4 16,8 0 7-16,9 5 0 15,10-3 34-15,20-1 52 16,11-2-56-16,61 3-14 16,27-2 55-16,21 0-31 15,-49 1-23-15,11 3 1 16,1 1-11-16,-19-1-1 16,-2 2-6-16,-7 2 6 15,-5 0-6-15,-14-2 6 16,-8-3-6-16,-45-5 1 15,-6 0 0-15,-1-3 5 16,29 1-6-16,-7-2 0 16,-6-3-3-16,-12-2 3 0,-15 2 0 15,-16 3-87 1,-81 1-504-16</inkml:trace>
  <inkml:trace contextRef="#ctx0" brushRef="#br0" timeOffset="62873.0661">22404 12285 333 0,'0'-3'118'16,"-1"1"-73"-16,-1 0-37 0,2-1 5 16,0 0 19-16,0 2 4 15,-1-2 18-15,-1 0 25 16,-2-1-11-16,-2 1 25 16,-2 2-48-16,-4-1-24 15,3 1 1-15,-3 1 5 16,2 0-9-16,6 0 33 15,-1 0-21-15,5 0-16 16,0 0-14-16,0 0 0 0,1 0-14 16,-1 0 4-1,0 0 2-15,2 1 2 0,0 1 6 16,-1 1 22-16,2 3 13 16,4 3-16-16,1 1-4 15,1 5-1-15,1 0-7 16,5 0 2-16,0 1-3 15,3 0-4-15,0 1 5 16,0 2-5-16,0-1 8 16,-2 2 1-16,-1 1-5 15,2 0 1-15,-4-2 1 16,-1 2-8-16,-2-4 1 16,2-5-1-16,-4-2 0 15,-4-4 0-15,1-3-8 16,-1-3-8-16,2 1 7 0,6-1 9 15,9-4 29 1,10-8-1-16,14-9-10 0,15-11 9 16,56-26-3-16,33-13-9 15,23 1-7-15,-54 29-2 16,-5 4 6-16,0 3-6 16,-5 9-6-16,0 10-6 15,-7 3-30-15,-19 14-55 16,-55 8-142-16,13 9-425 15</inkml:trace>
  <inkml:trace contextRef="#ctx0" brushRef="#br0" timeOffset="262538.1986">14312 6171 270 0,'-6'-2'289'15,"0"-2"-172"-15,3 0-84 16,-2-1-6-16,4 1 45 16,-1 0-4-16,1-1 7 15,-1 0-12-15,1 2-18 16,-2 0 30-16,1 0-15 16,-1 2-6-16,2 0 10 15,1 2-16-15,-3-1-12 0,3 0-16 16,0 0-11-16,0 1-9 15,0-1 0-15,0 0-9 16,0 0 7-16,0 2 2 16,0-2 0-16,-1 1 0 15,2 2 0-15,2 3 5 16,0 6 13-16,3 8-6 16,1 7-10-16,1 5 5 15,5 11 1-15,-4 9-7 16,-3 12 7-16,0 43-1 15,-6-72-7-15,3 31 0 16,0-9-6-16,3-10 0 16,5-11-1-16,2-8-2 15,6-11-6-15,8-7-2 16,11-14-5-16,14-20 8 0,18-21 8 16,65-61-1-16,50-43 7 15,27-33 13-15,-73 59 11 16,7 11-24-1,0-6 0-15,-13 15 2 0,-9 20-2 16,-11 20-66-16,-13 22-140 16,-34 16-266-16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0-12-31T16:18:39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22458 5115 450 0,'-2'0'147'0,"2"0"-99"15,0 0-33-15,0 0 82 16,-1 0 44-16,1 0-61 16,0 1-32-16,0-1 1 15,-2 0 13-15,1 0-1 16,-1 0-20-16,-2 0-23 16,-1 2-8-16,-3-2-4 15,-1 4 0-15,-1-1-4 16,-4 1-1-16,-7 6 1 15,-6 7-1-15,-8 5-1 0,-5 5 2 16,0-1-1-16,6-5 0 16,5-6 5-16,9-5-5 15,7-4 1 1,3 0-1-16,6-5 0 0,2-1 0 16,2 0-1-16,2 0-18 15,0-1-11-15,1 1-26 16,5 0 37-16,4 0 18 15,9-2 78-15,10-4-24 16,10-1 7-16,9 0-28 16,8-3-16-16,3 3-16 15,10 2 23-15,46-4-9 16,15 2-2-16,8 1 2 16,-42 0 5-16,6-3-7 15,0-1-1-15,0-4-3 0,-8 3 0 16,-4 1 3-16,-5 4 0 15,1-1-12-15,0 2 8 16,4 1-7-16,7 2 5 16,-10 1-4-16,4 1 4 15,7 5 10-15,-2 1-7 16,-2-3-7-16,-10-2 7 16,-45 0-8-16,-1 1 4 15,-4 1-4-15,38 1-1 16,-2 1 1-16,-4-2 0 15,1-6-1-15,0-4 0 0,-2-1 0 16,-9 0 1-16,-6-3-1 16,-14 2 11-16,-14 2-10 15,-15 4-1-15,-8 2-1 16,-2 1-11-16,-7 1-54 16,-14 6-243-16,-98 23-611 15</inkml:trace>
  <inkml:trace contextRef="#ctx0" brushRef="#br0" timeOffset="8028.3454">16050 10508 327 0,'-3'-1'91'15,"0"-1"-46"-15,-5 0 2 16,4-2 16-16,-3 1 4 0,2 0 1 16,-1 0-17-16,0-1 39 15,0 1 3-15,-1 2-6 16,4-2-17-16,1 3 5 15,1 0-24-15,1 0-22 16,1-2-16-16,-1 2 22 16,0 0-1-16,0 0 7 15,0 0 5-15,-1 2-2 16,1-2-5-16,0 0-12 16,0 0-20-16,0-2-7 15,0 2-1-15,1 6-11 16,4 3 12-16,2 10 1 15,-1 12 9-15,2 14-2 16,-1 7-8-16,2 3 6 16,3-3-6-16,2-8 1 15,3-5 0-15,4-6-1 0,3-6-1 16,8-7-12-16,12-14 1 16,13-19 7-16,58-40 5 15,47-59 39-15,43-60-16 16,-64 53-22-16,-3 13 14 15,-6 15-15-15,-3 13 1 16,-4 14 19-16,-13 13-20 16,-24 16-6-16,-62 30-39 15,-10 3-26-15,-4 4-29 16,9 2-11-16,-17 10 18 16,-15 13 61-16,-15 12-8 15,-16 12-94-15,-97 116-154 16</inkml:trace>
  <inkml:trace contextRef="#ctx0" brushRef="#br0" timeOffset="10890.0884">16226 12749 306 0,'-2'-1'88'15,"2"1"-55"-15,0 0-18 16,0 0-1-16,-1-2 40 16,1 2 16-16,0 0 2 15,-3-1-12-15,1-1-13 16,1 1 10-16,-3 0-2 16,1-2 7-16,3 3-20 15,0 0-6-15,0 0 1 16,0 0-2-16,0 0 4 15,0 0-8-15,0 0-11 16,4-2-13-16,2 1 5 0,4-5 47 16,10-1-17-16,8-6-3 15,5 2-17-15,4-1-20 16,4 3 4-16,3 2-5 16,3 0 5-16,2 3-4 15,2 1-1-15,2 0 0 16,4-3 8-16,1-2-9 15,3-2 0-15,-1-7 0 16,6-2 10-16,1-4-4 16,3-3 14-16,7 0 2 15,46-14 7-15,10 5-16 16,8 11-5-16,-102 21-1 0,-2-1-1 16,2 3-5-1,37-2 0-15,-4 1-1 0,2 4 6 16,0-1-6-16,-4-1 1 15,3-3-1-15,-2-4 1 16,-2-3 5-16,2-3-6 16,-5 5 0-16,-3 4-1 15,-4 2 1-15,-4 6-2 16,-2 1 2-16,1-1-1 16,2-1 1-16,2-5 0 15,1-2 1-15,2-3 4 16,-1-5-5-16,7 0 2 15,-2 1-1-15,4 7-1 16,0 3 0-16,1 5 1 16,1 3-1-16,0 0 0 0,-6-2 0 15,3 2-1-15,-9 0 0 16,2-3 1-16,-1-1-1 16,3-1 1-16,2-4 0 15,8 1-1-15,43-6 1 16,10-10 0-16,4 0 1 15,-42-1-1-15,4-1 1 16,-2 4-2-16,-51 12 2 16,-4 0 4-16,0 3-5 15,28-1-7-15,-10 5-31 16,-5 3-1-16,-8 6 2 16,-1-3 23-16,-2 1 14 15,2-4-4-15,3 2 5 16,1-2-1-16,8-2 9 15,4 0-9-15,5-1 6 0,5 0 0 16,2 3 1-16,5 0 3 16,3 1-9-16,-1 1-1 15,47 2 7-15,-80-8-6 16,42 4-1-16,42 2 0 16,11 1 1-16,13-7 4 15,-41-8-5-15,5 1 6 16,-1 3 2-16,-13-5-8 15,-8 5 6-15,-2-4-6 16,-1-6 0-16,-49 7-1 16,1-1-5-16,-3 2 6 0,40-7 0 15,-6 3 1 1,-8 1 4-16,-2-1-5 16,-5 0 0-16,-2 1 6 15,5-1 10-15,-1 0 11 0,1 3 2 16,3 1-19-16,-9 1-4 15,-5 5-6-15,-8 3-6 16,-10 1 5-16,-10 0-37 16,-3-1 29-16,-8-2 8 15,-1-1-7-15,5-2 8 16,4-1 0-16,3-3-7 16,7-2-19-16,2-5 4 15,0-4 7-15,30-33-264 16</inkml:trace>
  <inkml:trace contextRef="#ctx0" brushRef="#br0" timeOffset="16573.7337">16638 13826 542 0,'-8'-1'56'0,"5"-1"-20"15,-3-1-18-15,5 2-18 16,2-1-26-16,2 0 26 16,3-7 54-16,3 2 0 15,1 0-12-15,-5 3-42 16,-2 1 24-16,-5 6 8 16,1-3 65-16,1 1-17 15,0-1-23-15,-2 1-18 16,2-1-20-16,0 0-10 15,0 0-8-15,0 0-1 16,0-1 8-16,2 1-7 16,-2 0 26-16,1-1 21 15,-1 1 7-15,0 0 2 16,0-3-9-16,2 3-15 0,-2-2-25 16,2 1-8-1,-1 1 0-15,-1-2 6 0,2 2-6 16,1-1 15-16,3-2 0 15,2 2-6-15,-3-1-2 16,-1 1-6-16,-2 1 1 16,-2-1 4-16,1 1 0 15,1 0 1-15,-1-2-1 16,1 2 0-16,1 0 2 16,-3-1-1-16,0 1 1 15,0 1 2-15,0-1-1 16,0 0 6-16,0 0-9 0,0 0-5 15,-2 0 5 1,2 2-5-16,0-2-1 16,0 0-1-16,0 1-10 0,0 0 5 15,2 2 0-15,-1 4 6 16,4 5 9-16,2 2-3 16,2 3 0-16,0 3-5 15,4 2-1-15,0 1 9 16,1 2-9-16,-2 0 0 15,2-2 0-15,2 0 0 16,1-5 0-16,7-5-1 16,7-12-6-16,21-16 1 15,54-45-8-15,72-57 14 16,74-24 33-16,-75 46-15 16,-11 8 3-16,-5 6-6 0,-16 21-15 15,-24 13 6 1,-26 22-6-16,-59 19-2 0,-11 11-62 15,-4 0-59-15,13 8-47 16,-19 19-25-16,-25 17-106 16,-93 131 49-16</inkml:trace>
  <inkml:trace contextRef="#ctx0" brushRef="#br0" timeOffset="18828.4254">16314 15996 593 0,'-5'-1'176'0,"1"1"-124"0,-2-2-31 16,2 4 8-16,2-2 55 16,2 0-35-16,0-2-34 15,0 2-13-15,2 0 4 16,-2 0 16-16,0 0 29 15,-2 0-6-15,1 0 5 16,1 0-4-16,0 0-7 16,0 0-15-16,0 0-6 15,0 0-7-15,0 0-2 16,0 2-8-16,0-4 0 16,1 2 0-16,-1 0-1 15,2 0 0-15,1 2-10 16,3 2 10-16,2 2 4 15,6 1-2-15,10 1 4 16,9 1 1-16,5-2 2 0,16-5 2 16,9 0-10-1,8-4 8-15,8-2 5 0,3 0-7 16,-1-3 2-16,-2 1 9 16,-1 2-3-16,-1 1 0 15,-2 2-4-15,1 1 10 16,2 0-5-16,44 3-4 15,19-2 3-15,-2-2 5 16,-30-6-2-16,6-3-5 16,10 0 7-16,5-3-8 15,-7 3 6-15,2-1-17 16,-1 1 14-16,4 3-13 16,2-4 4-16,-27 7 0 15,-9 4-6-15,-5 0 1 16,1 2 7-16,-2 3-8 0,5-2 6 15,-2 2-6-15,3-2 9 16,1 1-3-16,8 2-6 16,10-2 0-16,5 4 6 15,3 2-6-15,-22 0 0 16,-1-4 0-16,3-2 0 16,1 0 6-16,5-2-6 15,-4-4 0-15,-6-3 12 16,-1-3-12-16,1-2-5 15,-1-4 5-15,0 2 1 0,-1 1 0 16,-4 1-1-16,-53 4 0 16,-1 2 5-16,1 1-5 15,37-6 0-15,0 4 0 16,3-2 1-16,-2-2 5 16,0 2-6-16,-3 0 0 15,-1 0 6-15,-1-1-6 16,-1 2 0-1,4 1-1-15,4-4 1 0,45 2 0 16,8 6-1-16,-89-1 1 16,-6-1 0-16,38-1 0 15,-9-3 0-15,-3 0 0 16,-2 0 1-16,-2-5 4 16,3 1-5-16,-1 0 1 15,1 1-1-15,-1-1 1 0,-4 4 0 16,4 0-1-16,-4 1 0 15,2 0 4-15,1 2-4 16,1 0-6-16,0 0-15 16,-2-1 20-16,0 0 0 15,0 2 0-15,-4 2 2 16,-5 1 4-16,-6 1-5 16,-7 0-5-16,-3 4 5 15,-5-3 6-15,-1 1-6 16,-1 0 0-16,-4 0 0 15,2-1 0-15,-5 1-11 16,-2 2 10-16,-7-1-35 16,0 0-161-16,-17-5-473 0</inkml:trace>
  <inkml:trace contextRef="#ctx0" brushRef="#br0" timeOffset="21915.757">27708 5733 915 0,'-2'0'215'0,"2"7"-215"16,0 6-30-16,5 16 30 16,2 20 25-16,6 56 41 15,-8 38-9-15,-10 30-11 16,-20-22 1-16,-13 23-8 15,-7 22-3-15,4 35-9 16,3 35-8-16,-4-14-2 16,-1 25 11-16,10 9-8 15,10 46-4-15,20-47-1 16,8 2-13-16,4-12 10 16,4 25-12-16,-1-64 0 15,-4-7-39-15,10-30-41 16,13-20-56-16,8-4-92 0,0-50-320 15</inkml:trace>
  <inkml:trace contextRef="#ctx0" brushRef="#br0" timeOffset="22377.959">29445 6045 973 0,'-3'14'190'0,"-2"10"-148"15,-3 29-28-15,-8 72 4 16,-3 57-5-16,-18 38 14 16,-1-59 18-16,-17 53 5 15,-23 22-5-15,-14-9-12 16,-9 6-12-16,-10-6-2 15,25 20-9-15,23-10-9 16,14-28 4-16,7 4 12 16,6-12-2-16,8 3-8 0,-1 28-1 15,12-56-6-15,17-10-25 16,20-15-50-16,18-23-51 16,23-34-117-16,21-45-223 15</inkml:trace>
  <inkml:trace contextRef="#ctx0" brushRef="#br0" timeOffset="22824.7965">31207 6143 884 0,'4'-16'222'0,"-1"9"-138"16,3-7-84-16,-6 22-48 16,0 16 22-16,-5 16 26 15,-6 12 50-15,-21 56 13 16,-32 49 0-16,-45 52-16 15,5-34 1-15,-22 52-3 16,-3-5-21-16,6 3 1 0,13 12-2 16,16 2 19-16,12 52-9 15,13-51-2-15,15-5-8 16,13-19-4-16,14-10-5 16,10 16-5-16,1-30-3 15,4-24-6-15,-6-7-26 16,2-11-49-16,3-14-54 15,3-9-75-15,-12-26-366 16</inkml:trace>
  <inkml:trace contextRef="#ctx0" brushRef="#br0" timeOffset="23391.6351">26274 6731 752 0,'5'-7'237'15,"-1"4"-237"-15,16-5-67 16,5 5 8-16,17-2 59 16,16-3 80-16,16-3 16 15,64-7-6-15,63-3-39 0,71-8-8 16,-68 8 13 0,23-8-10-16,46 1-5 0,9 1 4 15,32 0-9 1,-29 8-11-16,2 9-1 0,-26 7-12 15,6 5-12-15,-4-1 0 16,-16-2 12-16,25-8-3 16,-9-2-7-16,23-8 4 15,-28 4-6-15,-26-1-5 16,-12 0-7-16,-57 7 9 16,-59 11-20-16,-86 5-34 15,-18 2-139-15,-77 48-415 16</inkml:trace>
  <inkml:trace contextRef="#ctx0" brushRef="#br0" timeOffset="23876.6262">25193 8138 632 0,'244'-103'361'0,"-7"43"-245"16,31 5-35-16,12 6-60 15,35 4-8-15,1 14 17 16,30 6-3-16,-3 9 29 16,41 13-7-16,25 4-16 15,-4 8 2-15,14 5 1 16,22 0-21-16,-44 1 12 15,-26 4-15-15,-34-2-12 16,-40 3 8-16,-72-9-8 16,-30 1 3-16,-33-5-3 0,-58-1-33 15,-69-3-1-15,-18 0-65 16,-6 1-66-16,3 0-155 16,-123-5 20-16</inkml:trace>
  <inkml:trace contextRef="#ctx0" brushRef="#br0" timeOffset="24335.4029">25647 9008 1052 0,'232'-58'18'0,"-55"43"-18"15,28-3 36-15,42-1-2 16,10-1 8-16,47 5 12 16,30-1 15-16,46 7 23 0,25 0-31 15,21 11-2 1,-10 5-29-16,-30-1-18 0,-16 4-2 16,-58-3-2-16,-27 3-1 15,-30-3-6-15,-12 3-1 16,-31-5 6-16,-39-4-6 15,-24-1 0-15,-32-3-16 16,-89 3-29-16,-17 3-98 16,-16 4-200-16,-129 32-242 15</inkml:trace>
  <inkml:trace contextRef="#ctx0" brushRef="#br0" timeOffset="25108.1917">29437 8320 1 0,'14'-6'35'15,"-1"-2"-22"-15,10-4 2 16,30-17-15-16</inkml:trace>
  <inkml:trace contextRef="#ctx0" brushRef="#br0" timeOffset="25397.2263">29756 8111 268 0,'0'-4'149'15,"0"-2"-56"-15,0-4-38 16,0 4 8-16,0 2 2 16,4 1 1-16,-4 0 13 15,0 3-10-15,-4 0-24 16,3 2-45-16,-4 3 8 15,-8 11-5-15,-17 15 76 16,-22 23-14-16,-64 60-28 16,-35 20-11-16,111-98-13 15,5-7 5-15,-31 31-17 16,22-16 1-16,17-10-2 0,12-10-65 16,10-6-85-1,8-6-90-15,38-25-97 0</inkml:trace>
  <inkml:trace contextRef="#ctx0" brushRef="#br0" timeOffset="25630.4924">29425 8135 674 0,'0'-2'207'0,"0"2"-170"15,3 0-37-15,0 3-28 16,5 3 28-16,4 8 114 15,8 8-29-15,3 8-11 16,-1 11-23-16,2 3-14 16,0-1-7-16,-2-3 0 0,5-3-18 15,-1-3 0-15,0 1-12 16,3-1-4-16,-1 0-110 16,0 1-128-1,38 40-216-15</inkml:trace>
  <inkml:trace contextRef="#ctx0" brushRef="#br0" timeOffset="27193.0077">24545 8612 448 0,'-24'-5'60'0,"-3"2"-21"15,-21-4-9-15,1 2 15 16,6 1 63-16,9-1 7 15,8 0-11-15,7 1-37 16,7 0 19-16,7 1 20 16,2 3-47-16,1 0-50 15,1 0-9-15,1-2-53 16,4 4-9-16,10-2 62 0,18 1 79 16,26 1-13-16,68-2-31 15,44 0-17-15,8 8-6 16,-59 2-12-16,-1 5-27 15,-35 6-95-15,-66-12-95 16,-12 4-121-16,-14 20-166 16</inkml:trace>
  <inkml:trace contextRef="#ctx0" brushRef="#br0" timeOffset="27514.7049">24990 8421 542 0,'-8'-3'93'16,"4"0"12"-16,-7-1-22 15,8 1-28-15,6 3-55 16,9 0 0-16,10 3 15 16,13-1 57-16,15-2-27 15,6 0 3-15,7-2-16 16,-4 4-13-16,-2 2 2 15,-7 1-20-15,-9 8-1 16,-8 0-23-16,-14 6-11 16,-11 6 34-16,-15 4 16 15,-13 10 17-15,-18 4-5 16,-12 5-11-16,-14 3-11 16,-13 3 12-16,-61 36-18 15,-27 17-147-15,1-24-494 16</inkml:trace>
  <inkml:trace contextRef="#ctx0" brushRef="#br0" timeOffset="27993.927">23999 8280 1011 0,'9'-13'33'0,"-6"6"18"0,4-6-51 15,-5 18-42-15,-5 15 42 16,-6 14 27-16,-15 13 42 15,-14 15-18-15,-43 50-22 16,-21 7-10-16,67-83-13 16,0 0 8-16,-29 33-4 15,3-7-10-15,8-8-35 16,7-11-144-16,7-9-106 16,-16-4 48-16</inkml:trace>
  <inkml:trace contextRef="#ctx0" brushRef="#br0" timeOffset="28210.2768">23583 8536 604 0,'6'-9'156'0,"3"-1"-27"15,10-6-27-15,3 5-9 16,4 4-27-16,1 7-2 16,6 7-37-16,5 10 8 15,4 12-1-15,4 10-13 16,2 9 0-16,1 7-15 15,2 7 8-15,7 0-5 16,9-1-9-16,54 16-11 16,36-23-61-16,11-12-111 15,-118-36-383-15</inkml:trace>
  <inkml:trace contextRef="#ctx0" brushRef="#br0" timeOffset="34089.3236">29163 8135 196 0,'1'-2'198'0,"2"1"-126"16,-1-2-60-16,-2-1 12 15,1-3 32-15,-1 0 10 16,0 0-27-16,2-5 7 16,-2 4 7-16,-2 1 41 15,2 0-10-15,0 2-24 16,0 4-9-16,0 0-6 16,0 1-4-16,0 0 5 15,-1 1-22-15,1-1-9 16,0 0-15-16,0 0-1 0,1 1-16 15,-1 2-23-15,2 7 34 16,2 4 5-16,2 16 1 16,0 9 0-16,0 13 12 15,-2 8-11-15,1 3 14 16,1-2-3-16,0-3-11 16,0-6 11-16,1-5-11 15,1-13 0-15,0-10 0 16,-3-10 0-16,0-10 9 15,-4-2 67-15,-2-5 47 16,2-4-40-16,2-11-58 16,3-8-14-16,6-12-11 15,1-7 8-15,8-5-7 0,-1-9-2 16,18-47-24 0,-23 68-2-16,9-36-1 0,0 13 27 15,-7 12 1-15,-6 13 6 16,-2 10 2-16,-3 5-9 15,-1 6 0-15,-2 1 0 16,0 5 0-16,1 7-49 16,7-1-24-16,14 3 73 15,11-2 15-15,12 2-15 16,5 2 0-16,6-2-26 16,-6 3 20-16,-3 1-3 15,-4 3 8-15,-7 3 0 16,-7-1 1-16,-6 4-6 15,-6 0-24-15,-7 2-2 16,-9 1-2-16,-8 2-5 0,-13 5 39 16,-20 4 16-1,-17 9 2-15,-58 26-6 0,72-43-10 16,-41 19 7-16,10-8-3 16,6-9-5-16,10-4 7 15,3-8-7-15,4-2 7 16,1-5-8-16,3-7-2 15,4-3-7-15,7-7 8 16,8 2 1-16,7 2 6 16,9 4-6-16,5 2 0 15,6 4-43-15,0 0-5 16,1 1 27-16,1 0 12 16,6 0 9-16,0 2 17 0,6 1-10 15,7 3 5-15,-4 1-11 16,7 7 0-16,-3 3 11 15,4 1-5-15,0 2 2 16,1 0-8-16,1 0-1 16,-4 1 10-16,1 0-9 15,-1 0 4-15,-1 2-4 16,1-2-1-16,-2 1-1 16,2 3 1-16,-1-4 1 15,-2 0 7-15,-2-5-7 16,-3-4 8-16,-3-1-8 15,-1-6 5-15,-7-1-4 0,-3-3 5 16,-1 1-7-16,-2-2 9 16,0 0 1-16,0 0 10 15,1 0 2-15,-1-2-1 16,0 2-4-16,0 0-5 16,0 0-11-16,0 0 16 15,0 0-10-15,-1 0 13 16,1-1 10-16,-2 1-3 15,1 0-8-15,1-2-17 16,-2 1-2-16,1-2 2 16,1 2-2-16,0 1 0 15,0 0-12-15,0 0-20 16,1 3-4-16,2-1 20 0,3 6 14 16,2 1 2-16,2 3 1 15,2 0-1-15,1 1-13 16,2 2 13-16,3 1 1 15,-1 0-1-15,7 2 0 16,-4 0 7-16,2 0-7 16,-5-3-1-16,-5-2-8 15,-2-6-3-15,-5-5 7 16,-5-2 5-16,-2-1 2 16,1-2 8-16,-4-4 2 15,1-3-12-15,-3-3-7 16,1-2 7-16,-2 1 0 15,0-3 0-15,-2 1-24 16,-3-1 18-16,-5 2 6 16,-6-4 2-16,-1 0-2 15,-9-1 0-15,2 0 9 16,3-1-8-16,6 0 1 0,-1 0 4 16,6 0-5-16,3 2 0 15,-1 1 0-15,7 2 1 16,0 2 4-16,3 2-5 15,-3-3-1-15,3 4 0 16,-1-5 5-16,-3 2-3 16,-1-1-1-16,-3-5-1 15,-2-1 3-15,-4 0-3 16,1 0-6-16,-5 3 6 16,5 5-7-16,1 6-1 0,2 2 7 15,8 4 0-15,4 2 0 16,-1 2-5-16,3 1 0 15,-2-1 6-15,1 0 1 16,-1-1 0-16,2-2-1 16,2 1-2-16,0 2-8 15,0 1-10-15,2 5-8 16,3-2-1-16,-2 1 2 16,4 2-6-16,0-2 24 15,6 3-13-15,4-4 11 16,4 1 11-16,5-4-1 15,7-3 1-15,2-1 1 16,1-3 12-16,-1 1-11 16,-2-1-1-16,-1 0 7 15,-1-3-7-15,2-1 0 0,4-1 0 16,0-1 0-16,1 0 7 16,0-1-8-16,2-3 1 15,-5 2-7-15,1-5 12 16,-5 3-1-16,-6-1-4 15,-7 2 9-15,-3-1-4 16,-6 2-4-16,0-1-1 16,-2 4 10-16,-2-4-11 15,0 2 0-15,-4-3-6 16,-1-1 2-16,-3-6 3 16,-3-2 0-16,-6-2 1 15,-3-2 0-15,-1 2 11 16,2 0-5-16,-2 4 0 0,4 3 4 15,0 6-8-15,0 1-2 16,3 4 0-16,-2 1-1 16,-6 0 1-16,-13 2-9 15,-12 2-15-15,-10 1 12 16,-9 0 12-16,1-3 0 16,2 3 0-16,6-1 4 15,6 2-4-15,5 2-2 16,10 1-4-16,5 2 6 15,7 3-1-15,7 2-5 16,-1 0 3-16,-1 5 2 16,1 2 1-16,1-1-2 15,1 3 1-15,1-2-5 16,3-1 6-16,-1-5-1 16,2 1 1-16,-2-1 1 0,-5 3-1 15,3 2 1-15,-5 1-1 16,-2 3 1-16,1 5 5 15,0 2-6-15,-4 0-5 16,0 1 5-16,0 0 1 16,-1-1 5-16,0-2-6 15,5-3 1-15,-2-2-1 16,4-2 0-16,1 2 0 16,4 2-1-16,0-2 1 15,2 2 0-15,2 1 0 16,2 0 0-16,2 0 0 15,-2 0 0-15,1 0 0 0,2 0 0 16,0-4 0-16,0-1 0 16,0 0 0-16,2-2-7 15,-2-4 7-15,1-4 5 16,-1-3-5-16,2-3 0 16,-2-2-2-16,1-1-5 15,-1-1 5-15,0 1-8 16,2 0 9-16,-2 0 0 15,0 0 1-15,0 0 4 16,0-2 22-16,0-2 59 16,0-3-40-16,1-6-31 15,3-4 2-15,0-3-10 16,2-2-5-16,1-2 0 0,2 1-1 16,1-1 7-1,1 2-7-15,1 2-10 0,1-1 10 16,-2 2 1-1,4 0 7-15,-2 1-1 0,1-2-6 16,1-2 0-16,4 1-1 16,-1-1 1-16,4-1-1 15,-1-1-6-15,0-1 6 16,1 0-2-16,-1-1 1 16,-3 5-5-16,0 1 5 15,-3 5 2-15,1-1 9 16,-1 2-10-16,-1 3 6 15,-4-2-5-15,1 3 5 0,-3 3-5 16,-1 0-1-16,-3 3 0 16,1 2-42-16,1 0 31 15,7-1 10-15,0 0 1 16,4-1-26-16,1-2 26 16,1 3 14-16,3-1-13 15,1-2 11-15,4 2-6 16,0-2-1-16,-1 4-5 15,4-1 1-15,2 1 0 16,-1-1 0-16,5 1 0 16,-2-1-1-16,-1 0 0 15,-5-1-13-15,-2 1 4 0,-9 0 9 16,-2 2 5 0,-4-1-5-16,-5 2-9 0,-2 0 0 15,1 2-9-15,1-1 1 16,0 2 8-16,1 0 8 15,-1 1-12-15,-1 0 1 16,1 0 6-16,-2 1 6 16,3-2-14-16,-5 1-17 15,1 2-2-15,-3-2-2 16,1 0 26-16,-1 2-3 16,-1 1 3-16,-1-3 9 15,1 2 1-15,-1-4 6 16,-2 0-5-16,3-1-2 15,-2-1 7-15,-5 2 10 16,-6-1-5-16,-9 2-4 0,-4 4-8 16,2-3-67-16,-19-8-401 15</inkml:trace>
  <inkml:trace contextRef="#ctx0" brushRef="#br0" timeOffset="36663.2255">18291 6286 541 0,'0'-14'121'15,"1"3"-53"-15,1-10-28 16,2 2-7-16,2 2 15 0,1 1 41 15,0-1-4-15,-4-3-22 16,1-3-15-16,-2-2-10 16,2-1-13-16,1 5 13 15,-4 4 8-15,1 7-5 16,0 3-8-16,-2 6-33 16,0 5-33-16,3 2 9 15,2 4 15-15,1 11 9 16,0 9 12-16,2 12 3 15,3 10-6-15,3 6 0 16,11-3-9-16,13-7-9 0,14-9 9 16,10-12 15-16,12-10-14 15,46-11 11-15,13-33-11 16,27-44 13-16,-17 1-4 16,30-10 1-16,3 2-10 15,-12 9 9-15,-10 16-10 16,-16 26-64-16,-36 40-150 15,-75 19-374-15</inkml:trace>
  <inkml:trace contextRef="#ctx0" brushRef="#br0" timeOffset="37095.2668">19065 7507 1022 0,'-3'-10'30'0,"2"4"28"15,-1-5-17-15,1 5-17 16,1 5 12-16,0 1 4 15,0 1-21-15,-2 2-19 16,0-1-5-16,1-1 4 0,-2 5-7 16,-4 9 8-1,1 9 21-15,-2 9-9 0,4 6-1 16,5-2-11-16,7 0-1 16,4-5 0-1,9-4-7-15,7-8 8 0,15-14 5 16,29-18 52-16,83-44-8 15,72-54-20-15,35-16-20 16,-75 61-9-16,-42 24-44 16,-43 26-93-16,-44 29-334 15</inkml:trace>
  <inkml:trace contextRef="#ctx0" brushRef="#br0" timeOffset="37500.6559">18698 8898 782 0,'-9'-5'146'0,"3"0"-74"0,-4-5-15 15,5 6-39-15,7 1 21 16,1 3-39-16,1 3-7 16,2 3 7-16,3 11 6 15,-1 10-5-15,-5 15 36 16,-3 13-7-16,-3 9-16 15,7-1-9-15,12-11-5 16,17-15-25-16,14-14-8 16,18-23 33-16,60-33 9 15,55-57 20-15,54-26-29 16,-81 44-15-16,-20 27-36 16,-32 36-239-16,-51 2-392 15</inkml:trace>
  <inkml:trace contextRef="#ctx0" brushRef="#br0" timeOffset="43241.0941">12682 6211 674 0,'-1'-2'165'0,"1"0"-32"16,-2-1-70-16,4 3-30 16,-2 0 18-16,0 0 41 15,0 0-17-15,1-1-9 16,-1 1 13-16,0-1 16 16,0 1-19-16,0-3-5 15,0-1-14-15,2-6-51 16,3-12 1-16,7-12 2 15,7-15 3-15,8-18-10 16,21-56 10-16,10-25-11 16,9 2 0-16,-27 57 11 15,-25 51-3-15,-2 10-9 16,-2 10 1-16,7-16-2 16,-11 18-13-16,-2 15-24 15,1 8 4-15,1 10 23 0,3 10 11 16,0 12 2-16,-3 13-2 15,0 15 2-15,2 52 7 16,5 22-8-16,17-9-1 16,-19-98 0-16,-1-7-10 15,1-2-56-15,8 27-62 16,-2-8-73-16,-4-7-157 16,-14 8-360-16</inkml:trace>
  <inkml:trace contextRef="#ctx0" brushRef="#br0" timeOffset="43460.5188">12684 6106 929 0,'0'-4'173'0,"0"-1"-113"16,6-6-59-16,21-2-1 15,15-8 30-15,20-14 16 16,59-33-2-16,22-3-44 16,-101 61-17-16,-4 5-235 15,94-15-436-15</inkml:trace>
  <inkml:trace contextRef="#ctx0" brushRef="#br0" timeOffset="43977.1687">13344 5805 800 0,'0'-3'168'0,"0"2"-48"0,1-2-119 16,2 3 13-16,6 1-14 15,1 2 37-15,10 7-17 16,-1 4 8-16,7 7-4 16,-3 7 6-16,4 9-10 15,-6 4-5-15,0 0 0 16,-3 1-6-16,-3-3-3 0,-2-10 4 16,-1-4-9-1,2-9-1-15,-1-8-9 16,5-9 9-16,7-12 61 15,10-10 11-15,5-14-22 16,2-17-5-16,0-12-18 0,-7-3-11 16,-5 1-16-1,-7 16-1-15,-9 14-73 0,-9 13-109 16,-27 0-443-16</inkml:trace>
  <inkml:trace contextRef="#ctx0" brushRef="#br0" timeOffset="44622.8797">14330 5499 959 0,'0'-14'205'0,"1"1"-70"16,-1-11-69-16,-1 8-28 15,-2 5-28-15,-3 4 34 16,-9 6-44-16,-9 5-18 15,-12 8-6-15,-9 8 15 16,-1 12 9-16,1 1-1 16,10 7-8-16,8-2 9 15,12 0 0-15,6-7-9 16,16-8-9-16,5-9-11 16,15-13 10-16,12-14 19 15,13-14 15-15,14-16 69 16,1-6-32-16,-1-2-31 15,-13 9 18-15,-17 10-18 0,-17 14-21 16,-10 11-9 0,-7 7-18-16,-7 4 21 0,-1 10 6 15,-7 13 5-15,-5 15 1 16,-4 14 3-16,3 11-2 16,-3 42-7-16,21-71 0 15,-1 37 0-15,7-4 0 16,4-13-1-16,9-11-5 15,-2-16-2-15,7-11-1 16,-7-9-4-16,-1-6 7 16,-6-4 6-16,-6-2 40 0,-3-5 7 15,-2-7-23 1,2-8-23-16,0-6-1 0,-1-1 6 16,-1 9 0-16,1 7-12 15,-1 7-10-15,-2 8-37 16,-1 11-13-16,-8 14 60 15,-13 15 6-15,-9 15 9 16,-13 6-1-16,-4-4 2 16,-3-5-10-16,-3-7 0 15,-5-5 9-15,0-6-8 16,-1-4 7-16,6-6-8 16,5-5-78-16,-55 24-252 15</inkml:trace>
  <inkml:trace contextRef="#ctx0" brushRef="#br0" timeOffset="48676.6182">12784 7896 549 0,'-6'0'84'0,"3"0"-42"16,1 0-42-16,2 0-4 0,0 0 4 16,2 0 6-1,-4 0 21-15,2 0-3 0,0 0 42 16,0 0 86-16,0 0 4 15,0 0-32-15,0 0-26 16,-1 0-23-16,1 0-15 16,1-1 0-16,-1 1-6 15,0 0-5-15,0 0 11 16,-1-6 0-16,1 0-43 16,0-7-17-16,3-10 0 15,3-8 18-15,6-11-6 16,4-10-11-16,5-5-1 15,0-6 0-15,8-8 9 16,18-46-9-16,-32 80-4 16,15-26 4-16,-6 14 7 0,-12 23-6 15,-5 13-1 1,-5 12-15-16,-1 4-29 0,1 8-5 16,1 8 49-16,0 19 6 15,-2 16-5-15,-2 11 10 16,-2 4-6-16,1-7-5 15,2-8-7-15,2-18 6 16,1-8-7-16,0-13 8 16,3-8-18-16,5-5-15 15,3-8 2-15,11-11 28 16,7-16 3-16,11-14 13 16,8-17 1-16,1-8-8 15,-3 0-6-15,-3 3 13 0,-5 7-1 16,-10 9-10-16,-10 16 4 15,-9 12-1-15,-8 16-5 16,-2 4-28 0,-2 10-4-16,0 3 6 0,0 12 26 15,-3 12 12-15,-6 18 10 16,-7 14-14-16,-4 7 1 16,-2 4-2-16,5-6-7 15,2-11 0-15,11-10 1 16,4-9-1-16,6-6-142 15,34 45-203-15</inkml:trace>
  <inkml:trace contextRef="#ctx0" brushRef="#br0" timeOffset="48907.8315">13779 7525 1069 0,'0'2'15'0,"4"2"-15"16,2 5-73-16,1 10 58 15,0 9 15-15,-8 9 22 16,-9 10 8-16,-6 2-9 16,-8-1-12-16,2-10 2 15,1-10-11-15,10-12-36 16,8 1-339-16</inkml:trace>
  <inkml:trace contextRef="#ctx0" brushRef="#br0" timeOffset="49057.1201">13851 7354 1209 0,'-6'-4'113'15,"3"4"-113"-15,0 0-605 16,40 18 326-16</inkml:trace>
  <inkml:trace contextRef="#ctx0" brushRef="#br0" timeOffset="49622.2022">14321 6838 906 0,'0'0'188'0,"0"2"-188"16,-2 7-44-16,2 10 44 15,-1 9 14-15,-2 13 35 16,-2 10-7-16,-2 15-7 0,-1 7-1 15,-1 8 11 1,-10 42-1-16,12-84-11 16,-3 37-14-16,3-8-5 0,4-15-8 15,3-10-5-15,2-15 5 16,-1-10-4-16,2-10-1 16,-2-4 5-16,-1-4 30 15,2-3 12-15,-2 2-16 16,1-2-16-16,1-3 4 15,-2-4 1-15,0-3-21 16,-3-4-19-16,-3 1-33 16,-1-3-34-16,-2 1-8 15,-7 2-10-15,-1 3 16 16,-1 7 35-16,1 4-32 0,0 9 22 16,0 7 39-16,2 10 10 15,2 13 14-15,-2 5 47 16,6 8 16-16,4-2 22 15,7-3-20-15,9-10-10 16,9-8-1-16,6-9-24 16,6-8 8-16,9-13 2 15,6-8-21-15,6-11-19 16,8-11-66-16,2-6-97 16,71-84-352-16</inkml:trace>
  <inkml:trace contextRef="#ctx0" brushRef="#br0" timeOffset="50546.4127">14746 6879 905 0,'-3'-1'190'0,"0"-1"-86"15,0 2-82-15,0 9-14 16,0 12-7-16,-6 15 43 15,-2 19 1-15,-15 52 0 16,18-72-21-16,-11 36-8 16,-2-2 20-16,3-3 5 15,-3 0-17-15,6-4-15 16,2-2-2-16,2-7 4 16,5-8-10-16,2-14 0 15,6-12 0-15,2-11-1 0,-3-5-7 16,5-7-22-16,2-8 29 15,8-13 56-15,7-15-56 16,2-11-30-16,0-3-123 16,-7-2 105-16,-10 10-33 15,-7 13 16-15,-7 14-1 16,-9 16 3-16,-10 19 14 16,-5 17 35-16,-10 16 14 15,-1 14 0-15,7 2 30 16,7-5 30-16,13-6-18 0,9-11 5 15,11-8-26 1,9-13 12-16,7-9-17 0,5-9 11 16,7-13 5-1,8-11-16-15,10-15 41 0,1-8-25 16,2-11-23-16,3-6 15 16,2-10 13-16,35-44-35 15,1-22 8-15,-5-45-10 16,-33 29-28-16,-3 20-22 15,-16 26-22-15,-30 69 26 16,-4 16 35-16,-5 12-7 16,4-19 18-16,-13 18 5 15,1 9-1-15,-1 5-4 16,-2 8-1-16,-8 9-7 16,-4 11 8-16,-9 19 1 0,-26 50 6 15,-12 44 1-15,-15 50-1 16,16-77 2-16,13-12 2 15,15-16 5-15,33-59-8 16,6-7-7-16,4-6 4 16,-1 13-5-16,14-13-2 15,9-17 2-15,15-14 8 16,14-17 70-16,11-14-53 16,8-13-14-16,0-8-11 15,-7 4 1-15,-14 5 14 16,-18 14-15-16,-12 12 0 15,-18 10-27-15,-8 9 2 16,-4 5 25-16,-9 9 0 16,-5 13-11-16,-7 7 5 15,-3 14 6-15,0 7 0 0,3 6 0 16,2 1 6-16,5 1 12 16,10-9 9-16,10-9-27 15,12-13-3-15,13-11 3 16,14-10 0-16,15-14-25 15,15-6-127-15,99-50-450 16</inkml:trace>
  <inkml:trace contextRef="#ctx0" brushRef="#br0" timeOffset="56754.9182">16232 7920 542 0,'-9'2'102'16,"0"-2"-72"-16,-4 1-13 16,5 1-5-16,5-1 27 15,1-1-17-15,-3 1-11 16,-3 5 16-16,-10 0 31 15,-6 2 16-15,-5 3-5 16,-4 1-14-16,1-1-7 16,9-3 9-16,5-2-22 15,10 0-35-15,8-1-12 16,6 1 12-16,9 7 10 0,10-2-9 16,16-1 22-1,18-5-1-15,61-5 1 0,27-18 5 16,24-9-5-16,-43 5-7 15,4 2-7-15,0 3-3 16,-8-3-3-16,-11 5 3 16,-5 5-6-16,-1 0 8 15,-12 0-7-15,-56 5-1 16,-10 5 11-16,-7 0-11 16,24 2-78-16,-16 5-95 15,-11 10-326-15</inkml:trace>
  <inkml:trace contextRef="#ctx0" brushRef="#br0" timeOffset="57554.3272">15826 6783 273 0,'0'0'169'0,"0"-1"-88"16,2 1-33-16,-2 0 3 16,0 0 35-16,0 0 10 15,4-2-57-15,4 1 0 16,9-2 57-16,13-1-11 15,14-2-10-15,14-3-9 0,57-5-18 16,38-2-13-16,19-6-2 16,-41 5-8-16,13 0 2 15,9 2-3-15,-7 1-9 16,-16 8-6-16,-6 6-8 16,-11 0 1-16,-10 3-1 15,-13 4-1-15,-60-4-1 16,-5 1-1-16,-6 2-53 15,19 6-58-15,-18 5-190 16,-58 48-78-16</inkml:trace>
  <inkml:trace contextRef="#ctx0" brushRef="#br0" timeOffset="58746.7563">16193 9708 661 0,'0'-1'129'16,"0"0"-37"-16,0-4-86 0,5 3 24 15,2-4 10 1,5-3-14-16,-3 4-5 0,-2-1-5 16,-2 3-7-16,0 2-3 15,-4 1-6-15,6 0-3 16,7-3 3-16,6 0 24 16,12-3 17-16,14-2-1 15,19-6-25-15,58-16 21 16,47-8-25-16,30 2 13 15,-58 11 12-15,-4 4-9 16,6-1-14-16,7 3-5 16,-17 5-7-16,-22 3 12 15,-14-2-13-15,-58 9 0 16,-5 5-5-16,-9 4-56 16,24-1-137-16,-29 10-329 0</inkml:trace>
  <inkml:trace contextRef="#ctx0" brushRef="#br0" timeOffset="62705.5261">12202 9413 142 0,'-3'-1'96'0,"2"1"-3"16,-4-3 14-16,1 0-31 16,1-1-7-16,-2 0 21 0,1-1 21 15,1 1-36-15,-2 0-1 16,1-3 16-16,1 3-30 16,1 2 15-16,1 1-21 15,1 1-38-15,0 1-16 16,0 1-6-16,0-1-3 15,1 6 9-15,-1 3 1 16,0 6 18-16,2 4-5 16,-1 2-7-16,2 0 2 15,0 0-7-15,2-8-1 16,2-4 5-16,-4-6-6 16,0-4 9-16,-1-1 46 15,2-2 2-15,4-10-1 0,9-11 29 16,12-17-67-16,8-11 12 15,5-6-15-15,1 3 5 16,-4 0-20 0,1 0 7-16,-5 0-6 0,-2-2-1 15,-5 0-1-15,-6 5-7 16,0 12 7-16,-8 14 0 16,1 14-11-16,-6 9-27 15,0 7 16-15,1 6 1 16,-1 13 22-16,-3 12 15 15,-4 12-3-15,-11 10-4 16,-6 8-2-16,0-1-6 0,-1-11 5 16,5-14-5-16,5-17-6 15,4-12 6-15,4-9-10 16,4-9-40-16,13-12 25 16,13-21 25-16,44-51 38 15,-46 53-38-15,28-36 0 16,-3 1-14-16,-7 7 14 15,-5 8 4-15,-13 11-3 16,-11 16 6-16,-8 15 3 16,-8 9-10-16,-3 7-17 15,0 2 8-15,-2 5 9 16,-2 8 1-16,-10 20 14 16,-9 18 6-16,-24 55-7 15,-11 22-8-15,9-10-6 16,44-86-2-16,5-3-82 0,5-2-58 15,7 20-29 1,7-17-32-16,11-15-7 0,7-22 29 16,0-12 67-1,2-16 90-15,-1-7 24 0,-5 0 79 16,-5 4 94-16,-7 8-26 16,-6 10-39-16,-7 9-12 15,-5 6-53-15,-3 4-43 16,-1 4-9-16,-2 8 9 15,-4 15 59-15,-7 17-17 16,-2 15-15-16,4 1-26 16,6-8 1-16,9-12-2 15,4-19-8-15,8-14-11 16,2-11 19-16,2-11 13 16,8-13 41-16,-3-7 6 0,-2-3-30 15,-7 1-6-15,-9 7-24 16,-6 3-39-16,-5 4-57 15,-5 2-24-15,0 4-49 16,-1 3-74-16,4 4 102 16,13-4 0-16</inkml:trace>
  <inkml:trace contextRef="#ctx0" brushRef="#br0" timeOffset="63008.2184">13536 9001 525 0,'0'-2'117'16,"-3"-1"-12"-16,2 0 9 0,-1 2 6 16,-1 3-84-16,-3 8-36 15,-3 5 0-15,-4 9 6 16,1 6 6-16,4-4-12 16,7-7-8-16,2-3 8 15,4-1-5-15,1 5 5 16,3 8 0-16,4 8 10 15,1 6 10-15,2 2-19 16,2-3 13-16,3-9-8 16,-2-8 0-16,-10-8 0 0,-4-9 0 15,-4-4 39-15,-7-2 39 16,-5 2-84-16,-14 0-89 16,-79-13-387-16</inkml:trace>
  <inkml:trace contextRef="#ctx0" brushRef="#br0" timeOffset="63326.2981">13961 8421 990 0,'0'-1'171'16,"3"-1"-115"-16,4 1-56 15,1 2 0-15,3 3 0 0,2 5 27 16,0 4-4-16,-5 10 17 16,-1 13 2-16,-14 18 5 15,-19 64-5-15,-35 54-8 16,3 0-10-16,28-77-13 16,14-15-2-16,13-53-9 15,6-7 0-15,3-7-1 16,9 15-9-16,10-11 8 15,12-13-4-15,17-11-34 16,9-11-92-16,10-9-39 16,-1-6-72-16,66-56-107 15</inkml:trace>
  <inkml:trace contextRef="#ctx0" brushRef="#br0" timeOffset="63473.5177">13915 8836 933 0,'-5'-8'111'15,"5"4"-42"-15,9-13-35 16,27-1-68-16,66-22 23 16,52-13-50-16,-38 6-534 15</inkml:trace>
  <inkml:trace contextRef="#ctx0" brushRef="#br0" timeOffset="64227.2586">12562 9964 337 0,'-2'-2'107'15,"1"1"-40"-15,-2-3 31 16,-2-3 22-16,-2 1 48 15,-1 0-86-15,-4-1-2 16,-1 0 1-16,-1 4-26 16,-5 4-11-16,-6 12-33 15,-11 14-10-15,-9 24 9 16,-40 59-4-16,5 21-5 16,69-97 0-16,4-8-1 15,-1 23 0-15,14-19-20 16,14-13 1-16,11-17-14 0,18-19 0 15,53-42 33-15,-61 26 39 16,39-32-8-16,-10-4-17 16,-18 4-14-16,-16 13 2 15,-20 11-2-15,-16 17-105 16,-74 13-270-16</inkml:trace>
  <inkml:trace contextRef="#ctx0" brushRef="#br0" timeOffset="64753.8324">12927 9851 579 0,'6'-9'89'0,"-3"3"10"16,6-8-38-16,-6 9-5 15,0 3 49-15,-6 4-6 16,-6 12-83-16,-13 21 14 15,-39 60-12-15,-28 46 3 16,66-101-3-16,3-7-6 16,-12 32-1-16,16-21-10 15,16-14-1-15,13-15-10 16,13-9 10-16,16-16 0 16,15-13-2-16,12-9-49 15,51-37-3-15,-78 42 12 16,37-31-9-16,-3-2 24 15,-7-6 18-15,-8 3 9 16,-4 8 1-16,-15 8 15 16,-13 15 8-16,-9 11 11 0,-13 9 22 15,-7 8 30-15,-1 3 4 16,-4 2-43-16,-7 6-21 16,-9 12-25-16,-12 17-1 15,-8 14 0-15,-1 12 8 16,9-6 0-16,8-8-7 15,13-14-2-15,9-10 0 16,12-9-8-16,7-5 7 16,13-2-26-16,7-6-37 15,8-3-58-15,6-3 10 16,3-5-58-16,2-4 44 0,-1-4 24 16,-6-2 42-16,55-42-76 15</inkml:trace>
  <inkml:trace contextRef="#ctx0" brushRef="#br0" timeOffset="65003.6202">13778 9844 814 0,'-2'0'202'0,"2"0"-141"16,-1 2-61-16,2 6 0 15,2 4 19-15,1 8 8 16,2 2-13-16,5 4-5 0,0 0 3 15,3-4-3-15,7-3 6 16,0-9 9-16,11-11-6 16,8-13 63-16,3-14-29 15,8-13-14-15,-2-5-29 16,-1-3-9-16,-11 6-78 16,-9 3-132-16,-31-43-382 15</inkml:trace>
  <inkml:trace contextRef="#ctx0" brushRef="#br0" timeOffset="65643.6377">14750 9544 1158 0,'-4'-2'71'0,"1"3"-71"15,-9 5-6-15,-8 13-22 16,-9 18 28-16,-10 15 1 16,-3 10 5-16,-1 6 1 15,4-1-1-15,3-3 2 16,10-8-8-16,11-13 1 16,8-14-1-16,12-11-18 15,7-11-32-15,10-11 5 0,11-16 45 16,11-11 41-16,6-16-7 15,-1-4-2-15,-13 4 14 16,-12 2-16-16,-18 11-10 16,-18 5-20-16,-13 2-2 15,-14 6-38-15,-6 3-104 16,-4 0-83-16,4 2-4 16,12 4 102-16,16 3 27 15,30-18-202-15</inkml:trace>
  <inkml:trace contextRef="#ctx0" brushRef="#br0" timeOffset="65935.6076">14727 9690 273 0,'20'10'124'0,"1"-2"-13"15,24 9-9-15,7-3 9 16,2-7 0-16,6-7 12 16,-1-10-28-16,-3-4-43 15,-9-5-13-15,-8-3 0 16,-12 4-15-16,-14 5-6 15,-10 5-17-15,-10 2-1 16,-8 5-30-16,-9 8 18 16,-6 10 8-16,-1 10 4 15,-2 12 13-15,2 5 8 16,2 2 0-16,7-2-7 16,8-9-1-16,9-8-13 15,18-10-19-15,9-11-5 16,14-13 3-16,14-13 21 0,12-7 0 15,10-7-24-15,2 4-177 16,110-27-405-16</inkml:trace>
  <inkml:trace contextRef="#ctx0" brushRef="#br0" timeOffset="66374.2072">15862 9083 1052 0,'0'-1'217'0,"0"-1"-133"16,-2 1-84-16,5 4-16 0,0 4 16 15,5 5 33 1,-2 4 5-16,-2 11 7 0,-1 4 0 16,-1 9-9-16,-5 10 3 15,-2 9-9-15,-2 7-14 16,-1 2-7-16,5-7-7 15,0-10 5-15,3-10-5 16,3-13 4-16,-1-8-6 16,1-10-2-16,-2-6 2 15,-1-6 0-15,-1-3 0 16,-5-4-132-16,-8-2-109 16,-14-2-71-16,-10 9 118 0,-7 8 122 15,-3 12 53-15,3 6 19 16,6 4 46-16,6 2 39 15,8 0 8-15,13 1 2 16,6-5-2 0,16-5-3-16,7-8-18 0,14-6 36 15,15-14-3-15,9-5-42 16,7-7-63-16,6-1-143 16,95-22-420-16</inkml:trace>
  <inkml:trace contextRef="#ctx0" brushRef="#br0" timeOffset="74542.2131">5851 1607 354 0,'0'0'205'15,"-3"0"-124"-15,0-1-54 16,3 1-15-16,0-2 27 15,3 1 18-15,-3-1-31 16,0 1-20-16,0 1 19 16,0 0 41-16,0 1 15 15,0 1-25-15,-3-1-26 16,3-1 16-16,-2 2-16 16,2-2-12-16,0 1-12 15,0-1 9-15,2 0 2 0,-2 0 14 16,0 0 26-16,0-1 23 15,0 1 11-15,0-2-13 16,-2 1-40-16,2 1-11 16,-1-2 1-16,1 2-10 15,0-1-18-15,1 1 0 16,1-1-1-16,-2 1 1 16,0 0 13-16,0 0 11 15,0 0 17-15,-2 0 16 16,2 1 0-16,-1-1-18 15,1 0-14-15,0 1-14 16,0-1-11-16,1-1 2 16,-1 1-2-16,0 0 0 0,0 0-1 15,0 0 0-15,0 0 1 16,0 0-1-16,0 0-11 16,0 0 11-16,0 0-15 15,0 0-4-15,0 0-2 16,0 6-10-16,2-5 14 15,4 5 12-15,0 1 6 16,0 1 0-16,3 2-2 16,0 3 2-16,0 1-1 15,4 6 1-15,4 7-1 16,2 9-6-16,-1 9 7 16,1 10 11-16,2 5-10 15,-1 0 0-15,-1-1 0 0,2-5-1 16,-6 0-59-1,-2 8-125-15,5 144-143 0</inkml:trace>
  <inkml:trace contextRef="#ctx0" brushRef="#br0" timeOffset="75194.3022">6882 2397 754 0,'-1'-3'129'0,"1"2"-64"16,-2-2-20-16,1 2 9 16,2-1 16-16,-1 2-31 15,-1 0-37-15,1 2-2 16,0 1-8-16,-2-1 8 16,1 4 1-16,-1 3 65 0,-1 2 42 15,0 3-57-15,0 1-19 16,-2 1-8-16,-6 2-9 15,-3 2 0-15,-10 5-9 16,-10 11-6-16,-15 12-70 16,-114 103-420-16</inkml:trace>
  <inkml:trace contextRef="#ctx0" brushRef="#br0" timeOffset="76239.1243">7419 1842 724 0,'-3'-4'128'16,"0"0"-32"-16,-6-9-59 15,6 4 56-15,2-5-3 16,2-1-52-16,2 4-16 16,3-2 47-16,0-1 0 15,3-3-18-15,2 1-16 16,5 0-19-16,-4 3-11 15,6 5-5-15,2 3-1 16,0 4-19-16,4 4 2 0,1 2 17 16,2 10-12-16,-2 2-32 15,-7 12-8-15,-7 9 50 16,-11 17 3-16,-20 57 0 16,-32 47 0-16,-6 3-25 15,34-78 11-15,18-53 14 16,2-7 0-16,2-4-1 15,2 16-4-15,8-15-16 16,5-9-39-16,8-11 54 16,13-9 6-16,11-14 14 15,15-11 11-15,10-14 10 0,54-30-35 16,-81 62-8 0,139-28-456-16</inkml:trace>
  <inkml:trace contextRef="#ctx0" brushRef="#br0" timeOffset="76672.6588">8477 2109 800 0,'3'-3'123'0,"0"0"-111"15,6-2-5-15,-3 2 4 16,0 0 19-16,4 6 24 16,0 0-3-16,-2 1-12 15,0 2 25-15,-1 1-44 16,-7 6 17-16,-4 5 11 16,-4 10 21-16,-9 13-36 15,-11 11-3-15,-10 8-30 0,-1 5-67 16,3-8-200-16,-33 11-450 15</inkml:trace>
  <inkml:trace contextRef="#ctx0" brushRef="#br0" timeOffset="77342.2669">8939 1525 945 0,'-1'-1'166'0,"-1"-3"-97"15,2-1-67-15,3 1-1 16,6-3 8-16,11-6 12 16,10-1 9-16,7-4-9 15,4-2-6-15,-2 5 12 16,-4 5-22-16,-10 5-5 15,0 10-11-15,-10 7-32 16,-10 18 43-16,-8 19 15 16,-28 66-2-16,-35 54-13 15,-10 3-3-15,39-71-5 16,14-15 8-16,13-56 0 0,2-3 0 16,5-4 0-16,-6 19-1 15,8-15 1-15,2-11-17 16,5-9-46-16,8-4 63 15,5-8 17-15,14-9 65 16,10-10-14-16,14-8-5 16,9-5-25-16,-1 7-38 15,-4 12-111-15,39 36-402 16</inkml:trace>
  <inkml:trace contextRef="#ctx0" brushRef="#br0" timeOffset="77660.6549">9766 2066 847 0,'0'0'201'0,"1"1"-180"15,1 2-20-15,-1 1 0 16,1 2 15-16,-2 3 37 16,0 8-2-16,-6 8-5 0,-5 1-17 15,-11 11-5-15,-8 4-24 16,-88 108-111-16</inkml:trace>
  <inkml:trace contextRef="#ctx0" brushRef="#br0" timeOffset="79955.748">10045 1301 303 0,'-5'-3'372'15,"2"0"-258"-15,-6-1-56 16,4 2-26-16,2 0 35 16,1-1 20-16,2 2-40 15,0 1-23-15,0 0 46 16,-1 0 25-16,-1 0-37 16,-1-2 1-16,0 2-19 15,3 0-10-15,-3 0-1 16,3 0-13-16,0 0-2 15,0 0-8-15,0 0-6 16,0 0 7-16,0-1 8 16,0 1 12-16,0 0-9 0,0 0 3 15,0 0-7-15,0 0-7 16,0 0-2-16,0 0-5 16,0 0-1-16,0 0 0 15,0 0 0-15,0 0-1 16,0 0 1-16,0 0 1 15,0 0-1-15,0 0 0 16,0 0-7-16,0 0 8 16,0 0 1-16,0 0-1 15,0 0 0-15,0 0 0 16,0 0 1-16,0 0-1 16,0 0 0-16,0 0 0 15,0 0-15-15,0 0-6 0,0 0 7 16,6-2 2-1,-6 2 5-15,2 0 7 0,-2-1-1 16,0 0 0-16,0 1-10 16,1 0-14-16,2-2 11 15,7-2-1-15,10-9 30 16,11-4 11-16,9-6-10 16,4-2 2-16,-4 4-10 15,-4 4-8-15,-1 7-1 16,-6 3-5-16,-10 8-53 15,-5 8-80-15,-13 7 40 16,-11 9 46-16,-10 11 53 16,-7 6 8-16,1-6-8 15,2-5 0-15,9-9 0 16,8-6-1-16,4-2-8 0,6-1 2 16,5 0-20-1,4-2-14-15,8 1-7 0,-1-5 30 16,7-3 11-16,0-1 13 15,6-3-6-15,2-3 34 16,2 0 4-16,1-1-5 16,-1 4-14-16,-2 3-12 15,-1 5-7-15,0 6-17 16,-8 4 7-16,-3 6 9 16,-8 2 1-16,-6 2 12 15,-10 0 12-15,-12 6 51 16,-15 3 6-16,-14 8-27 15,-7 1-18-15,-8 1 3 0,1-3-18 16,2-6-13-16,4-2-8 16,7-3-117-16,-40 9-403 15</inkml:trace>
  <inkml:trace contextRef="#ctx0" brushRef="#br0" timeOffset="86073.7803">5432 1537 780 0,'-3'-3'122'0,"3"0"-86"0,-5-3-24 15,4-4 1-15,4 2 22 16,-2-4-34-16,4 1 14 15,-2 4-7-15,1 0 22 16,-1 4 52-16,-3 3 14 16,-3 2-42-16,-1-1-6 15,4 0-12-15,-3 1-30 16,3-1-6-16,-3 2-9 16,3-2 9-16,-3 2 12 15,-2 3-12-15,-7 4 12 16,-7 5-4-16,-6 7-8 15,-7 3 6-15,-5 5-6 16,-2 4 1-16,1-1 0 16,3 0 0-16,7-1-1 15,13-5-1-15,7-4-5 0,5-2-2 16,6-1-2-16,5-4-11 16,4 4 12-16,7 2 7 15,2-1 2-15,2 2 6 16,3 1-6-16,3 4 6 15,-1-2-6 1,0 4 0-16,1 2 0 0,-6 3 1 16,-9 7-1-16,1 7 1 15,-9 13 8-15,-2 53-4 16,-1 20-5-16,2-99 0 16,1-6 0-16,10 33 0 0,5-13 0 15,-3-9-1 1,3-4 0-16,-8-5 1 0,-1 0 0 15,-6 1 2-15,-4 3 5 16,-4 4-5-16,1 4 4 16,-4-2-5-16,5-5-1 15,3-5 1-15,0-3-1 16,3-5 0-16,-1-2 0 16,1-1 0-16,2-2-1 15,0-5-7-15,4-3 8 16,9-5 35-16,9-5-1 15,7-6-5-15,18-11-8 16,12-7-21-16,53-13-14 16,8 17-92-16,-29 42-268 15</inkml:trace>
  <inkml:trace contextRef="#ctx0" brushRef="#br0" timeOffset="87449.6561">10379 622 205 0,'0'-2'252'16,"0"1"-103"-16,3-2-41 16,-3 0-14-16,2 2-34 15,-1-1-18-15,1 1 29 16,-2 0 20-16,-2 1 7 15,2-2-13-15,0 2-20 16,2 0-42-16,-2 0-23 16,4 0-29-16,6-3 25 15,7-1 4-15,13-4 10 16,7-2-4-16,5 2-5 16,-2-2 0-16,-4 7 5 15,0 3-6-15,-6 4-9 16,-7 6 2-16,0-1 7 15,-7 0-18-15,-1 4 9 16,-4-2-6-16,-1 3 15 16,-4 2 2-16,0 1 4 15,1 4 4-15,2 4-8 0,3 2 5 16,-1 6-5-16,0-1 4 16,3 4 0-16,-2 3-5 15,1 2 5-15,1 2 2 16,-1 3-7-16,-1 0 1 15,0 5-1-15,-3 4 0 16,-1 6 16-16,-7 7-11 16,-7 43 9-16,-9 25 1 15,12-7-7-15,6-95-7 16,7-7-1-16,-2-3-1 16,7 24 0-16,3-9 14 0,-2-6-14 15,-1-3 8-15,3-7-8 16,-4 0 1-16,0-3 5 15,-2-3-5-15,-3-6-1 16,0 0 2-16,-4-5-2 16,-2-2 9-16,-2-1-9 15,2-2 0-15,-1 1 0 16,1-1 0-16,-3 1 1 16,0-2 5-16,1 0-5 15,-2 3 5-15,-2-3-6 16,0 2 0-16,-12 7 0 15,-9 11 20-15,-22 13-8 0,-15 19-12 16,-8 11-18-16,-30 47-119 16,5 38-419-16</inkml:trace>
  <inkml:trace contextRef="#ctx0" brushRef="#br0" timeOffset="92932.5262">19161 8775 595 0,'-5'-3'90'15,"2"3"-48"-15,-1-2-18 0,2 0 37 16,2 2-5 0,2-1-44-16,-1 1-11 0,-1 0-1 15,0 0 16-15,0 0-2 16,-1 0-13 0,1 0 0-16,-2 1 6 0,2-1 1 15,-2-1 26-15,-1-1-20 16,2 1-13-16,-3-3-1 15,1 2 0-15,-8-9-175 16</inkml:trace>
  <inkml:trace contextRef="#ctx0" brushRef="#br0" timeOffset="93849.3732">20172 8866 649 0,'-4'-8'230'0,"1"1"-119"16,-4-5-35-16,3-2 26 15,4 1-40-15,2 0-8 16,3 1 13-16,6-1-67 16,5 3 0-16,7 0 9 15,5 2-9-15,2 2 0 16,3 1 7-16,1 3 15 15,1 1-21-15,2 4-2 16,-4 4 1-16,-1 2 0 16,1 5 0-16,-1 2-1 15,-7 4 0-15,-5 3-5 16,-9 2 0-16,-11 9 6 16,-16 4-1-16,-17 10 1 0,-13 8 0 15,-11 2 0-15,-1-2-1 16,6-3 1-16,7-11 0 15,12-9 5-15,8-8-5 16,6-6 0-16,3-1 1 16,-4 0 0-16,-1-1 0 15,1-5 4-15,2 2-4 16,6-5-1-16,5-2 0 16,4-1-16-16,9 0 2 15,3-1 1-15,6 4-2 16,9-5 14-16,9-1-2 0,10-2 3 15,8-1 0-15,7-1 1 16,3-2 4-16,3 0-1 16,-1-2-2-16,-3 2 2 15,-10 0-4-15,17 7-306 16</inkml:trace>
  <inkml:trace contextRef="#ctx0" brushRef="#br0" timeOffset="109470.5047">7974 2839 195 0,'0'-1'156'0,"-3"-2"-93"15,3-2-29-15,-3 1 1 16,0 1 20-16,-3 0 13 16,2 1-13-16,-1 0 2 15,1 1 14-15,-1-1-38 16,2 1 21-16,-3 1-21 15,6-2-5-15,-4 2-7 16,1-2 2-16,1 2 8 0,-2 0-5 16,-2 0-13-16,-2 0 20 15,-2 4-19-15,-2-1-13 16,-4 2 5-16,1 4 0 16,-6 2-5-16,3 1 0 15,-3 2 0-15,3-3-1 16,5 0 1-16,4-5 6 15,4-2-6-15,1-3-1 16,1-1-6-16,6 0-1 16,-3 0-8-16,0 2-6 15,4-2 4-15,1 1-1 16,1 4-4-16,3-4 2 16,4-1 19-16,2 0 0 15,9-3-18-15,6-4 19 0,1-2 10 16,5-2-4-1,0 0 3-15,3-3 8 0,-1 1-2 16,-2 1-9-16,-3 2 0 16,1-3 3-16,-4 3-2 15,9-4 2-15,2 2-9 16,1-4 9-16,6-1 2 16,1 1 5-16,5-1-4 15,1 2-11-15,-1 1 0 16,4 0 9-16,-7 2 1 15,-5-1-11-15,-4 4-7 0,-3-4 6 16,-2 2-14 0,-1-3 15-16,2 1 16 0,-5-3-4 15,0 5-4 1,-3-2-8-16,1 4 0 0,-2-1 1 16,3 0 9-16,0-3-3 15,1 0-7-15,-2-2 0 16,5-2 0-16,-5 1 6 15,1 1-6-15,-7 1 1 16,0 4 1-16,-4 0-1 16,-3 0 0-16,1 1-1 15,-2 0 0-15,1 2-6 16,-5 1 6-16,5 2 1 16,-3 0 0-16,4-2 1 15,-2 1-1-15,5-2-1 0,2-3 0 16,0 2-7-16,-3 0 7 15,4-2 4-15,-4 3-2 16,0 1 2-16,-8 2-4 16,-4 1-10-16,-4 3-5 15,-1 0 6-15,-4 0 9 16,0 3 21-16,0-3 22 16,-4 1-1-16,4-2-10 15,-3 1-19-15,-3-3-5 16,-2 3-8-16,-8 0 0 15,-8 6 0-15,-13 4-1 16,-8 7 1-16,-10 10 0 16,-8 4 8-16,-4 5-1 15,3 0-6-15,1-4 0 0,2-4 0 16,6-6 1-16,6-6-1 16,1 1 0-16,-1-1 7 15,2 2-7-15,0-2-1 16,-1 2 0-16,-1 2 0 15,-2 1 0-15,-13 5 0 16,0 1 1-16,-8 3-1 16,2-1 1-16,7-4 0 15,6 1 0-15,4-1-1 16,6 0 0-16,1 0 1 16,3 4 0-16,-5 3-1 15,-4 5-1-15,-5 1-17 16,-4 1 4-16,6-3 13 0,4-9 1 15,14-9 0-15,7-6 0 16,9-5-1-16,11-2 1 16,5-2 0-16,4-3-1 15,1 0-9-15,0 0 10 16,0 0 0-16,-2 0 6 16,-1 1-6-16,-1 0 1 15,1-1-1-15,0 0 2 16,0 0-1-16,3 0 0 15,0-1 6-15,0 1-7 16,2-1-10-16,-1-2-5 16,-1 3-5-16,2-3-2 15,1-1 21-15,2-2-4 16,6-5 5-16,4-2 11 16,10-4-5-16,8-5-6 0,7-4 0 15,5 0 0-15,7-4 8 16,1 0-8-16,3-1 0 15,-2 0-1-15,-1 1-6 16,-3 0 1-16,2 3-2 16,-1 1 2-16,-5 2 5 15,2 3 2-15,-5 4-1 16,0-3 0-16,5 2-5 16,0 1 4-16,-3 2-4 15,-5-1 0-15,0 0 5 16,-6 5 1-16,-4-2 10 0,-3 4-11 15,0 0 0 1,-6 0 0-16,6-1 6 0,-2-2-5 16,3 2 0-16,4-3-1 15,-4 3 0-15,3 2-9 16,-1-3 9-16,-2 3 1 16,1-2-1-16,-8 0 6 15,-2 1-5-15,-4-1-1 16,0 2 5-16,0-4-5 15,3 3-1-15,3-2 1 16,1-1-1-16,5 1 0 16,-2 1 1-16,1 1 0 15,-7 2-1-15,-7 4-17 16,-4 2 6-16,-7 1 6 0,-1 0 6 16,0 0 31-16,0 0-13 15,0 0-18-15,2 0-1 16,-2-1-14-16,0 1 15 15,1-2 0-15,1 2 1 16,-1 0 5-16,1 0-6 16,2 0 0-16,-3 0 2 15,4-1-2-15,-2-1-14 16,1 1 14-16,2-2 6 16,-1 2 0-16,-5-1-5 15,3 2 1-15,-3 2 7 16,-6-1 55-16,-2 0-50 15,-2 2-14-15,-6 3 1 0,-4 3 14 16,-1-1-7-16,-3 4-8 16,1 2-1-16,-9 5-29 15,-5 7-39-15,-99 64-180 16</inkml:trace>
  <inkml:trace contextRef="#ctx0" brushRef="#br0" timeOffset="120810.5259">20775 7281 570 0,'-4'-6'71'16,"1"2"-22"-16,-2-7-25 16,0 4 35-16,2 0 47 15,0-3-13-15,0 3-18 16,-1 1-15-16,-5-1-4 16,2 0 10-16,-2 1 0 15,-3 1-27-15,0 0-17 16,1 0-1-16,1 2 11 15,4 2-10-15,1-2-8 0,2 1 2 16,5 2-1-16,-1-1-15 16,2 0-27-16,7-1-19 15,10-5 46-15,15-5 10 16,9-3-9-16,4 3 5 16,3 0-6-16,-9 11-25 15,-5 9-5-15,-9 7 10 16,-4 10 9-16,-12 4 11 15,-6 3 11-15,-13 6 2 16,-18 3-4-16,-13 9 5 16,-16 10-13-16,-10 0 5 15,-4 1 2-15,6-6-2 0,7-6 3 16,9-6 0-16,10-5-8 16,9-10 13-1,8-4-14-15,10-8 0 0,7-8 0 16,4-4-6-16,1-1 0 15,1-2-15-15,6-1-2 16,3-4 23-16,7-3 11 16,13-5 8-16,3-2-1 15,2-1-16-15,-3 5 5 16,-5 3-7-16,0 4 0 16,-3 3-6-16,-3 5 6 15,1 0-1-15,-4 1 1 16,6 0 0-16,1 0 0 0,2 1-18 15,9-3-63 1,7-1-66-16,81-6-412 0</inkml:trace>
  <inkml:trace contextRef="#ctx0" brushRef="#br0" timeOffset="135217.1615">12607 801 483 0,'-3'-4'91'16,"1"1"-50"-16,1-3-5 16,-1 1 13-16,2 0 13 15,2 1 26-15,-2 1-29 16,0 2-11-16,0 0 6 0,0 1 22 16,-2 0-32-16,2 2-31 15,-1-2 13-15,-1 0 8 16,2 2-4-16,-3-2-12 15,6 0-6-15,-3 0 3 16,0 0 2-16,0 0-7 16,0 0 23-16,2 0-33 15,1-2-6-15,8 2-31 16,15-1-2-16,20-3 39 16,20-6 1-16,59-11 20 15,23 1 2-15,-4 2-17 16,-55 8 3-16,-3 4 12 15,-50 6-21-15,-6 0 0 16,-3 4-1-16,20 3-11 16,-16 0-25-16,-18 2-2 0,-10-2 39 15,-5-3 40-15,-5 1 49 16,-10 6-55-16,-5 9-23 16,-10 13-5-16,-2 10 0 15,1 12 7-15,-5 8-2 16,-22 52-1-16,-12 30-8 15,-26 12 11-15,25-52-7 16,7 1-6-16,14-13-27 16,32-56-59-16,13-3-85 15,2 73-314-15</inkml:trace>
  <inkml:trace contextRef="#ctx0" brushRef="#br0" timeOffset="136020.1452">12223 2653 707 0,'-5'-3'124'0,"2"1"-70"15,-5-1-33-15,6 2-7 16,4-2 29-16,-1 3-16 15,1-1-26-15,0-1-1 16,0 1 65-16,-1 1 1 16,4-2-50-16,9 0 32 15,12-5 0-15,22-6-18 0,61-15 30 16,42-16-15 0,19-8-7-16,-45 0-19 0,11-6 8 15,-9 10-13-15,-9 3-13 16,-7 5 15-16,0-5 2 15,-10 14-16-15,-61 17 4 16,-8 7-6-16,-14 3 0 16,19-6-57-16,-22 8-6 15,-16 2 63-15,-10 0 46 16,-7 0-32-16,-4 2-14 16,1-1-5-16,0 4-19 15,9-1-74-15,2 3-142 16,-13 3-406-16</inkml:trace>
  <inkml:trace contextRef="#ctx0" brushRef="#br0" timeOffset="138920.2718">12935 2818 373 0,'-3'-3'165'0,"1"1"-88"16,-1-3 2-16,0 0 44 16,0 1 12-16,2 0-49 15,-2-2-14-15,3-1-18 16,0 0 0-16,-3 3 10 15,3 0 7-15,0 3-13 16,0 1-23-16,-2 1-22 16,2-1 2-16,-1 2-13 15,1-2-1-15,-3 1 11 0,3-1-6 16,0 0 0-16,0 0-6 16,0 0-1-16,0 1-1 15,0 1-8-15,0 2-8 16,-2 10 4-16,-2 10 14 15,-5 14 0-15,-6 14 6 16,-3 5 0-16,2-2-4 16,5-5 4-16,1-7-5 15,7-7-1-15,3-7 0 16,1-5 2-16,4-2-2 16,-1 2 0-16,1-3 0 15,-2-1 0-15,3-6-19 16,-2-7-2-16,2 0-23 15,1-4 28-15,4-3-13 16,0-1-8-16,6-2-20 0,6-5 49 16,5-2-2-16,8-7 10 15,9-6 0-15,7-2 0 16,0-3 1-16,-4 2-1 16,-2 0-1-16,-4 4 0 15,-5 0-25-15,-2-1 26 16,-9 2 13-16,-3 4-2 15,-13 3-11-15,-4-2 0 16,-2-1 0-16,-1-4 4 16,0-3 4-16,-3 2 4 15,-3 0 0-15,0 5-11 16,-1 3 23-16,3 7 7 16,1 5-23-16,0 0-8 0,0 2-39 15,0 2 31-15,0 0-4 16,-2 4 5-16,2 8 7 15,-1 10 0-15,-2 9 19 16,-5 12 7-16,-1 7 5 16,-7 4-11-16,2-1-8 15,-2 1-3-15,-5 0-2 16,2-1 1-16,-4-1-2 16,3-5-5-16,3-7 3 15,6-7-4-15,6-6-48 16,3-4-121-16,20 30-152 15</inkml:trace>
  <inkml:trace contextRef="#ctx0" brushRef="#br0" timeOffset="140473.9647">20804 5634 481 0,'-2'-1'197'16,"2"-1"-104"-16,-2 1-63 0,2 1-21 15,0 0 46-15,0 0 59 16,0 0-15-16,0 0-13 15,0-1 5-15,-1 1-17 16,-1-3-41-16,-1 1-2 16,0-1 5-16,3 2 11 15,0-2-18-15,2 3-29 16,-1 0-37-16,7-1 7 16,8-4 30-16,12 1 13 15,8-3 1-15,6-1-13 16,1 2 8-16,-1 2-8 15,-3 1 0-15,-2 3 4 0,-4-1-5 16,-2 2 0-16,-1-1 0 16,-3 3-1-16,-1-1 1 15,-4 0-1-15,-6 3-13 16,-5 2 5-16,-8 4 3 16,-6 10 6-16,-17 10 0 15,-15 15 2-15,-14 14 20 16,-9 5-14-16,2 3-7 15,4-5 6-15,7-9-5 16,7-6-1-16,7-10 8 16,9-6-9-16,6-2-19 15,9-2-115-15,0 38-365 16</inkml:trace>
  <inkml:trace contextRef="#ctx0" brushRef="#br0" timeOffset="140827.0827">21913 5725 493 0,'23'-10'42'0,"-3"0"-25"15,18-7-16-15,-11 10 29 0,-14 3-12 16,-7 4 33-16,-9 4 11 16,-10 8 38-16,-13 11 68 15,-14 13-72-15,-17 13-40 16,-8 11-13-16,-7 6-7 16,-4 3-18-16,-2 4 6 15,-40 40-13-15,-5 8-10 16,84-84 7-16,6-5-7 15,-37 35 6-15,12-11-7 16,10-6-6-16,10-10-51 16,9-4-152-16,-16 14-239 15</inkml:trace>
  <inkml:trace contextRef="#ctx0" brushRef="#br0" timeOffset="141617.9006">21843 6116 780 0,'0'-2'129'16,"2"-1"-48"-16,2-4-28 15,2 0 19-15,1-3 24 16,-2 5-30-16,-2 2-39 16,-1 1-20-16,-2 4-7 15,-2-1-16-15,2 1 15 16,-2 2 1-16,4 0 5 15,0 5 2-15,1-2-1 16,-2 1 0-16,2 0-5 16,4 2 7-16,-4-1-8 15,0 3 9-15,0 4-7 16,-3 4 7-16,-6 8 4 16,-8 3 1-16,-5 5 2 0,-3 0-10 15,3-3-4-15,5-8 10 16,4-4-12-16,4-7 0 15,6-3-1-15,6-2-8 16,4-5-6-16,5-2-13 16,12-8 28-16,8-7 0 15,8-8 7-15,2-6-7 16,-1-1 11-16,-7 1-5 16,-5 5 1-16,-7 2-7 15,-10 2-3-15,0 3-24 16,-5 0 5-16,-2-1 13 15,1 2 8-15,-2-1 0 16,1 1-6-16,-1 1 7 16,-4 4 0-16,-1 2 30 15,-2 6-26-15,0 1-4 16,-2 3-9-16,-1 4-8 0,-3 4 17 16,-1 9 9-16,-2 5-8 15,0 3 8-15,6 1-8 16,2 2 12-16,2-3-1 15,2 2-4-15,0-2 4 16,0 3-6-16,1 2-5 16,-4-1 16-16,0 2-16 15,0-4-1-15,-1-4-15 16,-2-3-94-16,-20 19-220 16</inkml:trace>
  <inkml:trace contextRef="#ctx0" brushRef="#br0" timeOffset="149384.4534">29388 8013 464 0,'0'-2'97'16,"0"0"-26"-16,0-2-26 16,0 1 25-16,1-1 20 0,-1 2 32 15,0 1-58 1,2 0-26-16,-2 1-13 0,-2 0 16 15,2 0 16-15,-1 0-12 16,-1 1-14-16,2-1 1 16,-1 1-13-16,1-1-2 15,0 0-7-15,-2 0-8 16,2 0-1-16,0 2-1 16,-1-2-7-16,-1 4-14 15,-4 3 12-15,-4 6 9 16,-5 10 6-16,-9 9 3 15,-1 6 1-15,-8 8-9 16,-3 10 10-16,-1 3 2 16,-4 1-12-16,-2 0 8 15,3 1-3-15,-3-5-5 16,1-1 8-16,9-7-9 16,6-7 0-16,8-6 4 0,6-8-4 15,4-6 0 1,4-5-1-16,2-4 0 0,3-3 0 15,0-5-5-15,1-3-7 16,1-1 13-16,1-1 12 16,0-2 15-16,5-5 19 15,3-8-32-15,6-5-2 16,4-7-6-16,0-2-6 16,0-3 8-16,-1-2-8 15,-1 3 1-15,1 1-1 16,-1 1 2-16,4 1-1 0,6-1 0 15,3-5-1 1,10-2 0-16,0-7 0 0,5-8 0 16,3-4 0-16,-1 1-11 15,-1 5 10-15,-7 9 1 16,-6 10 0-16,-2 5-2 16,-4 0-10-16,0 3 12 15,-7 4-1-15,-5 2 2 16,-3 4-2-16,-3 2 2 15,-7 4-2 1,1 2 1-16,-2 1-1 0,-3 3 0 16,0 1-8-16,3 0-21 15,4 4 14-15,2 0 14 16,8 2 1-16,5 1 1 0,0 2 1 16,4-1 1-16,-7 1-2 15,4 2-2-15,-3 1 2 16,6 2-7-16,1 2-1 15,7-3 7-15,6 1-1 16,2-5-19-16,0-1 12 16,-10 2-9-16,-5-3 8 15,-10 0-11-15,-9 0-17 16,-5 0-13-16,-5-1 21 16,-3 5 29-16,-4 2 0 15,-1 6 1-15,-5 2 7 16,6 1-6-16,0-2 0 15,-1-3 0-15,-1 2 0 0,-3 4 0 16,-3 1-1-16,-7 1 1 16,-3 0 0-16,-9 1 0 15,-6-2 8-15,-7-2-1 16,-4 1-8-16,0-5 2 16,3-1-2-16,1-4 0 15,4-2 7-15,4-2-7 16,4-4 0-16,3 1 0 15,0-3-11-15,1-5-1 16,1-1-3-16,1-2 9 16,1-2 6-16,7 1 0 15,1 2 0-15,6-1 0 16,4 2 1-16,6 0 6 0,2 2-5 16,4 1-2-16,1-2-17 15,2 2-5-15,-2 0 1 16,2 0 1-16,2 2 19 15,3-2 1-15,1 0 1 16,2-2 1-16,0 1-2 16,2-2 12-16,-4 0 0 15,-1 2 0-15,-2 1-12 16,-2 0 1-16,5 2 0 16,0 3-1-16,3 0 1 15,7 7 0-15,4-1 8 16,6 5-3-16,4 3-6 0,3 0 9 15,3 3-9-15,3 2 1 16,-5 4-2-16,-1 1 0 16,-5 0-5-16,-6-1 6 15,1-1 0-15,-7-2 10 16,2-2-10-16,-7-3-8 16,-6 1-146-16,-43 11-406 15</inkml:trace>
  <inkml:trace contextRef="#ctx0" brushRef="#br0" timeOffset="152389.2694">30338 5567 274 0,'-4'-9'105'16,"1"1"81"-16,-5-10-55 0,-2 0-16 16,-1 3 28-16,5 2-59 15,0 2-9-15,4 2 9 16,0 4-33-16,2 0-5 16,0 3-13-16,0-1 20 15,-1 3-11-15,1 0-38 16,-2 0-4-16,1 3-9 15,-1-1-10-15,-1 4 19 16,-3 7-1-16,-12 11 1 16,-4 15 2-16,-15 15 16 15,-2 15-8-15,-24 51 1 16,10 19-11-16,6-10 11 16,31-95-11-16,-2 3-6 15,-2-1-96-15,-96 176-224 16</inkml:trace>
  <inkml:trace contextRef="#ctx0" brushRef="#br0" timeOffset="153202.2393">29791 6931 49 0,'-2'-7'492'16,"2"4"-339"-16,2-4-132 15,2 2-6-15,8-2 20 16,0-2 70-16,4 1-21 16,1-4-30-16,-2 4 9 0,-3-2-12 15,-5 4 1 1,-1 3 4-16,-5 3-36 0,-1 0-20 16,2 3-17-16,4 1 7 15,2 5 10-15,1-1 0 16,5 5 7-16,-3 1-7 15,1 2-20-15,-6 3-16 16,-5 6 26-16,-10 6 10 16,-15 14 15-16,-15 10 4 15,-13 6-19-15,0-4-1 16,6-9-7-16,11-11 8 16,13-10 0-16,9-7 0 15,10-5-11-15,5-1-17 16,9-4-2-16,3 1 0 15,13-5 30-15,8-2 24 16,18-2 3-16,8-2-27 16,12 3-78-16,128 19-246 0</inkml:trace>
  <inkml:trace contextRef="#ctx0" brushRef="#br0" timeOffset="155423.8135">29270 9261 560 0,'0'-3'126'15,"2"2"-71"-15,0-2-54 16,3 2 24-16,4-2 23 15,7-2-7-15,1 1-11 16,2 0-12-16,-8 2-13 16,-4 2-5-16,-4 0 0 15,-3 0 5-15,2 0 18 16,-2 2-4-16,1-2-10 16,5 3 9-16,0 1-1 15,4 2-17-15,1 4-3 16,-7 6 3-16,-7 12 4 0,-21 17-4 15,-44 50-31 1,-65 31-116-16,91-94 19 0,5-3 89 16,-36 24 23-1,19-11 16-15,14-8 2 0,13-5 8 16,15-7-4-16,14-4-6 16,14-2 27-16,18-7 65 15,17-8-19-15,59-10-11 16,36-15-34-16,10 10-20 15,-125 25-8-15,9 25-354 16</inkml:trace>
  <inkml:trace contextRef="#ctx0" brushRef="#br0" timeOffset="157135.4889">28978 11149 513 0,'-8'-5'117'16,"1"-2"13"-16,-5-1 34 15,6-3-62-15,1 0-23 16,2 1-10-16,3-2-34 15,2 4-2-15,-2 1-2 0,1 2 8 16,1 4-31-16,-1 1-8 16,4-1-15-16,5 1 15 15,8-2 46-15,7 1-8 16,8-2-14-16,6-1-17 16,3 0-5-16,4 1 7 15,2 3-9-15,-5 4-6 16,-9 3 4-16,-7 0-10 15,-15 3-40-15,-9-3 4 16,-12 3 48-16,-13 6 9 16,-9 2 0-16,-5 3-9 15,3-4 1-15,12 2-1 16,8-3-1-16,6 0-5 16,6 3-3-16,2 3 4 15,4 1 4-15,1 2 1 16,0 1-1-16,3 0 0 15,-2 2 1-15,1-1-1 0,1 0 1 16,3-3-1-16,-6-3 1 16,-5-6 0-16,-10 1 1 15,-21 4 4-15,-25 7 4 16,-76 23-9-16,-63 0-5 16,-3-14-40-16,84-21-61 15,4-18-148-15</inkml:trace>
  <inkml:trace contextRef="#ctx0" brushRef="#br0" timeOffset="157843.4243">26652 10397 854 0,'21'-7'187'0,"5"1"-103"15,35-8-54-15,63-2-24 16,51-1 27-16,34 2 5 16,-45 11-2-1,30 0-11-15,7 4 5 0,-7 3-1 16,6 2-20-16,-2 3-8 15,-20 5 15-15,-3-3-14 16,10 3 4-16,-15-3 12 16,-6 0 1-16,6-5 8 15,-4-2 0-15,-22 0 8 16,-12 0-14-16,-3-6-11 16,3-3-9-16,-8 3-1 15,-22-5 9-15,-6 1-8 16,-10 5 7-16,-56 4-8 0,-6 2 0 15,-6 2-1 1,16 1-13-16,-14 4-103 16,-19 5-54-16,-17 4 53 0,-12 13-71 15,-95 84-78-15</inkml:trace>
  <inkml:trace contextRef="#ctx0" brushRef="#br0" timeOffset="161015.3677">29373 8031 279 0,'-2'-3'145'0,"1"1"-85"15,1-2-28-15,-2 3 19 16,4-1-44-16,-2 2-7 16,1 0-16-16,1 0 16 15,-1 0 10-15,-1 0 1 16,0 0 35-16,0 0 79 16,0 0-2-16,0 0-38 15,0-1-29-15,0-1-20 16,2 1-12-16,-2-2-3 15,3 0 6-15,-3 2 12 16,0-1-8-16,-3 2-4 16,3 0-1-16,0 0-10 0,0 0 1 15,-2 0-4-15,2 0-2 16,-1 0-11-16,1 2-5 16,-2 1-10-16,-2 5 8 15,-5 8 7-15,-1 7 8 16,-7 10-8-16,2 7 1 15,-2 5 7-15,0 4-8 16,-2 3 1-16,-4 3 7 16,-1 2-8-16,-9-2 2 15,-5 0-2-15,-3 4-8 0,1-5 8 16,-1-6-20-16,8-12-8 16,10-11 22-16,5-14 6 15,12-5 0-15,3-2 0 16,5-6 2-16,2-2 1 15,7-7-2-15,8-9-1 16,11-13 8-16,9-9-8 16,3-3 1-16,1 1-1 15,-4 6 0-15,-7 2 4 16,0 6-4-16,-5-1 0 16,-4 0 1-16,1 1 0 15,-6-2 5-15,3-4-6 16,-3 2 0-16,3-5 0 0,3-4 0 15,4 3-1 1,3-4-11-16,1 5 2 0,-1 6 8 16,-6 7-5-16,-10 10 2 15,-3 3 5-15,-4 6 1 16,-4 1 0-16,1 1 0 16,-1-2-1-16,1 4 0 15,2-2-1-15,4 3-12 16,6 0 11-16,6 1 1 15,7-1 0-15,4 1 1 16,6-2-6-16,2-3 6 16,0 1-8-16,1 2-5 15,-6 0 12-15,-5 2-5 16,-4 2-2-16,-1 0 1 16,-3 2-4-16,1 0 11 0,2 0-1 15,0 1-5-15,3 0-5 16,0 2 10-16,-7 0-5 15,-2 2-5-15,-9 5-35 16,-7 3 11-16,-10 2 7 16,-8 9 21-16,-13 3 7 15,-4 3 0-15,-4 8 1 16,3 3 7-16,-2 0-7 16,6-5 0-16,3-2-1 15,2-6 0-15,0-5 0 16,-11 0-8-16,-7 1-16 15,-9 1-52-15,-4-3 7 16,-2-2 45-16,4-6 13 16,3-4 10-16,2-3-16 15,0-4 17-15,-3-1 15 0,4-4-7 16,-3-2-7-16,11-2 11 16,-1-4-12-16,3 1-33 15,-4 1-43-15,3 1 23 16,2 1 35-16,10 0 18 15,9 3 0-15,9 0 0 16,7 3-24-16,2 0 5 16,2 1 19-16,4 1 1 15,3 1-1-15,0-1 1 16,7-2 5-16,-1 0 12 0,6 1 3 16,3-1 3-1,3 3-1-15,1 4 1 0,2 0 3 16,4 3-12-16,2 2 15 15,1 2-3-15,2 2-26 16,0 3 10-16,1 1-10 16,-1-2 5-16,0-2 1 15,-2 1-6-15,-1-4 0 16,-2-3 11-16,-4-2-11 16,-6-3-1-16,-6 3 0 15,-11 2-159-15,-40 28-84 16</inkml:trace>
  <inkml:trace contextRef="#ctx0" brushRef="#br0" timeOffset="167140.3556">29873 8540 355 0,'-2'-2'105'15,"1"0"-51"-15,-2-1-9 16,1 0 17-16,1 0-1 15,-1 2-14-15,1-2 1 16,1 1 7-16,0 2 5 16,-2-1-6-16,2 1-16 15,0-2-8-15,-2 2 1 0,4-1-11 16,-2 1-4 0,0-1 13-16,2 1-29 15,1-3-12-15,1 0 12 0,5-1 3 16,7-3 22-16,-2 1-17 15,4 1-7-15,0 0 11 16,0 3-12-16,1-1-1 16,-4 3 1-1,-4 0-21-15,-3 3-45 0,-6-1 18 16,-2 4 39-16,-6 4 9 16,2 4 18-16,-4 3-9 15,-3 0-1-15,1 4-7 16,4-3 5-16,-1 0-6 15,5 0 0-15,2-6-1 16,3 3 1-16,3-6-1 0,0 3-7 16,3-6 8-16,-1 1 0 15,-1 2 0-15,-1-6-9 16,3 1 8-16,-3-1 1 16,1 0 7-16,6 0-7 15,6 1-66-15,53 3-189 16</inkml:trace>
  <inkml:trace contextRef="#ctx0" brushRef="#br0" timeOffset="317571.0651">2604 11679 159 0,'-5'-4'593'0,"3"3"-435"15,-2-5-77-15,2 3-50 16,2 3 16-16,0 3 11 16,0-3-13-16,0 1-27 0,0 2-18 15,0 3 8 1,0 11 8-16,0 14 82 0,-1 20-31 16,-4 58-19-16,-4 36-24 15,-3 35-12-15,6-50 0 16,6-13 0-16,11-24-6 15,4-58-6-15,0-6-82 16,4-2-94-16,81 66-400 16</inkml:trace>
  <inkml:trace contextRef="#ctx0" brushRef="#br0" timeOffset="317920.6503">3261 12497 814 0,'0'0'378'15,"0"3"-360"-15,6 2-18 16,0 6 0-16,3 8 17 16,-2 4 24-16,-1 10 1 15,-4 6 7-15,-4 11-23 0,-7 6-26 16,-7 8-14-16,-1 4-143 15,-32 68-363-15</inkml:trace>
  <inkml:trace contextRef="#ctx0" brushRef="#br0" timeOffset="318303.3503">3938 11443 1036 0,'0'1'168'16,"2"3"-147"-16,1 13-20 15,1 10 25-15,4 18 23 16,2 17-7-16,15 53 3 16,14 24-12-16,5-19-15 0,-28-83-1 15,-4-2-16-15,4 2 8 16,7 36-9-16,2 2-70 15,5 39-152-15,-12 20-363 16</inkml:trace>
  <inkml:trace contextRef="#ctx0" brushRef="#br0" timeOffset="318554.8726">4592 12285 1127 0,'4'4'157'0,"1"0"-157"16,13 5 0 0,4 2 1-16,5-2 35 0,-3-1-14 15,-3 2 10-15,-9 1-22 16,-11 10-8-16,-10 13-2 15,-19 11-53-15,-14 16-196 16,-116 83-512-16</inkml:trace>
  <inkml:trace contextRef="#ctx0" brushRef="#br0" timeOffset="319972.1717">5080 11567 964 0,'-11'-10'83'16,"4"0"-32"-16,-2-7 12 16,7-2-36-16,10-2 1 15,10-5-1-15,10-4 18 16,11-4-4-16,3 5-7 15,1 4-7-15,-1 10-17 16,-6 9-9-16,-5 13-2 0,-3 16 2 16,-10 20 5-16,-3 65-6 15,-27 65-18-15,-19 35-9 16,13-106-4 0,10-11 13-16,8-54 12 0,0-4 5 15,6-8 1-15,3 21 0 16,5-16-13-16,8-16-20 15,9-18 16-15,11-14-1 16,16-18 18-16,14-16-6 16,62-44-27-16,32-7-231 15,20 18 113-15,-92 51-82 16</inkml:trace>
  <inkml:trace contextRef="#ctx0" brushRef="#br0" timeOffset="320210.4021">6190 12051 1032 0,'1'3'174'0,"4"1"-165"15,4 7-8-15,7 7 11 16,5 3 17-16,-5 2-11 15,-1 1 1-15,-7 0-8 16,-10 6-1-16,-11 7-10 16,-8 6-15-16,-14 4-127 0,-64 38-350 15</inkml:trace>
  <inkml:trace contextRef="#ctx0" brushRef="#br0" timeOffset="320789.1191">6657 11160 812 0,'-3'-3'225'15,"1"0"-116"-15,-1-4-109 16,8 0 41-16,5-1-41 0,11-2 54 16,7-4-21-16,5 6-30 15,3 2-3-15,-6 10 0 16,-2 8-8-16,-7 13 8 15,-12 17 17-15,-12 16-4 16,-16 53-2-16,7-72-11 16,-12 34 0-16,6-11 2 15,3-13 5-15,9-12-7 16,6-13-1-16,6-12-20 16,12-8 21-16,10-15 12 15,17-14 39-15,12-9-43 16,10-6-8-16,3 7-269 15,72-19-529-15</inkml:trace>
  <inkml:trace contextRef="#ctx0" brushRef="#br0" timeOffset="321050.3872">7568 11490 901 0,'2'2'152'0,"-1"2"-118"16,2 4-16-16,3 5 17 0,-6 9 19 15,-10 10-12-15,-10 15-15 16,-11 13-27-16,-11 9-45 15,-13 5-191-15,-146 80-343 16</inkml:trace>
  <inkml:trace contextRef="#ctx0" brushRef="#br0" timeOffset="322810.4897">7759 10775 765 0,'-4'-6'175'16,"1"2"-77"-16,-6-7-5 15,9 3-38-15,10-7-17 16,5 0-23-16,9-8 18 16,6-5-2-16,6 2-1 15,-3 2-7-15,-1 10-17 16,-3 6-6-16,-4 5-1 16,3 7 1-16,-4 5 5 0,1 2-4 15,-3 3-1 1,3 3-5-16,-3-1-20 0,2-1-5 15,-4 1-15-15,-3-2-15 16,-5 1-27-16,-4 1-20 16,-4 4 35-16,-4-1 26 15,0-2 31-15,6-6 7 16,-1-2-26-16,5-3-1 16,5-2 31-16,5 2 4 15,3 1 39-15,6 3 0 16,2 6 10-16,-1 8-22 15,3 5 2-15,-2 2-4 16,-1 2 4-16,0-3 8 16,-2 0-11-16,-3-4 4 0,-8 0-8 15,1-3 5-15,-8-5-6 16,-5-1 8-16,-7-3 7 16,-10 7 9-16,-12 6-5 15,-16 8-14-15,-12 8-17 16,-9-3-9-16,1-3-29 15,5-9-27 1,13-9-76-16,-13-28-184 0</inkml:trace>
  <inkml:trace contextRef="#ctx0" brushRef="#br0" timeOffset="323379.7713">9154 11091 464 0,'0'0'318'16,"3"2"-279"-16,0-1-38 15,3 2 12-15,0 0 35 0,0-2 3 16,-1 3 17-1,1 1 19-15,-1 0-17 0,0 6-7 16,-1 3-25-16,-1 6-7 16,-3 4-7-16,-1 4-9 15,-5 3-1-15,-6 1-14 16,-8 4-6-16,-78 90-266 16</inkml:trace>
  <inkml:trace contextRef="#ctx0" brushRef="#br0" timeOffset="324058.0056">9412 10257 1064 0,'-10'-7'145'0,"5"4"-67"15,-5-8-31-15,4 10 1 16,6 1-48-16,1 0-9 0,2 5 0 16,3 5 9-16,0 7 16 15,-1 8 12-15,-5 9-8 16,-3 11 5-16,-3 9-5 16,1 4-10-16,5-2 1 15,3-9-11-15,8-11 0 16,4-10 0-16,0-15-10 15,7-12 10-15,9-20 4 16,5-16 7-16,10-18 13 16,-1-6-18-16,1-5 1 15,-2 2-1-15,-2 8-5 16,-4 5 7-16,-7 9-8 16,-5 9 0-16,-8 10-1 0,-6 6 1 15,-6 8 0-15,-5 3 1 16,1 5 0-16,-4 1 0 15,2 1-1-15,0 2-15 16,0 2 14-16,0 5-9 16,-1 12 10-16,-1 17 30 15,-2 14 3-15,-5 51-6 16,1 30-12-16,2 21-14 16,9-70 13-16,-1-54-8 15,1-2-5-15,1-2 1 16,7 28-1-16,1-4-1 15,-5 3-73-15,-10 5-203 0,-88 94-839 16</inkml:trace>
  <inkml:trace contextRef="#ctx0" brushRef="#br0" timeOffset="324749.6432">8120 10958 528 0,'-3'0'83'16,"3"-1"-37"-16,0-1-28 15,0 1-17-15,3-2 44 16,-3 3 14-16,2-1 23 16,-4 2 50-16,2-1 27 15,-3 0-45-15,3 3-48 0,0-3-34 16,0 1-20-1,0-1-11-15,0-1-1 0,0 1-6 16,3-3-12-16,0 1 0 16,5-3 18-16,2-2 52 15,5-4-16-15,12-5-21 16,1-2-15-16,8-5-42 16,7 0-100-16,102-55-194 15</inkml:trace>
  <inkml:trace contextRef="#ctx0" brushRef="#br0" timeOffset="325657.2773">9857 9808 548 0,'-3'-2'147'0,"3"-1"-63"0,0-4-45 16,4 0 4-16,7-5-5 16,5 2 59-16,2-4-19 15,3 3-22-15,3 0 13 16,-3-1-12-16,1 1-18 15,1 2-17-15,3 0-8 16,1 5-11-16,1 1-3 16,1 6-11-16,-4 4 4 15,-1 3-1-15,-3 8 8 16,-2 6 1-16,-7 8-1 16,-4 10 14-16,-2 14-1 15,0 9 2-15,-2 48-4 0,2 5-4 16,-1-81 7-1,1 2-13-15,13 75 0 0,5 4 0 16,1 3 5-16,-11-43-5 16,-7-50 5-16,2-3-6 15,0-1 6-15,11 24-6 16,2-7 0-16,0-6 0 16,2-4 0-16,-3-4 2 15,0-4 4-15,-2-8-5 16,-4 1 7-16,1-3-2 15,-5-2 0-15,-3-4 0 16,-2 3 2-16,-1-2-7 16,-3 5-1-16,-2 1 9 0,-5 4-1 15,-5 5-7 1,-8 6 11-16,-15 8 3 16,-11 3-13-16,-10 2 8 15,-9 0-10-15,-2 2-11 0,-7 6-94 16,-148 104-349-16</inkml:trace>
  <inkml:trace contextRef="#ctx0" brushRef="#br0" timeOffset="327257.0185">2212 11482 819 0,'3'-4'100'0,"2"-5"-71"15,4-6-16-15,7-4 16 16,2-1 11-16,-3 3-5 0,-6 8 49 16,-9 3 76-1,-5 2-52-15,-4 1-49 16,-1 2-49-16,-2 1 14 0,-2 5-16 15,-2 5-7-15,-9 7-1 16,4 6 0-16,-8 4-8 16,1-1-7-16,3 1 9 15,1-1 5-15,7 0-9 16,3 4 9-16,3 3 0 16,5 2-1-16,3 3 1 15,9 1-11-15,6 5 4 16,6 0 8-16,9 1-12 15,4 1 11-15,5 4 1 16,4 0 1-16,-2 7 1 16,-7 1 5-16,-1 2-7 0,-8 6 8 15,2 41-8 1,-12 10 2-16,-3 0 5 0,1-26-6 16,1 11 0-16,-2 5-1 15,10 2 0-15,0-23 0 16,-2-8 0-16,8-2 0 15,-4 14 1-15,3 11 0 16,-3 0 1-16,7-6-1 16,-13-58 0-16,0-5 5 15,0-2-5-15,9 29-1 16,3-11 0-16,-5-10 1 16,-7-5-2-16,-3-10 1 15,-3-3 0-15,-3-4 5 0,-3 1-4 16,3-2-1-16,-2-2 0 15,1-5-9-15,4 1-12 16,0-4 11-16,7-1-5 16,3-2 15-16,4-5 0 15,4-5 6-15,3-10 7 16,10-12 8-16,14-10-3 16,8-5-18-16,53-17-93 15,69 1-451-15</inkml:trace>
  <inkml:trace contextRef="#ctx0" brushRef="#br0" timeOffset="329469.9351">5208 15182 737 0,'-9'-3'186'0,"6"0"-68"15,-6-1-11-15,6 2-11 16,3 1-59-16,2-2-37 16,-1 3-12-16,5 0 12 15,0 3 29-15,6 3 7 16,7 5-8-16,1 13 2 15,8 20-3-15,21 49-7 0,8 40 5 16,4 16-17 0,-22-49-8-16,0-5-54 15,1-12-96-15,-19-10-361 0</inkml:trace>
  <inkml:trace contextRef="#ctx0" brushRef="#br0" timeOffset="329917.2473">6375 15467 1328 0,'-3'-3'68'16,"3"4"-68"-16,0 1-3 0,7 15-20 15,6 12 23 1,1 14 3-16,4 8 8 0,-5 1-1 16,-5 0-10-16,-10-2-8 15,-7 2-35-15,-10-2-155 16,-59 46-464-16</inkml:trace>
  <inkml:trace contextRef="#ctx0" brushRef="#br0" timeOffset="330551.5684">7031 14571 992 0,'-12'-10'180'16,"3"1"-52"-16,-3-10-16 15,8-1-64-15,7 0-42 16,10-4 21-16,11-1-1 16,5 1-17-16,5 1-8 15,7 12-1-15,-3 5-3 16,-2 16-1-16,-3 14-7 15,-10 21 5-15,-2 64-31 16,-39 60-1-16,-22 5-22 0,21-83 32 16,13-55 17-16,1-4 10 15,4-1 1-15,1 26 0 16,6-12 0-16,9-15-1 16,9-12-17-16,5-14 7 15,13-14 11-15,4-18 20 16,8-13 4-16,1-10-5 15,1 5-19-15,-3 16-153 16,26 22-536-16</inkml:trace>
  <inkml:trace contextRef="#ctx0" brushRef="#br0" timeOffset="332136.6345">4335 15107 733 0,'-6'-3'227'16,"2"0"-139"-16,-4-4-23 15,5 3-65-15,11-6 21 16,8-11-21-16,11-10 52 15,12-13-11-15,10-5 1 16,8-3 0-16,16-6 10 16,63-41 5-16,44-32-24 15,17-26-3-15,-36 44-6 16,9-4-24-16,5-25 0 16,1 15-1-16,19 20 1 0,-5 21-21 15,-44 17-5-15,-10 20-16 16,-9 8 2-16,-17 12 2 15,-7 12 14-15,-15 8-19 16,-52 16 20-16,1 8-8 16,-8 2-17-16,30 23 18 15,-11 14 21-15,-17 17 9 16,-6 57 0-16,-25 38 16 16,-4 18-5-16,10-94 2 15,11-11-4-15,-4-42-8 16,0 0 0-16,5 1-1 15,27 82 11-15,-5 15-5 16,-22-1-6-16,-22-45 14 16,-10 1-7-16,-4 1 5 15,-1-8 6-15,15-47-4 0,-1-3-5 16,2-3-3-16,-3 23-5 16,4-5 7-16,1-5-8 15,-6-1 1-15,-4 6 5 16,-7 4-4-16,-3 3 7 15,-7 3-8-15,3-2 0 16,-2-7 6-16,7-12-5 16,4-13-1-16,10-9 0 15,3-11 0-15,3-4-1 16,0-9-5-16,0-8-43 16,-5-8-42-16,-2-4-35 15,-3 0-56-15,-29-27-79 16</inkml:trace>
  <inkml:trace contextRef="#ctx0" brushRef="#br0" timeOffset="333839.8519">7541 13704 728 0,'-13'-14'195'16,"1"3"-69"-16,-10-14-44 15,-5 2 8-15,6 0-12 16,-6 4-12-16,-1 1-12 0,-7 3-9 16,-8 3-7-16,-6 4-5 15,-11 6-17-15,-10 4 2 16,-51 14-16-16,-17 11 10 16,-13 12-3-16,46-17-8 15,-5 4 0-15,1 4-1 16,0 4 6-16,6 5-4 15,-10-2-1-15,-5-2-1 16,21 2 6-16,15-1-5 16,43-17 1-16,5-2-2 15,4 3 0-15,-33 21-1 16,11 7-5-16,3 8-1 16,-20 48 6-16,11 21 1 15,9 10 6-15,19-41-6 16,2-2 0-16,-5-3 0 0,-3-1 1 15,3-9-1-15,2-3 6 16,20-42-6-16,3-2 0 16,5-1-1-16,-8 36-12 15,14-1 13-15,6 3-1 16,7-3-5-16,5-1 0 16,5-1 4-16,7-3 2 15,2-2-1-15,4 0 0 16,3-3-1-16,1-1 1 15,3-3 0-15,5-5 0 16,4-3-5-16,2-5 5 0,6 0 1 16,5-7-6-1,7-2-1-15,52 10-5 0,28-14 12 16,-3-6-3-16,-48-12 3 16,10 1 13-16,-1-1-12 15,-1-2 11-15,-6-2-11 16,-6-1 6-16,-6-9-7 15,12-6-9-15,-5-3-8 16,4-3 16-16,-1-1 1 16,-65 7-8-16,-3-3-10 15,0-5 12-15,35-18-17 16,-1-12 23-16,2-10 0 16,-1-11-6-16,42-45 0 0,4-12-9 15,4-7 14 1,-45 51 1-16,0-3 0 0,-13 7 1 15,-39 47 0-15,-6 3 7 16,1 2-8-16,11-28 0 16,-6-4 0-16,-8 3 6 15,-7-8 0-15,-9-5-6 16,-10-44 0-16,-26-17 0 16,-7-11-1-16,8 58 1 15,16 49 8-15,4 2 8 16,2 1-1-16,-16-33-4 15,4 1-10-15,-2 2 11 16,-4-1-3-16,-6 4 0 16,-7-2 0-16,-11 0-9 0,-8-1 5 15,-14 4-5-15,-45-22 0 16,-11 19 23-16,7 19-5 16,86 35 1-16,0-2 8 15,-5 5-13-15,-91-8 5 16,-16 14-10-16,6 18-9 15,55-5 8-15,53-3-8 16,0-2-29-16,9 4-61 16,-36 17-54-16,11 11-45 15,-61 119-290-15</inkml:trace>
  <inkml:trace contextRef="#ctx0" brushRef="#br0" timeOffset="335244.9496">2991 13479 534 0,'-6'0'84'0,"3"0"3"16,0 0-11-16,1 0 50 16,2-3-70-16,3 2-56 15,-1-2 0-15,4-1 21 16,5-5 31-16,0-5 121 16,0-3-41-16,-2 1-42 15,1 1-24-15,1 4-18 0,-7 2-6 16,4 2-30-1,2-3-11-15,14-6 22 0,7-5-7 16,17-7-5-16,15-6-4 16,59-20 1-16,51-16 5 15,15-10-7-15,-61 10-5 16,3-4 11-16,-8 8-4 16,0 3-8-16,-13 7 0 15,-9 8 2-15,-3 14-2 16,-61 20-34-16,-3 5 34 15,-9 2 0-15,18-2-9 16,-22 5-15-16,-15 5-20 16,-5 0 44-16,-3 2 23 0,-2 0-23 15,2 0-50 1,2 1-119-16,5 4-73 0,10-2-79 16,57-17-30-16</inkml:trace>
  <inkml:trace contextRef="#ctx0" brushRef="#br0" timeOffset="336356.6206">5812 12969 548 0,'-3'-1'126'15,"0"1"-62"-15,3-3 16 16,0 2-5-16,0-2-29 15,3 1-28-15,-3 2-18 16,0-1 0-16,6 1 24 16,-1-1 38-16,2 1 4 15,8-2-29-15,0-2-17 16,12 0 8-16,1-3 4 16,8-5-11-16,10 0 0 0,5-6-8 15,3-1-2 1,2-3 4-16,1-7 1 0,1-1-2 15,3-2-1 1,3-2 4-16,-4 2-5 0,4 2-11 16,-4 0-1-1,-6 5 8-15,1 1-7 0,-1 1 6 16,-6 1-7-16,-1-1 1 16,-2 2 7-16,1-3-8 15,1 0 0-15,0-2 1 16,1 0 11-16,-2 0-6 15,0 3 3-15,-2 2-9 16,-7 4 8-16,-4 1-7 16,0 2-1-16,-5 2 8 15,0 0-7-15,-2 1 7 16,-3-3-7-16,-1-1 1 0,0 0 8 16,-1 2-8-16,-2 2-1 15,-4 2 1-15,-6 2 7 16,-3 5-9-16,-3 2-7 15,-3 0-1-15,0 1 2 16,0-1 6-16,4 1-9 16,1 2 9-16,1-1 0 15,0-2-11-15,4 0-44 16,-2 1-65-16,5 21-231 16</inkml:trace>
  <inkml:trace contextRef="#ctx0" brushRef="#br0" timeOffset="338579.2759">8692 12446 357 0,'-2'-2'123'0,"-1"2"-54"16,0-3-8-16,0 2 19 0,2 1-5 16,-1-1-15-16,2-1-29 15,2 2-22-15,-2 0-9 16,0 0 15-16,0-1 15 16,0 2 20-16,0-1-17 15,0 0-17-15,0 0-16 16,1-1-45-16,5 0 45 15,3-2 30-15,6-3 41 16,12-2-25-16,3-7-17 16,7-2-8-16,2-3-2 15,11-3-5-15,4-3 7 16,3-2-20-16,7 0 4 16,6 0-4-16,3-4-2 15,5 2 12-15,3-4-11 16,44-18 0-16,21-1 6 0,33 7 3 15,-52 19-3-15,-39 8 0 16,-54 19-6-16,-4 6-149 16,40 11-673-16</inkml:trace>
  <inkml:trace contextRef="#ctx0" brushRef="#br0" timeOffset="528115.7625">18807 7453 277 0,'-3'-4'161'15,"0"1"-107"-15,-1-1 6 16,-2-2 6-16,1 1-2 15,1-1 7-15,0 2 40 16,0 0-9-16,-2 1-57 0,2 0 13 16,1 2 10-16,-2 1-7 15,4 0-20-15,-1 0-22 16,2 1-19-16,0-1 0 16,0 2-1-16,-3-2 1 15,6 1-1-15,-3 0-10 16,2 2 10-16,-1 4-5 15,2 6 6-15,2 3 2 16,3 7-1-16,-2 3 0 16,2 3 1-16,3 1-1 15,-1 1 6-15,-1 0-7 16,2-1 0-16,2-5 1 16,-4-4-1-16,1-4-1 0,2-7-16 15,2-5-11 1,5-5 28-16,14-12 0 15,19-16 69-15,62-43-38 0,49-36-4 16,22-6-9-16,-58 43-7 16,-6 10-10-16,-9 12-1 15,-5 14 0-15,-14 15-54 16,-56 13-93-16,34 23-227 16</inkml:trace>
  <inkml:trace contextRef="#ctx0" brushRef="#br0" timeOffset="528694.0443">18565 8940 714 0,'3'-7'192'0,"2"5"-101"16,2-7-91-16,3 9-30 15,-2 9 20-15,-2 2 10 16,-1 10 10-16,-4 8 4 16,-1 8 4-16,0 10 12 15,0 4-15-15,3 0-3 0,4-2-5 16,7-7 3-16,5-11-9 16,5-7-2-16,10-9 2 15,11-14 7-15,9-15 8 16,13-18 23-16,54-39-28 15,33-35 4-15,17-7 0 16,-70 55-15-16,-65 44-141 16,19-25-458-16</inkml:trace>
  <inkml:trace contextRef="#ctx0" brushRef="#br0" timeOffset="529999.6516">18737 5934 759 0,'-3'-3'126'0,"2"1"-82"16,-3-2-32-16,4 3-8 15,0 1-4-15,0 1-12 16,0 1-4-16,0 0-1 16,-1 1 17-16,1 3 9 15,1 3 11-15,1 5-2 0,1 5 1 16,2-2-1-16,0 3-3 15,0 2 3-15,2 4 6 16,1 5-7-16,-2 4-16 16,-1 7 22-16,0 9-8 15,-3 6-2-15,2 0-2 16,5-4-10-16,3-11-1 16,1-14 0-16,5-10-9 15,-4-8-15-15,2-6 8 16,7-8 16-16,10-13 13 15,19-13 20-15,56-44-1 16,51-35-1-16,29-9-31 0,-62 42-30 16,-2 4-3-16,-4-4-70 15,-9 20-50-15,-6 18-39 16,-11 19-9-16</inkml:trace>
  <inkml:trace contextRef="#ctx0" brushRef="#br0" timeOffset="549341.193">18579 6085 129 0,'-3'-2'45'16,"0"1"0"-16,-3-4 7 15,-2 3-17-15,1-3-25 16,-1 1-2-16,-1 1 37 16,3-1-24-16,-1 0 7 0,1-1 25 15,0 0-19 1,0 1 7-16,-2-1 14 0,1 1-26 16,1 1-11-16,-1-4 34 15,1 2-13-15,-3-1 42 16,1 1-25-16,2-3 10 15,3 4-6-15,-1 0-26 16,-1 1-14-16,1 0-2 16,1 2 16-16,0-1-16 15,2 1-12-15,-1 1 8 16,1 0-13-16,1 0-1 16,0 0-5-16,0 0-5 0,1 1-8 15,-1 1 6 1,2 1 10-16,1 2 2 0,1 7 0 15,2 2 15-15,0 8 13 16,0 5-10-16,2 10-6 16,-1 1-5-16,-3 7-6 15,2 3 5-15,-1 0-5 16,2-3 5-16,2-1-6 16,2-5 0-16,-1-6 1 15,5-5-1-15,2-6-13 16,2-4-24-16,9-11-16 15,9-10 49-15,19-14 4 16,54-32 57-16,41-42 7 0,28-25-63 16,-45 37 38-1,6 3-17-15,-11 10-2 0,-12-6-20 16,-8 5 11 0,-9 14-10-16,-7 10 8 0,-7 10-9 15,-47 19-1-15,-12 2 1 16,-2 2 7-16,23-7-7 15,-15 5-1 1,-6 8-9-16,-8 2-16 0,-7 4-34 16,0 3-34-16,-6 8-188 15,-46 48 0-15</inkml:trace>
  <inkml:trace contextRef="#ctx0" brushRef="#br0" timeOffset="554257.6919">29312 560 126 0,'-12'-1'51'16,"1"2"-32"-16,-9 1-11 16,3-1-7-16,-1 2 7 0,8 0-8 15,2 2 0 1,4-2 0-16,-2 3-14 0,4-2-22 16,-1 10-16-1</inkml:trace>
  <inkml:trace contextRef="#ctx0" brushRef="#br0" timeOffset="560283.1288">29804 938 180 0,'0'-1'274'15,"0"-1"-134"-15,0 1-43 16,0 0-23-16,0-2 16 16,0 0 1-16,0 2-16 15,0 1-6-15,0-2-13 16,-2 1-5-16,-1 1-27 16,2-2-23-16,-2 1 14 15,2 0 4-15,-1-1-18 16,2 2 4-16,0 0-4 15,0 0-1-15,-1 0 2 16,2 0-2-16,-2 0-1 16,1 2 0-16,0-2-8 15,0 0 8-15,0 1-18 0,0 0-7 16,0 4 11-16,0 3 14 16,0 0-1-16,0 8-13 15,-6-1-1-15,-9 14 7 16,-24 9-80-16,-177 90-266 15</inkml:trace>
  <inkml:trace contextRef="#ctx0" brushRef="#br0" timeOffset="561521.8243">28961 520 532 0,'0'-7'124'0,"-1"2"-49"16,1-8-12-16,-2 3 42 15,1-2-16-15,-1 2 5 0,-4-6-10 16,2 0-19 0,-5 1-22-16,-3 1 28 0,-2 3-17 15,0 4-39-15,0 4-9 16,-7 6-6-16,-2 14-15 16,-12 13 14-16,-2 19-1 15,1 11 1-15,9 8-8 16,6 5 1-16,12 1 7 15,9-6-7-15,9-8-1 16,11-12-3-16,5-14 4 16,8-10 7-16,10-8 1 15,11-11 6-15,10-7 9 16,5-10-14-16,3-4 10 16,-4-1-10-16,-3-1 1 0,-5 3 5 15,-9-4-6-15,-13 2 1 16,-15 0 16-16,-16-1 4 15,-11-4-5-15,-15-11 5 16,-13-2-20-16,-10-3-2 16,-11 1-2-16,-10 2-41 15,2 1 13-15,-3 1 13 16,6 3 8-16,2 4 3 16,7 9-7-16,1 10-25 15,9 17-50-15,0 20-119 16,-75 125-98-16</inkml:trace>
  <inkml:trace contextRef="#ctx0" brushRef="#br0" timeOffset="562467.2038">30526 501 698 0,'-3'-7'126'16,"-1"0"-79"-16,-4-6 11 16,4 4 23-16,0 2-15 15,2 2 21-15,1 0-12 16,1 2-27-16,1 3 0 15,-1 0 2-15,2-1-19 16,-2 1 2-16,0 0 9 16,-2 0 29-16,2-1 10 15,-1-2-23-15,-1-3-34 16,-1-2-10-16,0-2-13 16,0-1 11-16,1 0-12 15,-1-1 0-15,0 4 0 0,2 2 0 16,-4 2 0-16,1 1 1 15,1-3-1-15,0 0 4 16,0 2-2-16,-1-1-2 16,1 2 1-16,-1 1 0 15,1-3 4-15,2 3-5 16,-1 2-2-16,2-2 1 16,0 3-14-16,0 0 3 15,0-1-3-15,0 2-13 16,0-1-4-16,0-1-14 15,0 0 5-15,0 4 22 16,0 5 13-16,0 5 5 16,0 5 1-16,0 9 0 0,-5 5 0 15,-3 12 0 1,-4 9 0-16,-6 5 3 16,-5 8-1-16,-2 4-2 15,-3 0 7-15,1-2-5 0,2-5 6 16,3-12-8-16,4-8 0 15,-3-4 1-15,2-6 0 16,-1-4 8-16,-1 2-9 16,5-6-1-16,4-2-49 15,9-1-97-15,11 26-216 16</inkml:trace>
  <inkml:trace contextRef="#ctx0" brushRef="#br0" timeOffset="563295.0607">30617 1143 45 0,'0'-3'560'16,"0"3"-416"-16,-1-2-95 16,1 4-49-16,0 2-25 15,1 2 25-15,1 2 24 16,-2 5 21-16,0 3-13 16,0-1 17-16,0 2-17 15,-2-2-13-15,-4 1 4 16,-7 4 1-16,-13 2-24 15,-21 8-51-15,-147 60-246 16</inkml:trace>
  <inkml:trace contextRef="#ctx0" brushRef="#br0" timeOffset="564309.3993">31150 769 555 0,'0'-4'262'16,"-1"-2"-139"-16,-1-2-40 15,1 2 32-15,-3 0-47 16,3 2-16-16,-1 4-52 0,1 0-24 16,-4 7-97-16,-4 7 43 15,-13 17 72-15,-8 13 12 16,-10 16-2-16,-8 9 5 16,3 6 0-16,2-2-3 15,10-7-6-15,11-11-14 16,16-15-4-16,12-13 18 15,9-10 20-15,6-10 23 16,8-5 40-16,13-9-14 16,12-13-38-16,10-11-7 15,5-10 3-15,-8-7-4 16,-4-6 2-16,-12-9-10 16,11-43 5-16,-47 67-13 15,9-33-5-15,-16 5-2 16,-16 15-14-16,-20 17-68 0,-27 19-77 15,-71 26-81-15,-49 54 15 16,22 11-138-16</inkml:trace>
  <inkml:trace contextRef="#ctx0" brushRef="#br0" timeOffset="565506.2929">31516 1199 321 0,'0'0'373'0,"0"0"-280"15,-2 0-93-15,2 0-1 16,2 2-20-16,-2-1-6 16,1 2 16-16,2 0 11 15,1-1 27-15,-1 4 8 16,0-2-5-16,0 3-18 0,2 2 33 15,-2 4-20-15,-3 4-1 16,0 0 47-16,-2 3-38 16,-4 3-18-16,-3 0 3 15,-7 1 1-15,-15-1-19 16,-20 5-27-16,-174 52-180 16</inkml:trace>
  <inkml:trace contextRef="#ctx0" brushRef="#br0" timeOffset="566069.6787">32403 467 500 0,'0'-6'275'16,"-1"5"-163"-16,1-6-67 15,0 7-45-15,-2 1 0 16,2 3-51-16,-1 6 15 16,-2 10 36-16,-2 7 12 0,-7 11-2 15,0 7 5 1,-4 10 26-16,-8 10-2 0,-19 47-8 16,-10 16 16-16,-12 6-25 15,25-54-7-15,24-46-6 16,8-6-3-16,5-5-6 15,-3 22-103-15,12-8-104 16,35 15-75-16</inkml:trace>
  <inkml:trace contextRef="#ctx0" brushRef="#br0" timeOffset="567169.6858">28988 1656 609 0,'-3'0'78'16,"2"0"-66"-16,-4-1-12 15,5 2-21-15,3-1-33 16,0 3 12-16,2 1 30 16,5 6 12-16,-1-1 42 15,1 2 5-15,4 1-5 16,2-1 24-16,5-1-20 15,7-2 14-15,8 3 53 16,9-4-50-16,15 0-30 16,53 5 16-16,44-7-17 15,49-9 4-15,-51-6 9 0,7 0-17 16,14 2 7-16,-16-1-19 16,-9 1-1-16,-7 5-1 15,-6 0-13-15,-5 3 13 16,-12-1-14-16,-7 5 0 15,-4 0 7-15,14-4-6 16,0 0 0-16,-21-1 0 16,-9 2-1-16,2-3 1 15,-57 2 8-15,-1 1-8 16,-2 0 1-16,30 1-2 16,-5 1 1-16,-9-2-1 15,-12 0 1-15,-4 3 5 16,-12-2-6-16,-10-1-80 0,-31 10-238 15</inkml:trace>
  <inkml:trace contextRef="#ctx0" brushRef="#br0" timeOffset="570887.3405">27339 1234 698 0,'0'-3'102'16,"0"2"-54"-16,2-2-42 15,1 2 78-15,0-1 38 16,-2 2-31-16,-1 0-59 0,2-1-31 16,1-1-1-16,6 0 24 15,12-7-15-15,15 0 0 16,11-4-8-16,17 2-1 16,10 2-18-16,49 1-166 15,33 12-191-15</inkml:trace>
  <inkml:trace contextRef="#ctx0" brushRef="#br0" timeOffset="571085.3933">27116 1507 1106 0,'15'-2'4'0,"11"-1"-4"16,29-4-58-16,71-3-13 16,38-5-91-16,0 8-168 15</inkml:trace>
  <inkml:trace contextRef="#ctx0" brushRef="#br0" timeOffset="571872.3005">24770 1202 623 0,'-1'-10'111'0,"-2"3"-78"0,-3-8-32 16,-3 5 24-16,-1 3 46 15,-1-2 19-15,-1 0-27 16,3 4 24-16,3 1-24 15,2 5-63-15,-10 10-2 16,-14 19 2-16,-15 14 1 16,-7 17 7-16,3 6-8 15,14-2-23-15,21-6 5 16,15-6 3-16,16-10-49 16,20-7 40-16,13-16 24 15,21-13 39-15,51-24 12 0,-82-2-15 16,40-15-12-1,-15-7 1-15,-10-2 5 16,-23 0-7-16,-20 4-23 16,-22-1-30-16,-23 6-38 15,-20 4 14-15,-19 11-24 0,-51 8 6 16,81 21-51-16,-130 40-78 16</inkml:trace>
  <inkml:trace contextRef="#ctx0" brushRef="#br0" timeOffset="572093.612">25467 1448 1155 0,'-3'-6'195'16,"0"3"-141"-16,0-4-53 15,1 6-2-15,4 5-44 16,-2 3-168-16,1 10 63 16,-17 58-216-16</inkml:trace>
  <inkml:trace contextRef="#ctx0" brushRef="#br0" timeOffset="572422.4393">26235 1103 451 0,'2'-2'108'16,"1"2"-66"-16,3-3-27 15,-3 4-4-15,2 2 34 16,0 1 18-16,0 3 7 16,2 4-1-16,2 5-21 15,3 5 6-15,-3 5-31 0,-1 3 17 16,-4 4 8 0,-4-1 11-16,-3 2-32 0,-4-4-6 15,-4-2-2 1,-8 0-2-16,-11 5-17 0,-15 3-33 15,-16 11-128-15,-150 85-289 16</inkml:trace>
  <inkml:trace contextRef="#ctx0" brushRef="#br0" timeOffset="572634.0337">26377 946 992 0,'12'-27'135'0,"-1"4"-66"0,18-25-54 16,9 10-9-16,11 4-6 15,15 4 0-15,57-5-28 16,19 26-98-16,-98 18-137 16,-6 4 89-16,130 51-34 15</inkml:trace>
  <inkml:trace contextRef="#ctx0" brushRef="#br0" timeOffset="573129.0299">24354 2273 969 0,'-8'-9'162'16,"4"1"-78"-16,-3-4-84 15,20-1-6-15,23-3 6 16,64-28 38-16,88-32 29 15,52-10-13-15,-52 35-36 16,-12 13 13-16,-13 7-30 16,-1 10 7-16,7 0-2 15,-17 5 3-15,-21 9-9 16,-11 4-3-16,-17 13-81 16,-17 11-18-16,-56-3-144 15,37 40-100-15</inkml:trace>
  <inkml:trace contextRef="#ctx0" brushRef="#br0" timeOffset="576623.3679">32540 1424 642 0,'0'0'102'0,"0"-2"-78"15,0 2-15-15,2 0 44 16,-2 0-46-16,0 2-7 15,0-1-22-15,0 5 10 16,0-2 11-16,-2 0 1 16,2 2 6-16,-1-2 2 15,-2 2-1-15,-3-3 10 0,-11 2 8 16,-19 5-5 0,-23 8-20-16,-141 30-311 15</inkml:trace>
  <inkml:trace contextRef="#ctx0" brushRef="#br0" timeOffset="577117.9583">33321 628 361 0,'0'-5'580'16,"0"4"-478"-16,0-6-68 16,0 5 59-16,1-1-25 0,-1 2-19 15,-1 0-17-15,2-1-13 16,-2 2-5-16,1 2-14 16,-2-1-22-16,1 0-2 15,-1 5-11-15,-1 8 17 16,0 9 17-16,-7 11 1 15,-2 11 25-15,-3 8-6 16,-3 7-8-16,0 5 4 16,0 3-5-16,0-1-8 15,2 1-1-15,2-1-1 16,4-4-34-16,-2-3-47 16,-45 96-243-16</inkml:trace>
  <inkml:trace contextRef="#ctx0" brushRef="#br0" timeOffset="583510.5791">33428 1544 271 0,'-1'-2'182'15,"1"1"-115"-15,0-2-17 16,-2 0-7-16,4 2 35 0,-4-1-19 16,1 1 1-16,-1 0 16 15,1 1-46 1,-1-2-18-16,-1 1 0 0,2 1-4 16,-1-2 2-16,2 2-4 15,0 0-4-15,-1 0 5 16,1 0-7-16,0 0-13 15,1 0-29-15,1 0-54 16,1 2 24-16,0-2 55 16,1 3 17-16,-1-2 34 15,4 0 10-15,5 4-10 16,8-3 26-16,8 3-34 16,12-1 16-16,11 1-18 15,3 0-18-15,4-1 10 16,-7 1-14-16,-6 1 8 15,-11-2-8-15,-12-1 5 16,-5-2 5-16,-17 1-4 0,0-2 16 16,0 0-2-16,-5 0-22 15,-1 0 0-15,2 1 0 16,-4-1 0-16,-9 3 21 16,-13 0 9-16,-12 3-19 15,-5-2 2-15,3-1-7 16,3-2-5-16,9-1 8 15,6-1-8-15,9 1 7 16,6 0-8-16,2 1-27 16,2 1-3-16,1-1-4 15,3-1-7-15,3 1 28 0,0-1-1 16,1 0-2 0,2 0-23-16,2 0-56 0,2 0-49 15,0 2 113-15,1-1 31 16,7 4 2-16,3-1 29 15,0-1 1-15,-5-2 5 16,-1 2-23-16,-11-2-14 16,-5 1-8-16,-9-2 8 15,-16 3 21-15,-16 1 9 16,-10 3-30-16,0-2-35 16,12-2 14-16,14 0-25 15,7-7-244-15</inkml:trace>
  <inkml:trace contextRef="#ctx0" brushRef="#br0" timeOffset="584218.4195">33170 1551 160 0,'0'-2'81'0,"0"4"-58"16,0-2 13-16,0-2 108 15,0 4-60-15,0-2-39 16,-2 0 7-16,2 0 4 16,0 0-13-16,-1 1-30 15,1-1-13-15,0 4-6 0,0 0-2 16,0 2-7-16,0 4-4 15,0 0 19-15,0 1 0 16,-2 0 10-16,-2 4 5 16,-5 0-1-16,-9 3 10 15,-16 3-24-15,-132 40-27 16</inkml:trace>
  <inkml:trace contextRef="#ctx0" brushRef="#br0" timeOffset="597283.2586">18601 5963 253 0,'-3'-2'156'0,"2"2"-111"16,-3-4-7-16,3 1-1 15,-2-1 29-15,-3 0 15 16,2 0-36-16,-1 1-3 16,2 0-9-16,0 1 17 0,2 0-2 15,-1 1-20 1,2-1-7-16,-1 2-3 0,1 2 5 16,-2-2-23-16,2 0 1 15,2 0 0-15,-2 0-1 16,0 1 0-16,0 1-12 15,1 2 12-15,1 1 4 16,-1 6 2-16,-1 6 8 16,-1 8-5-16,-7 6 0 15,-2 4 4-15,-5 5 1 16,2 1 1-16,2-1-2 16,7-2-4-16,5-5-3 15,5-3-6-15,9-7-8 16,5-4 8-16,2-7 4 15,8-6 25-15,5-9 26 16,16-12-26-16,18-16 23 0,64-43-25 16,44-36-15-1,38-24 5-15,-57 31-7 0,-13 13-4 16,-11 16 0-16,-5 15-5 16,-2 11-1-16,-8 7-1 15,-28 6-8-15,-50 18-36 16,0 2-133-16,108-44-276 15</inkml:trace>
  <inkml:trace contextRef="#ctx0" brushRef="#br0" timeOffset="598185.1719">18993 7322 635 0,'-3'-8'102'0,"2"0"5"16,-1-3-20-16,0 5-42 15,2 6-17-15,2 0-2 16,-2 0-16-16,2 2-10 16,-1 2 0-16,2 2 53 0,3 4 2 15,2 3-13-15,-2 3-13 16,1 4-5-16,1 5-14 16,-2 5 2-16,1 8-4 15,2 3 2-15,-1 4-8 16,-1-1 4-16,5-5-6 15,4-6 5-15,2-10-5 16,2-9-9-16,8-9 8 16,8-10 1-16,16-15 15 15,56-38 0-15,56-41-9 16,40-29 9-16,-49 46-13 16,17 2 5-16,-19 4-1 15,-23 2-5-15,-9 19 1 0,-12 13-2 16,-17 9-27-1,-57 26-38-15,-9 6-71 0,39 11-187 16</inkml:trace>
  <inkml:trace contextRef="#ctx0" brushRef="#br0" timeOffset="599090.6758">18723 8910 351 0,'-3'-15'591'0,"0"10"-465"15,0-11-126-15,5 12-13 16,2 7 1-16,5-1 11 16,6 3 1-16,2 0 27 15,0 0-15-15,3 0 9 16,-4 0 5-16,-2-1 2 0,-1 2 10 15,-5-2-14-15,-2 3-14 16,-5 10 7-16,-5 11-4 16,-17 20 7-16,-28 53-13 15,-10 25-6-15,52-91-1 16,2-4-14-16,-2 30 13 16,17-16-1-16,17-19-20 15,21-27-44-15,65-55 66 16,61-83 15-16,55-31 10 15,-61 51-17-15,6-7-2 16,3 9-6-16,10 9 0 16,-27 25-6-16,-50 44-18 15,-43 15-451-15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31/12/2020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4D3D3D-6A0B-634C-80CD-E1EF94586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318636"/>
            <a:ext cx="1446475" cy="365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31/12/2020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31/12/2020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7281" b="26329"/>
          <a:stretch/>
        </p:blipFill>
        <p:spPr>
          <a:xfrm>
            <a:off x="943707" y="2203176"/>
            <a:ext cx="1266093" cy="1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31/12/2020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31/12/2020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5" y="6239376"/>
            <a:ext cx="1446475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ne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69" y="1798672"/>
            <a:ext cx="9791402" cy="163032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 smtClean="0"/>
              <a:t>Different Ways </a:t>
            </a:r>
            <a:r>
              <a:rPr lang="en-GB" sz="5400" dirty="0"/>
              <a:t>to </a:t>
            </a:r>
            <a:r>
              <a:rPr lang="en-GB" sz="5400" dirty="0" smtClean="0"/>
              <a:t>Remove Outliers Explained </a:t>
            </a:r>
            <a:r>
              <a:rPr lang="en-GB" sz="5400" dirty="0"/>
              <a:t>for Beginners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7"/>
            <a:ext cx="7579020" cy="18290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4000" b="0" dirty="0" smtClean="0"/>
              <a:t>Recap?</a:t>
            </a:r>
            <a:endParaRPr lang="en-GB" sz="4000" b="0" dirty="0"/>
          </a:p>
          <a:p>
            <a:r>
              <a:rPr lang="en-GB" sz="4000" b="0" dirty="0" smtClean="0"/>
              <a:t>Different Methods? </a:t>
            </a:r>
            <a:endParaRPr lang="en-GB" sz="4000" b="0" dirty="0"/>
          </a:p>
          <a:p>
            <a:r>
              <a:rPr lang="en-GB" sz="4000" b="0" dirty="0" smtClean="0"/>
              <a:t>Let’s do some practice using python</a:t>
            </a:r>
            <a:r>
              <a:rPr lang="en-GB" sz="4000" b="0" dirty="0"/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D206E-D2B5-48EB-8A9D-C70231D598E4}"/>
              </a:ext>
            </a:extLst>
          </p:cNvPr>
          <p:cNvSpPr txBox="1"/>
          <p:nvPr/>
        </p:nvSpPr>
        <p:spPr>
          <a:xfrm>
            <a:off x="227669" y="5299140"/>
            <a:ext cx="206304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Sajjad Mustafa</a:t>
            </a:r>
            <a:endParaRPr lang="en-PK" sz="2400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886760" y="2162160"/>
              <a:ext cx="8547840" cy="29250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9920" y="2153880"/>
                <a:ext cx="8561520" cy="29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19252" y="1716943"/>
            <a:ext cx="6096000" cy="20782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ramond" panose="02020404030301010803" pitchFamily="18" charset="0"/>
              </a:rPr>
              <a:t>Remove the rows that contains outliers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Statistical </a:t>
            </a:r>
            <a:r>
              <a:rPr lang="en-US" sz="2800" dirty="0" smtClean="0">
                <a:latin typeface="Garamond" panose="02020404030301010803" pitchFamily="18" charset="0"/>
              </a:rPr>
              <a:t>Methods/Imputation</a:t>
            </a: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593199"/>
            <a:ext cx="3085373" cy="85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3300" b="1" dirty="0" smtClean="0">
                <a:solidFill>
                  <a:schemeClr val="tx1"/>
                </a:solidFill>
              </a:rPr>
              <a:t>Methods</a:t>
            </a:r>
            <a:endParaRPr lang="en-GB" sz="1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079600" y="2171160"/>
              <a:ext cx="4593240" cy="1590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2040" y="2165040"/>
                <a:ext cx="4608720" cy="159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19252" y="203157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Garamond" panose="02020404030301010803" pitchFamily="18" charset="0"/>
              </a:rPr>
              <a:t>Remove the rows that contains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ramond" panose="02020404030301010803" pitchFamily="18" charset="0"/>
              </a:rPr>
              <a:t>Pro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ramond" panose="02020404030301010803" pitchFamily="18" charset="0"/>
              </a:rPr>
              <a:t>Easy to do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ramond" panose="02020404030301010803" pitchFamily="18" charset="0"/>
              </a:rPr>
              <a:t>More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ramond" panose="02020404030301010803" pitchFamily="18" charset="0"/>
              </a:rPr>
              <a:t>Cons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ramond" panose="02020404030301010803" pitchFamily="18" charset="0"/>
              </a:rPr>
              <a:t>Doesn’t work well on small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ramond" panose="02020404030301010803" pitchFamily="18" charset="0"/>
              </a:rPr>
              <a:t>Shrinks data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593199"/>
            <a:ext cx="3085373" cy="85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3300" b="1" dirty="0" smtClean="0">
                <a:solidFill>
                  <a:schemeClr val="tx1"/>
                </a:solidFill>
              </a:rPr>
              <a:t>Method 1</a:t>
            </a:r>
            <a:endParaRPr lang="en-GB" sz="1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051720" y="451080"/>
              <a:ext cx="7922880" cy="4073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7760" y="444960"/>
                <a:ext cx="7931520" cy="408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753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593199"/>
            <a:ext cx="3085373" cy="85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3300" b="1" dirty="0" smtClean="0">
                <a:solidFill>
                  <a:schemeClr val="tx1"/>
                </a:solidFill>
              </a:rPr>
              <a:t>Practice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19252" y="2593199"/>
            <a:ext cx="5604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aramond" panose="02020404030301010803" pitchFamily="18" charset="0"/>
              </a:rPr>
              <a:t>Let’s go to </a:t>
            </a:r>
            <a:r>
              <a:rPr lang="en-US" sz="3200" b="1" dirty="0" smtClean="0">
                <a:latin typeface="Garamond" panose="02020404030301010803" pitchFamily="18" charset="0"/>
              </a:rPr>
              <a:t>jupyter notebook</a:t>
            </a:r>
            <a:endParaRPr lang="en-US" sz="32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96464" y="1250758"/>
            <a:ext cx="66957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Garamond" panose="02020404030301010803" pitchFamily="18" charset="0"/>
              </a:rPr>
              <a:t>Statistical Methods/Imputation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ramond" panose="02020404030301010803" pitchFamily="18" charset="0"/>
              </a:rPr>
              <a:t>Mean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ramond" panose="02020404030301010803" pitchFamily="18" charset="0"/>
              </a:rPr>
              <a:t>Median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ramond" panose="02020404030301010803" pitchFamily="18" charset="0"/>
              </a:rPr>
              <a:t>Mode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ramond" panose="02020404030301010803" pitchFamily="18" charset="0"/>
              </a:rPr>
              <a:t>Pro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ramond" panose="02020404030301010803" pitchFamily="18" charset="0"/>
              </a:rPr>
              <a:t>Data Size Doesn’t Shrink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ramond" panose="02020404030301010803" pitchFamily="18" charset="0"/>
              </a:rPr>
              <a:t>Cons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ramond" panose="02020404030301010803" pitchFamily="18" charset="0"/>
              </a:rPr>
              <a:t>Data will become impure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83042" y="2685816"/>
            <a:ext cx="2406946" cy="658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3200" b="1" dirty="0" smtClean="0">
                <a:solidFill>
                  <a:schemeClr val="tx1"/>
                </a:solidFill>
              </a:rPr>
              <a:t>Method 2</a:t>
            </a:r>
            <a:endParaRPr lang="en-GB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26480" y="117360"/>
              <a:ext cx="11466000" cy="5710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920" y="108720"/>
                <a:ext cx="11479680" cy="57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8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593199"/>
            <a:ext cx="3085373" cy="85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3300" b="1" dirty="0" smtClean="0">
                <a:solidFill>
                  <a:schemeClr val="tx1"/>
                </a:solidFill>
              </a:rPr>
              <a:t>Practice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19252" y="2593199"/>
            <a:ext cx="5604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aramond" panose="02020404030301010803" pitchFamily="18" charset="0"/>
              </a:rPr>
              <a:t>Let’s go to </a:t>
            </a:r>
            <a:r>
              <a:rPr lang="en-US" sz="3200" b="1" dirty="0" smtClean="0">
                <a:latin typeface="Garamond" panose="02020404030301010803" pitchFamily="18" charset="0"/>
              </a:rPr>
              <a:t>jupyter notebook</a:t>
            </a:r>
            <a:endParaRPr lang="en-US" sz="32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39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87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Garamond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mg</cp:lastModifiedBy>
  <cp:revision>99</cp:revision>
  <dcterms:modified xsi:type="dcterms:W3CDTF">2020-12-31T16:30:44Z</dcterms:modified>
</cp:coreProperties>
</file>