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96" r:id="rId5"/>
    <p:sldId id="257" r:id="rId6"/>
    <p:sldId id="310" r:id="rId7"/>
    <p:sldId id="311" r:id="rId8"/>
    <p:sldId id="312" r:id="rId9"/>
    <p:sldId id="309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FBA"/>
    <a:srgbClr val="4189CC"/>
    <a:srgbClr val="125DA2"/>
    <a:srgbClr val="043C45"/>
    <a:srgbClr val="043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DC8A8-F8DD-0840-A204-CF101866A1FD}" v="7" dt="2021-01-07T18:15:32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0" autoAdjust="0"/>
    <p:restoredTop sz="97030"/>
  </p:normalViewPr>
  <p:slideViewPr>
    <p:cSldViewPr snapToGrid="0">
      <p:cViewPr varScale="1">
        <p:scale>
          <a:sx n="65" d="100"/>
          <a:sy n="65" d="100"/>
        </p:scale>
        <p:origin x="1080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2CF00-5336-4BA6-9EC9-C4B6F2079490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2934-0196-42AD-94BB-C04B9416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10/11/2021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0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406FBA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rgbClr val="125DA2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398312-288F-7046-B56D-CA6C6796F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191120"/>
            <a:ext cx="1995778" cy="4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10/11/2021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10/11/2021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45ACBCF-310C-4F47-928C-4C39A5A8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7" y="2149168"/>
            <a:ext cx="1402854" cy="14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10/11/2021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10/11/2021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CD73B99-5000-3041-90A1-B6FFB489BF5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047" y="6356350"/>
            <a:ext cx="1618753" cy="3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ciences.io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70" y="1798672"/>
            <a:ext cx="7761900" cy="16303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 smtClean="0">
                <a:solidFill>
                  <a:srgbClr val="406FBA"/>
                </a:solidFill>
              </a:rPr>
              <a:t>Creating a Poet/Writer Explained for beginners</a:t>
            </a:r>
            <a:endParaRPr lang="ru-RU" sz="5400" dirty="0">
              <a:solidFill>
                <a:srgbClr val="406FBA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70" y="3619677"/>
            <a:ext cx="7579020" cy="174873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 smtClean="0"/>
              <a:t>Loading the Data </a:t>
            </a:r>
            <a:endParaRPr lang="en-GB" sz="4000" b="0" dirty="0" smtClean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 smtClean="0"/>
              <a:t>Data Pre-processing </a:t>
            </a:r>
            <a:endParaRPr lang="en-GB" sz="4000" b="0" dirty="0" smtClean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 smtClean="0"/>
              <a:t>Model Training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 smtClean="0"/>
              <a:t>Generating Content</a:t>
            </a:r>
            <a:endParaRPr lang="en-GB" sz="4000" b="0" dirty="0" smtClean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 smtClean="0"/>
              <a:t>Let’s do some hands-on in Python</a:t>
            </a:r>
            <a:endParaRPr lang="ru-RU" sz="4000" b="0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69D206E-D2B5-48EB-8A9D-C70231D598E4}"/>
              </a:ext>
            </a:extLst>
          </p:cNvPr>
          <p:cNvSpPr txBox="1"/>
          <p:nvPr/>
        </p:nvSpPr>
        <p:spPr>
          <a:xfrm>
            <a:off x="227670" y="5233445"/>
            <a:ext cx="206304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lvl="0">
              <a:defRPr lang="fr-FR"/>
            </a:defPPr>
            <a:lvl1pPr marL="0" lv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Sajjad Mustafa</a:t>
            </a:r>
            <a:endParaRPr lang="en-PK" sz="2400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5915156" cy="1026325"/>
          </a:xfrm>
        </p:spPr>
        <p:txBody>
          <a:bodyPr>
            <a:normAutofit/>
          </a:bodyPr>
          <a:lstStyle/>
          <a:p>
            <a:r>
              <a:rPr lang="en-GB" sz="5400" dirty="0" smtClean="0"/>
              <a:t>Input</a:t>
            </a:r>
            <a:endParaRPr lang="ru-RU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3411794" y="1936955"/>
            <a:ext cx="671543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Sample: “</a:t>
            </a:r>
            <a:r>
              <a:rPr lang="en-US" sz="2400" dirty="0" err="1" smtClean="0"/>
              <a:t>abcdefghi</a:t>
            </a:r>
            <a:r>
              <a:rPr lang="en-US" sz="2400" dirty="0" smtClean="0"/>
              <a:t>”</a:t>
            </a:r>
          </a:p>
          <a:p>
            <a:r>
              <a:rPr lang="en-US" sz="2400" dirty="0" err="1" smtClean="0"/>
              <a:t>Seq_length</a:t>
            </a:r>
            <a:r>
              <a:rPr lang="en-US" sz="2400" dirty="0" smtClean="0"/>
              <a:t>: 3</a:t>
            </a:r>
          </a:p>
          <a:p>
            <a:endParaRPr lang="en-US" sz="2400" dirty="0"/>
          </a:p>
          <a:p>
            <a:r>
              <a:rPr lang="en-US" sz="2400" dirty="0" smtClean="0"/>
              <a:t>X[0] = </a:t>
            </a:r>
            <a:r>
              <a:rPr lang="en-US" sz="2400" dirty="0" err="1" smtClean="0"/>
              <a:t>abc</a:t>
            </a:r>
            <a:endParaRPr lang="en-US" sz="2400" dirty="0" smtClean="0"/>
          </a:p>
          <a:p>
            <a:r>
              <a:rPr lang="en-US" sz="2400" dirty="0" smtClean="0"/>
              <a:t>Y[0] = d</a:t>
            </a:r>
          </a:p>
          <a:p>
            <a:endParaRPr lang="en-US" sz="2400" dirty="0"/>
          </a:p>
          <a:p>
            <a:r>
              <a:rPr lang="en-US" sz="2400" dirty="0" smtClean="0"/>
              <a:t>X[1] </a:t>
            </a:r>
            <a:r>
              <a:rPr lang="en-US" sz="2400" dirty="0"/>
              <a:t>= </a:t>
            </a:r>
            <a:r>
              <a:rPr lang="en-US" sz="2400" dirty="0" err="1" smtClean="0"/>
              <a:t>bcd</a:t>
            </a:r>
            <a:endParaRPr lang="en-US" sz="2400" dirty="0"/>
          </a:p>
          <a:p>
            <a:r>
              <a:rPr lang="en-US" sz="2400" dirty="0" smtClean="0"/>
              <a:t>Y[1] </a:t>
            </a:r>
            <a:r>
              <a:rPr lang="en-US" sz="2400" dirty="0"/>
              <a:t>= </a:t>
            </a:r>
            <a:r>
              <a:rPr lang="en-US" sz="2400" dirty="0" smtClean="0"/>
              <a:t>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52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5915156" cy="1026325"/>
          </a:xfrm>
        </p:spPr>
        <p:txBody>
          <a:bodyPr>
            <a:normAutofit/>
          </a:bodyPr>
          <a:lstStyle/>
          <a:p>
            <a:r>
              <a:rPr lang="en-GB" sz="5400" dirty="0" smtClean="0"/>
              <a:t>LSTM Input</a:t>
            </a:r>
            <a:endParaRPr lang="ru-RU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3411794" y="1691148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 smtClean="0"/>
              <a:t>number_of_sequences</a:t>
            </a:r>
            <a:endParaRPr lang="en-US" sz="32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 smtClean="0"/>
              <a:t>length_of_sequence</a:t>
            </a:r>
            <a:r>
              <a:rPr lang="en-US" sz="3200" b="1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 smtClean="0"/>
              <a:t>number_of_features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522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5915156" cy="1026325"/>
          </a:xfrm>
        </p:spPr>
        <p:txBody>
          <a:bodyPr>
            <a:normAutofit/>
          </a:bodyPr>
          <a:lstStyle/>
          <a:p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15395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5915156" cy="1026325"/>
          </a:xfrm>
        </p:spPr>
        <p:txBody>
          <a:bodyPr>
            <a:normAutofit/>
          </a:bodyPr>
          <a:lstStyle/>
          <a:p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62230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 err="1">
                <a:solidFill>
                  <a:schemeClr val="tx1"/>
                </a:solidFill>
                <a:hlinkClick r:id="rId2"/>
              </a:rPr>
              <a:t>www.aisciences.io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D8D1ACDCD7C5449C03B381FD26488C" ma:contentTypeVersion="9" ma:contentTypeDescription="Create a new document." ma:contentTypeScope="" ma:versionID="1e7367c0ca83698688249358f2a4d7af">
  <xsd:schema xmlns:xsd="http://www.w3.org/2001/XMLSchema" xmlns:xs="http://www.w3.org/2001/XMLSchema" xmlns:p="http://schemas.microsoft.com/office/2006/metadata/properties" xmlns:ns2="83af5124-149a-46a0-8dc9-5dd5b991a560" targetNamespace="http://schemas.microsoft.com/office/2006/metadata/properties" ma:root="true" ma:fieldsID="0042ece54a9747f3c876acc2a5d45882" ns2:_="">
    <xsd:import namespace="83af5124-149a-46a0-8dc9-5dd5b991a5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f5124-149a-46a0-8dc9-5dd5b991a5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2F0203-7A02-431E-A1E2-A3DF22ECB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af5124-149a-46a0-8dc9-5dd5b991a5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B4BD37-C87C-4619-9516-0F570AA1C5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B4817A-7B78-4F22-BF85-A985FE36C33C}">
  <ds:schemaRefs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83af5124-149a-46a0-8dc9-5dd5b991a560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3299</TotalTime>
  <Words>57</Words>
  <Application>Microsoft Office PowerPoint</Application>
  <PresentationFormat>Widescreen</PresentationFormat>
  <Paragraphs>22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Garamond</vt:lpstr>
      <vt:lpstr>Wingdings</vt:lpstr>
      <vt:lpstr>Thème Office</vt:lpstr>
      <vt:lpstr>PowerPoint Presentation</vt:lpstr>
      <vt:lpstr>Input</vt:lpstr>
      <vt:lpstr>LSTM Input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CHADAD</dc:creator>
  <cp:lastModifiedBy>mg</cp:lastModifiedBy>
  <cp:revision>203</cp:revision>
  <dcterms:created xsi:type="dcterms:W3CDTF">2019-01-15T19:27:36Z</dcterms:created>
  <dcterms:modified xsi:type="dcterms:W3CDTF">2021-11-09T20:51:06Z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