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6" r:id="rId5"/>
    <p:sldId id="257" r:id="rId6"/>
    <p:sldId id="302" r:id="rId7"/>
    <p:sldId id="313" r:id="rId8"/>
    <p:sldId id="314" r:id="rId9"/>
    <p:sldId id="315" r:id="rId10"/>
    <p:sldId id="30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70" d="100"/>
          <a:sy n="70" d="100"/>
        </p:scale>
        <p:origin x="89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24T08:35:37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28672 190 519 0,'0'0'157'16,"0"0"-146"-16,0 0-11 15,0 0-73-15,0 0 54 0,0 0 19 16,-6-13 136-16,4 10 36 16,-2-2-51-16,0 1-5 15,2-1-3-15,1 1-42 16,1 3-71-16,8 1-118 16,9 0-239-16,2 0-21 0</inkml:trace>
  <inkml:trace contextRef="#ctx0" brushRef="#br0" timeOffset="230132.8195">21349 11795 765 0,'0'0'121'0,"0"0"-17"15,0 0-43-15,0 0-2 16,0 0-7-16,0 0 60 16,-23-11-41-16,23 9-19 15,0 2-10-15,0 0 6 0,-2 0-6 16,2 0-13-16,-1 0-14 16,1 0-15-16,-2 0 6 0,2 0-6 15,-1 0-5 1,1 0 5-16,0 0 1 15,0 0 1-15,-2 0 6 16,2 0-2-16,-5 2-5 16,-4 12 0-16,-7 13 0 15,-15 22 10-15,-4 5-3 16,-2 7-7-16,3 1 7 16,11-17-7-16,10-1 0 0,11-13-1 15,4-13-10 1,29-13-20-16,33-5 30 15,44-33 27-15,53-25-8 16,28-13-5-16,10-2-12 0,-3 4 6 16,-22 12-6-1,-8 9-2-15,-17 11 0 0,-37 17 1 16,-36 10-1-16,-29 10-6 16,-17 0-135-16,5 12-95 15,-9 4-156-15,-5-2-460 0</inkml:trace>
  <inkml:trace contextRef="#ctx0" brushRef="#br0" timeOffset="239886.153">14776 12801 398 0,'0'0'105'16,"0"0"-59"-16,0 0-25 15,0 0 64-15,0 0-33 0,-2-23-3 16,1 17 1-16,1 0 11 16,0 2 17-16,-2 0 43 15,1 1-14-15,-1 1-28 16,-2 1-19-16,1 1-7 15,3 0-14-15,0 0-15 16,0 0-5-16,0 0-6 16,0 0-4-16,0 0-9 15,0 0 0-15,0 0-2 16,0 0-7-16,0 0 2 16,0 0 7-16,0 7 2 15,9 3-1-15,-3 4 6 16,0 4-7-16,0 6 1 15,-2 2 0-15,5 2 7 0,0-1-8 16,3-5 1-16,7-2 1 16,5-4-1-16,6-7-1 15,9-4 0-15,20-5 0 16,29-16 1-16,38-29 12 16,23-21-5-16,14-14 6 15,1-4-2-15,-7 12-6 16,-1 10 2-16,-3 13-7 15,-12 13 0-15,-14 11 0 16,-17 11 0-16,-26 8 0 16,-20 6-1-16,-18 0-1 15,-10 9-35-15,-2 7-40 16,-1 3-24-16,-3 1 12 16,-9 1 11-16,-14 7-67 15,-5-6-105-15,-2-4-522 0</inkml:trace>
  <inkml:trace contextRef="#ctx0" brushRef="#br0" timeOffset="250573.1751">10819 13496 348 0,'0'0'52'0,"0"0"-44"16,0 0-7-16,0 0-1 16,0 0 38-16,0 0-2 15,-19 0-36-15,19 0-9 16,0 0 9-16,0 0 5 15,-5 0 19-15,1 1 1 16,1 0-18-16,-2-1 15 16,2 2 34-16,0-2-16 15,0 1-7-15,2-1 32 16,-1 0-8-16,1 0 2 16,1 0 12-16,-2 0 7 15,1 0-16-15,-3-1-14 0,1-3 11 0,0-3 2 16,0 1-15-16,-2 0 9 15,-1 1 0 1,4-1-23-16,-2 3 0 16,2 0-14-16,1 1-7 15,-2 0 4-15,3 2-4 16,0 0-3-16,0 0-7 16,0 0 8-16,0 0-9 15,0 0 2-15,0 0 4 16,0 0-6-16,-1 0-1 15,1 0 0-15,0 0-11 0,0 0 6 16,0 0 0 0,0 0 6-16,7 2-1 0,2 2 1 15,5-1-2-15,0 0 2 16,3-2 0-16,7-1 0 16,-2 0 9-16,3 0-9 15,2 0 0-15,-3 0 1 16,5 0-1-16,-1 0 1 15,2-3 1-15,1-1-1 0,2-2-1 16,1 0 0 0,-1 2 1-16,1-2 0 15,-7 4-1-15,0-1 2 16,-3 1-2-16,-3 1 0 16,-3-1 0-16,-2 1 1 15,2-2-1-15,0 0 0 16,-2 1 1-16,-2-1 0 0,-4 3 0 15,2 0-1-15,-3 0-7 16,0 3 7-16,3 8-1 16,-2 3-1-16,1 0 2 15,8-4 0-15,8-5 0 16,9-5 7-16,13-12-1 16,5-13 3-16,7-5-9 15,-1-1 0-15,-7 1 0 16,-7 6 0-16,-10 8 0 15,-7 4-1-15,-8 5 1 16,-2 3-2-16,-5 3 2 16,-1 1-1-16,-3 0 0 15,2 0-6-15,0 0 7 16,2 0 1-16,2 2 0 0,6 0-1 16,1-1 1-1,5 1 0-15,5-2-1 0,4 0 0 16,2 0 0-16,3 1 0 15,1-1 0-15,0 0 0 16,-1 0 0-16,1 0 0 16,-4-3 1-16,-1-1-1 15,-6 1 0-15,0 3 0 16,-7 0 0-16,-1 7-2 16,-2 8 1-16,-1 0 0 15,3 0 1-15,4-5 0 16,8-6 0-16,10-4 6 15,7-8-6-15,6-13 0 16,3-4-5-16,-3-1-7 0,-5 3-7 16,-9 5 9-16,-10 7 9 15,-12 4-5-15,-4 7-3 16,-5 0 2-16,-1 0 0 16,-1 3 1-16,3 4 5 15,0-2 1-15,6 1-2 16,1-3 2-16,2-1 0 15,0 0 0-15,0 1 0 16,-2 2 0-16,-7 1-1 0,0 2 1 16,-5 1-1-16,-1-2 1 15,3-1-1-15,5-3 0 16,5-3 1-16,11 0 0 16,7-2 0-16,11-6 0 15,2 0 0 1,0 3 0-16,1 5 0 0,-11 0-2 15,-8 0-15-15,-10 13-95 16,-12 9-32-16,-7-3-167 16,-6-3-345-16</inkml:trace>
  <inkml:trace contextRef="#ctx0" brushRef="#br0" timeOffset="254093.8025">3030 13598 459 0,'0'0'592'0,"0"0"-494"16,0 0-53-16,0 0-30 15,0 0-14-15,0 0 9 0,-24-2-8 16,24 2-1-1,-2 0 1-15,2 0 0 16,0 0-1-16,0 0-1 16,0 0 1-16,0 0-1 15,0 0 2-15,0 0 24 16,0 0-12-16,0 0-12 0,0 0 4 16,0 0-5-16,0 0 0 15,0-5 21-15,0 0 31 16,9-6-8-16,8-6-21 15,5 1-17-15,-1 2 2 16,0 4-9-16,-3 7-1 16,-2 3-8-16,-2 0 9 15,-1 14 2-15,2 5-2 16,3 1 1-16,-2-1 0 16,5-2 0-16,0-4 0 15,3-7-1-15,6-5 1 16,1-1 6-16,2-6-7 0,3-7 8 15,4-3-8 1,-3-1 1-16,2-3-1 16,0 0 2-16,1-3 0 0,-1 1-2 15,-2 1 1-15,-7 5 0 16,-6 5-1-16,-5 7-1 16,-5 4-2-16,-5 0-3 15,4 0 6-15,-1 1-1 16,4 6 1-16,1 0 0 15,7 2 0-15,3-2 0 16,4 0 0-16,5-1 0 16,4-3 0-16,8-3 0 15,4 0 0-15,2-14 6 16,1-6-5-16,5-3 2 0,-5 3-2 16,-7 5-1-1,-5 2 1-15,-9 6-1 0,-7 4-1 16,-2 2 1-1,-8 1 0-15,-1 0-1 0,-1 0 1 16,1 0 0-16,1 0 0 16,5 0-1-16,2 0 1 15,1 1 0-15,1 1-2 16,1-1 2-16,3-1 0 16,4 0 0-16,9-8 2 15,14-12-1-15,16-11-1 16,2 3 0-16,2-1 0 0,-2 5 8 15,-9 9-1 1,5-1 5-16,-5 4 9 0,-4 0-5 16,-5 2-10-16,-2 2-5 15,-1-1 7-15,-2 1-7 16,-3 1 4 0,-4 3-4-16,-4 4-1 0,-6 0 1 15,-6 1-1-15,-7 12 0 16,0-2 0-16,-5 0 1 15,8-2-1-15,2-8 1 16,12-1 6-16,25-13-7 16,27-16-32-16,30-4-42 15,4 4-56-15,-27 9-205 16,-29 13-65-16</inkml:trace>
  <inkml:trace contextRef="#ctx0" brushRef="#br0" timeOffset="266650.0549">20129 14040 183 0,'0'0'96'15,"0"0"-46"-15,0 0 54 16,0 0-26-16,0 0-15 16,0 0 4-16,-15-15-37 15,15 12 18-15,0 0 47 16,-2-1 16-16,2 1-8 15,0 0 31-15,-1 2-41 16,-1 0-45-16,1-1-16 16,-1 1-2-16,-1-1-1 15,2 2 13-15,-1 0 0 0,2 0-26 16,-1 0-16-16,-1 0 0 16,-2 5-11-16,0 11 11 15,-2 5 0-15,0 8 0 16,-1 0 0-16,3 2 1 15,4-2 0-15,0-4-1 16,4-5 1-16,19-6-1 16,16-10 0-16,28-4 0 15,34-24 9-15,41-22-2 16,13-9-6-16,-1 1 2 16,-17 9-3-16,-23 16-10 15,-22 12-70-15,-7 10-57 16,-27 6-161-16,-19 0-26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24T08:40:41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16620 1917 347 0,'0'0'277'16,"0"0"-202"-16,0 0-49 16,0 0-19-16,-101 11-6 15,81-8 20-15,4-1 138 16,2-2 7-16,1 0-64 15,1 0-36-15,1 0-27 16,1 0-18-16,2 0 2 16,2 0-4-16,3 0-8 15,0 0-11-15,3 0-2 16,0 0-15-16,0 3-41 0,18 5 58 16,18 5 1-1,34 4 28-15,47 3 31 0,56 2-27 16,32 1-2-1,19-2-14-15,-4 0 1 0,-11 1-5 16,5 7-3-16,-6 1 3 16,-8 5-12-16,-9-1 0 15,-18-1 17-15,-17-4-12 16,-9-5 0-16,-12-6-5 16,1-5 4-16,-5-5-3 15,-5-4 12-15,-5-2-1 16,-11-1-1-16,-9 0-5 15,-23 1-5-15,-21 1-1 0,-26 0 6 16,-15-2-7 0,-8 3-1-16,-8 2-121 15,-16 13-41-15,-17-2 69 16,-5-2-267-16</inkml:trace>
  <inkml:trace contextRef="#ctx0" brushRef="#br0" timeOffset="495.0551">19841 1946 753 0,'0'0'70'15,"0"0"35"-15,0 0 24 16,0 0-8-16,0 0-40 16,0 0-51-16,0 0-29 15,16-15-1-15,23 27 10 16,13 3-1-16,23 5 8 15,-2 1 9-15,3 0-14 16,-3 3 1-16,-11 1-12 0,2 1 1 16,-3 2 5-1,-1 2-6-15,-4 1 5 0,4-1-4 16,-2 0-1-16,0-3 6 16,-6 0 0-16,-10 1 0 15,-18-3-6-15,-24 1 0 16,-31 16 12-16,-72 17 3 15,-45 20-10-15,-13 4 2 16,28-14-8-16,48-18 0 16,46-22 1-16,14-2-1 15,-3 17 0-15,8-7-193 16,-1-6-418-16</inkml:trace>
  <inkml:trace contextRef="#ctx0" brushRef="#br0" timeOffset="1374.0765">19784 2473 342 0,'0'0'64'0,"0"0"-43"16,0 0 24-16,0 0 215 15,0 0-74-15,0 0-66 16,0 0 12-16,0 0-40 16,0 0-53-16,7 0-39 0,4 0-6 15,11 0 6 1,13 0 17-16,24 0 1 15,28-8 8-15,28-4-6 0,13 0-4 16,-1 1-9-16,-26 4-1 16,-32 3-5-16,-23 4-1 15,-15 0-39-15,-11 0-177 16,-14-3-735-16</inkml:trace>
  <inkml:trace contextRef="#ctx0" brushRef="#br0" timeOffset="24794.6194">22364 4557 563 0,'0'0'272'0,"0"0"-181"16,0 0-31-16,0 0 65 15,0 0-37-15,77-57-40 16,-71 51-6-16,-1 3 3 16,-4 2-3-16,-1 1-3 15,0 0-7-15,0 0-3 16,3 0-23-16,3-2-6 16,11 1-20-16,6-2 13 15,25-7-11-15,-5 2-162 16,-7-3-445-16</inkml:trace>
  <inkml:trace contextRef="#ctx0" brushRef="#br0" timeOffset="25410.0825">22098 5488 582 0,'0'0'407'0,"0"0"-271"15,0 0-86-15,0 0-22 16,0 0-1-16,0 0-25 16,0 0 37-16,53 0 6 15,-21-4-3-15,7-1-19 0,0 2-11 16,-2 2-12-16,-2 1-18 16,5 0-78-1,-10 7-179-15,-8-1-211 0</inkml:trace>
  <inkml:trace contextRef="#ctx0" brushRef="#br0" timeOffset="26010.1469">22410 6235 1156 0,'0'0'159'0,"0"0"-107"16,0 0-45-16,0 0-6 0,0 0 9 16,121-43-10-1,-67 34 2-15,4 5-1 0,-3 14-1 16,-15 14-201-16,-23 3-956 16</inkml:trace>
  <inkml:trace contextRef="#ctx0" brushRef="#br0" timeOffset="41707.7222">11668 2737 385 0,'0'0'86'16,"0"0"-15"-16,0 0-10 15,0 0-9-15,0 0-23 16,0 0 1-16,-27-13-3 16,23 13-1-16,1 0 80 15,0 0-27-15,3 0-43 16,-2 0-23-16,1 0-11 15,1 0-2-15,-3 0 0 16,3 2 1-16,0 1 0 16,0-3-1-16,0 0 18 15,0 0 49-15,0 0-12 16,0 0-17-16,0 0-15 16,0 0-9-16,7 0-5 0,7 1 47 15,11-1 68-15,11 0-39 16,24 0-34-16,29-11-14 15,29-9-11-15,13-1-6 16,4 3-8-16,0 2-1 16,-3 6-10-16,2 0 0 15,3 3 1-15,-6 3-2 16,-4 1 1-16,-4 2 1 16,-9 1-1-16,-3 0 0 15,-7-2 0-15,4-2-1 16,7-1 2-16,1-4-1 15,5-1-1-15,1-4 0 16,3-2 2-16,2-1-2 0,-4 1 6 16,-6 0-6-1,-11 2 0-15,-8 3 1 0,-7 4 0 16,-17 1 0-16,-15 3-1 16,-15 2 0-16,-7 1-1 15,5 0 1-15,-2 0-1 16,-1 0 1-16,-8 7-1 15,-7 3-15-15,-9 7-123 16,-6-3-107-16,-7-6-261 0</inkml:trace>
  <inkml:trace contextRef="#ctx0" brushRef="#br0" timeOffset="87229.5076">24150 5136 461 0,'0'0'125'0,"0"0"-65"15,0 0-23-15,0 0-1 16,0 0 55-16,0 0 19 16,-12-10 1-16,12 10-24 15,-2-1-26-15,1 1 5 16,-2-1-14-16,-3-1-17 16,1 1-19-16,-1 1-14 15,2-2 6-15,-1 2-6 16,4 0 4-16,1 0 7 15,0-1 7-15,-2 1 16 16,2-2 40-16,-3 0-6 16,-1-1-38-16,1-2-16 15,2 3 0-15,-1-1 11 0,2 1 4 16,0 2-23-16,0-1-8 16,0 1-6-16,0 0 4 15,0 0-5-15,0 0 6 16,2 1 1-16,4 11 0 0,1 6 1 15,0 6 1 1,1 6 5-16,-1 7-6 16,2 3 1-16,3 4-1 15,3 2-1-15,2 3 1 16,2-2 0-16,-3 0 0 16,2-2 0-16,-6-1 6 15,-6-2-7-15,-3 1 1 16,-3-3 4-16,0 0-4 15,-9-2-1-15,0-1 2 16,0 0-1-16,2-1 0 0,1-2-1 16,4-2 1-16,2-3-1 15,0-2 9-15,0-3-3 16,6-3 5-16,9-1-9 16,0-2 5-16,3 0-5 15,1 2 9-15,-2 0-5 16,1-2-4-16,-5 1-1 15,-2-3 0-15,-3 0 8 16,-2-1-8-16,1 0 5 16,-1 0-5-16,-2-1 0 15,3 0 1-15,1 0 0 16,1-1-1-16,3 1-1 16,-2-1 1-16,2 0 5 15,3-3-6-15,0-1 0 0,0 0 1 16,-3-4 1-16,1 1-1 15,-4-2 1-15,-1 0-1 16,-2-1 0-16,-3 2-1 16,2-3 1-1,-2 0-1-15,0 1 0 0,0-2 0 16,-1 1 0-16,-2-1 0 16,2-1 0-16,-2 1 0 15,0 2-2-15,0 0-4 16,0 4 6-16,0 2 6 15,0-1 3-15,0 0-9 0,0-1 0 16,0-1-1-16,0-2-7 16,0-1-67-16,0-3-203 0</inkml:trace>
  <inkml:trace contextRef="#ctx0" brushRef="#br0" timeOffset="88178.3174">24654 4662 654 0,'0'0'195'0,"0"0"-108"15,0 0-51-15,0 0-16 0,0 0 9 16,0 0-9-16,0 0-14 15,0 16-6-15,0 1 38 16,0 8 43-16,-7 7-13 16,-3 9-7-16,1 9-21 15,-2 17-20-15,3-2-11 16,2 6-2-16,5-1 6 16,1-9-7-16,0 8 13 15,7 1-7-15,8-1-5 16,-2-2-1-16,4 1 0 15,-4-4-5-15,1-4 6 16,-1-2-6-16,-2-1 0 16,-4-2 9-16,0-1-9 15,-2 2 0-15,-1-2 0 0,0 0 5 16,-1-3-5-16,0-3 0 16,0-6 0-16,0-4 1 15,-3-2 4-15,2-4-5 16,0-1 0-16,2-3 0 15,2 0 0-15,2-6 0 16,4-4-1-16,3-4 1 16,1-4 34-16,4-3 30 15,-1-1-28-15,-3-2-20 16,-1-1-4-16,-6-1-12 16,-4-1 5-16,-4 0-4 15,-1-1-2-15,0 0-94 16,0-8-113-16</inkml:trace>
  <inkml:trace contextRef="#ctx0" brushRef="#br0" timeOffset="89226.8452">25381 4668 342 0,'0'0'136'16,"0"0"-64"-16,0 0-27 15,0 0 17-15,0 0 92 16,0 0-20-16,0 0 57 15,-35-13-58-15,29 10-85 16,0 0-17-16,0 2 22 16,3 1-21-16,0 0-21 15,0 7-11-15,3 8-7 16,0 10 6-16,0 5 1 16,0 9 8-16,5 4 0 15,4 7 0-15,-3 13 1 16,-3-2-7-16,-3 4 11 15,0 3 6-15,-2-8 4 0,-10 9-6 16,0 12-1 0,-1 13-7-16,-2 15-8 0,4 1 1 15,1-8 8-15,6-13-3 16,2-10-6-16,-1 1 0 16,2 3 1-16,-2-11-2 15,0-11 5-15,1-14-4 16,2-8 5-16,0 8-5 15,0 6-1-15,5 8 1 16,2-2 0-16,-2-1 0 16,-4-3 5-16,-1-1-5 15,0-3 8-15,0-4-8 16,0-1 0-16,4-6-1 0,1-1 1 16,-1-7 0-16,-1-2 0 15,-1-6 6-15,-2-5-5 16,0 1 5-16,-3 0-7 15,-9 0-8-15,-6 2-49 16,-1 1-32-16,-5-1-66 16,3-6-103-16,8-13-130 0</inkml:trace>
  <inkml:trace contextRef="#ctx0" brushRef="#br0" timeOffset="89982.2815">25870 4648 728 0,'0'0'114'0,"0"0"-69"16,0 0-45-16,0 0-6 15,0 0-11-15,0 0 17 0,0 0 46 16,-9 28 31-16,6-1 30 16,0 7-35-16,-1 10-14 15,1 16-19-15,1 21-1 16,-1-5-16-16,2-6-2 16,-1-10-6-16,2-15 4 15,0 7 8-15,0 10-4 16,0 10-6-16,0 14-3 0,-6 14 0 15,-6 2-6 1,-1-7 2-16,-2-8-1 16,-5-6-7-16,1 2 1 15,2 1 5-15,4-13-5 16,4-15-2-16,3-13 7 16,0-8-6-16,0 7 0 0,3 5-1 15,3 4 1-15,0-5 0 16,9-8 1-16,5-6 6 15,-4-11-7-15,2-8 5 16,-3-3 1-16,-3-7-7 16,0-10-7-16,0-12-231 0,-6-12-970 15</inkml:trace>
  <inkml:trace contextRef="#ctx0" brushRef="#br0" timeOffset="91401.1595">23829 3978 476 0,'0'0'76'15,"0"0"-48"1,0 0-8-16,0 0-7 16,0 0 11-16,0 0-1 15,0 0 34-15,6 1 81 0,-6-1-26 16,0 0-42-16,-3 0 56 15,1 0-20-15,1 0-47 16,1 0-24-16,0 0-12 16,0 0-4-16,0 0-11 15,0 0-8-15,0 7-12 16,0 5 12-16,0 4 1 16,0 7-1-16,0 2 0 15,7 5 0-15,2 2 1 16,2 5 1-16,-1 2-1 15,1 3 0-15,-1 1 6 16,-1 3 1-16,-3 1-7 16,-1 4 0-16,-4 3 6 15,-1-1-5-15,0 3-1 16,0 0 1-16,0 2-2 0,0 0 0 16,0 1 1-1,0-2 0-15,0-3 0 0,0-2 0 16,3-2-1-16,6-5 1 15,1-2 1-15,1-6 13 16,4-3-6-16,-3-4-2 16,2-3-1-16,-1-5 0 15,-3-5 1-15,-1-4-6 16,-5-4 5-16,-1-2 1 16,0-3-7-16,-1-1-24 15,-2-3-217-15</inkml:trace>
  <inkml:trace contextRef="#ctx0" brushRef="#br0" timeOffset="99369.5014">23038 1263 675 0,'0'0'415'15,"0"0"-267"-15,0 0-114 16,0 0-34-16,0 0-6 16,0 0 6-16,-45 32 0 15,45-28-7-15,0 0-3 16,0-2 10-16,0-1 16 16,0 2 2-16,0-2 0 15,0 1 5-15,0-1 5 16,0 1 2-16,0-2 2 15,0 0-7-15,0 1-9 16,0 0-9-16,0 2-2 0,2 3-4 16,-1 0-1-16,1 4 1 15,1 0 0-15,-2 1 14 16,2 0-2-16,0 3-5 16,0 0 7-16,2 2 2 15,-1 1 1-15,4 1-9 16,-4 2 2-16,1-1-5 15,-2 3 3-15,0-1 5 16,-2 2-2-16,-1-1-2 16,2 1 5-16,-2 1-1 15,1-2-2-15,1 1-2 16,2 1-3-16,0-1 1 0,2-3-2 16,-1 2-5-16,1-1 6 15,-1 0-5 1,0 2 9-16,0-1-9 0,-2 1 7 15,0 1-1 1,1 0-2-16,1 1 15 0,1 2-4 16,3-2-2-16,0-1-6 15,0 0 5-15,2-1-6 16,0-1 3-16,1 0-3 16,0-2-6-16,0 1 8 15,1-2 2-15,-1 1-2 16,0 0 2-16,0 0-6 15,-1 0 1-15,-2-2-5 0,1 1 5 16,-3 1-1-16,1 2-6 16,2-1 1-16,-1 2 1 15,0 2 4-15,4 2-5 16,1-1 9-16,1 2-4 16,6 2-4-16,1 1 8 15,0-1-10-15,1-2 2 16,-2 0-1-16,0 0 6 15,-5-1-7-15,0 0 1 16,-2-2 6-16,-1 4-6 16,1-1-1-16,-2 3 0 15,4-1 1-15,2-1 1 16,-1-1-1-16,0-2-1 16,-2-2 1-16,2 0 0 15,-4 1 0-15,3-1 1 0,-2 1-2 16,2 1 1-16,-1 0 0 15,2-1 0-15,-2 1 5 16,1 2-6-16,-1-2 0 16,0 1 0-16,-2 0 2 15,-1 0-1-15,2-2 1 16,-4 0-1-16,0 0 0 16,-1-3 0-16,-1 2 5 15,-2-1-6-15,1-1 0 0,-1 1 2 16,-1-1-2-1,-1 1 0-15,-1 1 1 16,2 1-1-16,-2 2 1 16,0 3 1-16,3 1-1 15,-3 1-1-15,1 2 1 16,1 1 0-16,-1 2 0 0,1 0 0 16,-1-1-1-16,2 1 0 15,-2 0 1-15,1-3-1 16,0-3 0-16,-1-2 2 15,-1 0-2-15,0 0 0 16,0 1 0-16,-3 1 2 16,0 3 0-16,0 0-1 15,0-2 7-15,0 0-7 16,-3-2 0-16,0-1 0 16,0-4 0-16,3-1-1 15,0-1 0-15,0-2 0 0,0-1 0 16,-1 0 1-1,1 0 0-15,-2 0 0 0,2 1-1 16,0 2 1 0,0-2-1-16,0 3 0 0,0 0 0 15,6 1 0-15,1 2 1 16,2 1-1-16,2 0 2 16,1 1-2-16,0 0 0 15,1-1 0-15,3 2 0 16,0 0 0-16,1-2 0 15,3 0 0-15,-2 0 0 16,1 2 0-16,-1 0 0 16,0-1 0-16,0 1 1 15,-3 0-1-15,1 1 1 0,-1-2 0 16,3 4 0 0,0-2 0-16,1-2-1 0,-2 0 6 15,1-3-5-15,-1 3-1 16,-3-2 0-16,-2-1 1 15,0 0 0-15,-3-2 0 16,0-1-1-16,-1-3 1 16,1 1 0-16,2 1 0 15,2 1-1-15,1-1 0 16,4 2 0-16,-2-1 1 16,3-1 0-16,-2-1 0 15,1-1-1-15,-2 1 0 16,-2 2 1-16,-2-2 0 0,-2 0-1 15,1-1 0-15,-2 1 0 16,1 2 0-16,0-1 0 16,2 2 0-16,2-1 2 15,-1-2-2-15,2-3 0 16,0-2 2-16,1-1-2 16,-1 1 0-16,3 2 0 15,0 2 0-15,2 4 1 16,0 3-1-16,0 2 2 15,1 2-2-15,1-2 6 16,2-4-5-16,0-2-1 16,6-4 0-16,1-1 1 15,6-2 0-15,2 0-1 16,3-1 0-16,5-2 1 16,1-2 0-16,4 1 5 0,4-2-5 15,2-2 1 1,1 0-1-16,1 1 1 0,3-4 7 15,2 1-8-15,18-3-1 16,18-2 1-16,-9 1 5 16,-8-1-5-16,-12-1-1 15,-21 0 2-15,4 0 5 16,1 0-6-16,-8-7-1 16,-9 1 0-16,-5 1 1 15,-4-1-1-15,-3 2 0 16,1-3 0-16,2 0 0 15,1-1 0-15,4-2 1 16,0-2-1-16,1-2 6 0,2-2-6 16,-4-2 9-16,2 0-8 15,-5-3 1-15,-4 1-1 16,-3-1 7-16,0 0-7 16,-2-3 1-16,1-2-1 15,0 0 0-15,0-3 0 16,0 1 0-16,0 0 0 15,-1 1 0-15,-1 0 0 16,0 2 0-16,-1 1 0 16,2 1 1-16,2 0-1 15,0 1-1-15,4 0 0 16,4-2 0-16,3-2 0 0,1 2 1 16,1-1 0-16,1-2-1 15,-1 1 1-15,0 0-1 16,-3-3 1-16,-1 2-1 15,0-2 0-15,-2-1-1 16,2-1 1-16,-1 1 1 16,2-3 0-16,-1 0 0 15,1 2 1-15,-1 2-1 16,1 0 11-16,3 3-5 16,1-1-6-16,1 0 5 15,1-1-4-15,4-2-1 16,0-1 0-16,0-3 6 15,-3-3-6-15,-1-2-1 0,-1-2 1 16,-2 0 1 0,-1 2 4-16,-2 2 0 0,2 2-6 15,0 2 9-15,3 4 3 16,-2-1-3-16,2 3-9 16,-2 3 8-16,3 0-8 15,-4 2 1-15,2-1 0 16,-3 1 1-16,1 1-1 15,-1-2 8-15,-1 1-8 16,-6 1 0-16,-1 2 6 16,-3-1-7-16,0 0 0 15,-2-1 0-15,-1 0 1 16,1-2 0-16,4 0 0 16,0 0 1-16,4-1-2 15,0 0 1-15,-2 1-1 0,0 2 0 16,-1 0 1-16,-2 0 0 15,-3-2 0-15,-1-2 0 16,-2-2-1-16,-1-2 6 16,-1 0-4-16,2 0-1 15,0-4 0-15,-1 1 0 16,3-2 0-16,1-2-1 16,-2 0 1-16,2-3 2 15,-1 3-2-15,-3-2 0 16,3-2 0-16,-3 1 1 15,1-1-1-15,1 1 0 16,-2-1 0-16,1 4 0 0,-1-3 0 16,3 3-1-1,0-1 2-15,1-1-2 0,-1 0 0 16,1-2 0-16,-1 2 0 16,0-2 0-16,-1 3 0 15,-1-2 0-15,-3 6 1 16,2-1 0-16,-3 2 1 15,1 3-1-15,0 1-1 16,1-1 1-16,2-1-1 16,1-3 0-16,2-5 0 15,4-3 1-15,0-2-1 16,2 2 0-16,0-1 0 16,2 5 0-16,0 1 0 0,0 4 1 15,-2-1-1-15,2 2 8 16,1 0-8-16,0-1 0 15,1-2 1-15,4 0-1 16,0 0 1-16,3 0-1 16,0 3 0-16,-3 3-1 15,-4 2-7-15,-4 4 8 16,-3 4 1-16,-4 1-1 16,-1-1-1-16,0 3 0 15,3 0 1-15,-1-3-4 16,7-2 4-16,2-3 0 15,2-1 2-15,4-1-2 16,-1 1 2-16,0 1-2 16,1 1 1-16,3-1-1 15,3-3 0-15,1 1 2 0,2-1-2 16,0-2 0-16,0 3-1 16,1 3 0-16,-3 0 0 15,1 4 1-15,1 1-12 16,1 3 1-16,3 3 10 15,0 1-7-15,3 3 8 16,0 3-1-16,-1 2-8 16,-1 1 8-16,-1 1 1 15,1 0 0-15,1 0-4 16,2-2 3-16,1 2 1 16,-1 0 6-16,-2 0 1 15,-1 0-7-15,-6 0 0 0,-4 0 0 16,-2 5-6-16,0-1 6 15,0 0 0-15,1 2 6 16,-1-2-6-16,1 3 0 16,3-1 1-16,-1 0 0 15,2 1 1-15,2 0-1 16,-4 1 0-16,-1 0 0 16,-5-1 0-16,-3 0-1 15,-8 1 0-15,-5-3-1 16,-7 0 0-16,-6-1 0 15,-2-3-14-15,-5 1-7 16,0-2 22-16,0 1 0 16,0 0-50-16,0 8-111 15,-9 0-82-15,0-4-136 0</inkml:trace>
  <inkml:trace contextRef="#ctx0" brushRef="#br0" timeOffset="104246.8505">6232 2640 636 0,'0'0'292'0,"0"0"-193"16,0 0-68-16,0 0-4 0,0 0 98 15,0 0-31-15,-35-2-16 16,35 1-5-16,0-1 15 16,0 2-6-16,0-1-43 15,0 1-33-15,2 0-6 16,9 0-19-16,8 0 18 16,15-1 1-16,26-6 1 15,2-3 6-15,14-1-5 16,0 1 5-16,-11 6-7 15,3 4 0-15,-11 0-1 16,-5 16 1-16,-1 11-3 16,-6 7 3-16,-1 8-1 15,-2 8 0-15,4 5 1 0,-4 4 1 16,0 1-1-16,2-1 1 16,6 12 0-16,8 15-1 15,11 20 17-15,7 6 2 16,-3-2 0-16,4-7-4 15,-5-4-7-15,7 8-7 16,-1 5 0-16,2-2 20 16,-2-2 2-16,8-3-1 15,4 2 19-15,1 6-9 16,1 4-10-16,-1 9 0 16,0 10 0-16,-3 9-9 15,2 1-5-15,4-1 2 16,3-5-3-16,1-6-5 0,1 2 7 15,-2 6-1-15,4 10-7 16,-1 4 8 0,5 1-7-16,-1-2 7 0,-1-5 0 15,-3 3-3-15,3 7 4 16,3 6 1-16,4-1-11 16,2 2 6-16,3-5-5 15,1-11 7-15,5 2-6 16,3 2 7-16,3 7 0 15,1-4-8-15,5 1 12 16,4 2-4-16,4-5-8 16,5 1 9-16,0 8-4 0,4 0-4 15,6-5-1 1,2-2 6-16,5-8-6 0,6-12-1 16,2-5 6-16,5-5-4 15,3-7-1-15,-2 4 1 16,1 0-1-16,7 0 0 15,0-10 5-15,6-9-5 16,0-9-1-16,3-7 1 16,-5-5 5-16,1-3 2 15,2-3-7-15,-7 4 5 16,-4 2-6-16,1 0-1 16,-5-3-6-16,1-10 7 15,-1-9 0-15,1-8 1 16,-2-2 0-16,0-6 0 0,1 0-2 15,-2-5 2-15,4-3 1 16,3-6-1-16,3-2 5 16,0-7-5-16,0-4 0 15,0-5 5-15,-4-1-5 16,-6-1 0-16,-3-3 0 16,-5 2 5-16,-7-4-6 15,-8-2 0-15,-10-2 0 16,-6-4 1-16,-5 0 0 15,-1-8 0-15,-2-10 2 16,5 0-3-16,1-5 0 16,3-2 0-16,-1 1-3 15,-3-2 3-15,-6 1-1 16,-3 3 1-16,-10 2 0 16,-8 1 0-16,-12 3 7 0,-10 0-6 15,-1 1-1-15,1-4-1 16,-3 1 0-16,-10 1 1 15,-13 2 0-15,-16 3 0 16,-8 0 0-16,-1 0 1 16,-3 1-1-16,-6-1-50 15,-24 8-23-15,-2 4-119 16,-18 0-198-16</inkml:trace>
  <inkml:trace contextRef="#ctx0" brushRef="#br0" timeOffset="104881.7514">21015 11389 1051 0,'0'0'74'31,"0"0"-74"-31,0 0-41 16,0 0-27-16,0 0-3 16,0 0 44-16,0 0 18 15,-31 66 1-15,31-64 8 16,0 1 7-16,0-1 16 0,0 4 48 15,0 1 0-15,0 3-31 16,7 1-8 0,4 3-16-16,5 0-5 0,14-1 7 15,24 1 8-15,4-4 10 16,9 0-19-16,4-1-6 16,-17 4-10-16,-2 6 1 15,-17 5-1-15,-16 4-1 16,-13 3 0-16,-6 3 1 15,-11 4 47-15,-18 7 37 16,-20 20-9-16,-20 21-14 16,-18 24-21-16,-2 7-13 15,17-20-14-15,25-11-14 16,25-34-6-16,22-30-500 0</inkml:trace>
  <inkml:trace contextRef="#ctx0" brushRef="#br0" timeOffset="121521.7373">23756 14221 409 0,'0'0'100'0,"0"0"-39"15,109 83-40 1,-64-46-21-16,16 11-26 16,-11-10-68-16,-5-7-206 0</inkml:trace>
  <inkml:trace contextRef="#ctx0" brushRef="#br0" timeOffset="130610.0179">24545 15508 202 0,'0'0'82'15,"0"0"-82"-15</inkml:trace>
  <inkml:trace contextRef="#ctx0" brushRef="#br0" timeOffset="131151.2194">24545 15508 9 0,'15'-20'134'0,"-11"19"-56"16,-1 1-25-16,-1 0-20 0,-2 0 9 16,0 0-3-1,0 1-13-15,0 2 157 0,0 0-96 16,-6-2-60-16,2 1-14 15,1-2 64-15,3 0 46 16,0 0-12-16,0 0-5 16,0 0-37-16,-2-2-24 15,2-2-19-15,-1 1 13 16,1 2-1-16,-2 1-11 16,2-2-12-16,0 2-14 15,0-1 0-15,0-3-1 16,0-5 1-16,5-5 6 15,8-6-4-15,0-5-2 16,2-6 6-16,-1-2-6 16,-4-2 8-16,-1 0 5 0,-3 1 2 15,-3 3 2-15,0 1 2 16,-1 6 12-16,-1 6-4 16,-1 2-11-16,0 5-7 15,0 4-8-15,0-2 5 16,0 2-5-16,2-2-1 15,2-5-1-15,5-3 3 16,0-5-2-16,1-3-1 16,1 1 6-16,-4 5-5 15,-2 4 0-15,-5 10 0 16,0 5-1-16,-8 11-93 16,-8 9-230-16,2-4-336 0</inkml:trace>
  <inkml:trace contextRef="#ctx0" brushRef="#br0" timeOffset="131775.9542">25179 15467 68 0,'0'0'638'16,"0"0"-536"-16,0 0 12 15,0 0-31-15,0 0-41 16,0 0-12-16,0 0 3 16,-43-37 24-16,40 32-1 15,0-1-18-15,0 0 4 16,0-3-5-16,1-4-16 0,2-6 5 15,0-8 9 1,0-8-2-16,8-9-7 0,5-2-7 16,4 1 4-1,-5 10-10-15,-4 11-5 0,-6 12 11 16,-2 12-19-16,-10 19-157 16,-7 9-162-16,-1-2-189 0</inkml:trace>
  <inkml:trace contextRef="#ctx0" brushRef="#br0" timeOffset="132681.0455">25616 16105 309 0,'0'0'187'16,"0"0"-132"-16,0 0-39 15,0 0-14-15,0 0 16 16,0 0 27-16,0 0 34 15,-41-14-1-15,39 11 38 16,1-1 4-16,-2-2-12 16,0-3-19-16,-2-2-40 15,-1-3-6-15,0-3 12 16,-3-3-5-16,2-1-18 0,-2 0 13 16,1-3-15-16,-2 2-9 15,2-3-8-15,1-1-5 16,-2-1-2-16,3-1 0 15,2-2-5-15,0 3 0 16,3 2 8-16,1 2 2 16,0 2-3-16,0 3-7 15,0 1 6-15,1-2-7 16,6 2 1-16,-1-1 0 16,-1 0 1-16,-5 1-1 15,0 0-1-15,0 1-35 16,-7-1-58-16,0 5-68 15,2 1-218-15</inkml:trace>
  <inkml:trace contextRef="#ctx0" brushRef="#br0" timeOffset="133997.9393">26804 14063 380 0,'0'0'0'16,"0"0"0"-16,0 0 19 16,0 0 21-16,0 0 74 15,0 0-36-15,0 0-3 16,1 3 28-16,-1-3 43 16,0 0 7-16,0 0-20 15,0 0-48-15,0 0-31 16,0 0-23-16,0 0-11 15,2 0-20-15,4 3-6 16,3 4-10-16,4 6 16 16,5 5 1-16,3 5-1 15,0 9 7-15,1 3-6 0,3 4 5 16,1 1-5-16,2 1-1 16,3-1 1-16,4-1-1 15,2-2 0-15,4-2-1 16,2-3-14-16,-3-2-2 15,-4-1-14-15,-5 1-12 16,-10 3-28-16,-10 2 36 16,-10 3 19-16,-1 1-14 15,-9 14-96-15,-6-11-81 16,3-9-60-16</inkml:trace>
  <inkml:trace contextRef="#ctx0" brushRef="#br0" timeOffset="134665.7948">26307 14852 310 0,'0'0'65'15,"0"0"227"-15,0 0-161 16,0 0-79-16,0 0 13 16,0 0-26-16,0 0-16 15,10-19-16-15,-10 19-7 16,0 0-5-16,0 11 5 16,2 5 44-16,2 4 3 15,4 4-10-15,2 3-5 16,7 1-10-16,2 1-16 15,5 1 7-15,3-1-3 16,0-1-9-16,-1 0-1 16,1-3 2-16,0-2-1 15,-1-4 1-15,2-3 9 16,0-3-9-16,1-5 11 16,-2-3-3-16,1-3-10 0,5-2-97 15,-8 0-139 1,-8-1-486-16</inkml:trace>
  <inkml:trace contextRef="#ctx0" brushRef="#br0" timeOffset="135873.7291">28192 13270 324 0,'0'0'56'16,"0"0"-39"-16,0 0-9 16,0 0 3-16,0 0 92 15,0 0 41-15,0 0-81 16,13 1-38-16,-10-1-6 16,0-1 15-16,-3 1 20 0,0 0-11 15,0 0-8-15,1 0-18 16,1 0-16-16,4 10 2 15,4 4 6-15,4 3-8 16,6 4 6-16,6 0-1 16,5 0-3-16,3-1 6 15,14-5-9-15,-8-5-55 16,-12-10-316-16</inkml:trace>
  <inkml:trace contextRef="#ctx0" brushRef="#br0" timeOffset="137391.0725">30224 11011 147 0,'0'0'88'0,"0"0"-66"16,0 0-16-16,0 0 51 15,0 0 7-15,0 0-45 16,0 0 165-16,-20-23-114 16,20 22-23-16,0 1-14 15,0 0-11-15,0 0 17 16,0 0 12-16,0-2-11 15,0 2-17-15,0 0-14 16,0-1-8-16,0 1 10 16,0-2 11-16,0 2 11 0,0-1 8 0,0 1 4 31,0-2-14-31,0 1-13 0,0 0-7 16,0-2-9-16,3-2 4 15,0 0 11-15,0 1 18 16,0-2 2-16,-3 3 8 0,1 2-16 15,-1 0-14 1,0 1-15-16,2-2 0 16,3 1 0-16,2-2-1 15,3-1 1-15,5-3 10 16,2 0-2-16,-2 0-8 16,-2 1 9-16,-3 3 1 15,1 0-9-15,-4 3-1 16,4 0-6-16,-1 0 4 0,4 9 2 15,-2 2 0-15,-1 0 0 16,1-1 0 0,-1 1 0-16,2-1 0 15,1 0 0-15,0 0 1 0,0 1-1 16,5 2 0-16,-7-1-79 16,-1-7-451-16</inkml:trace>
  <inkml:trace contextRef="#ctx0" brushRef="#br0" timeOffset="138825.4783">26528 5852 214 0,'0'0'114'15,"0"0"-68"-15,0 0-23 16,0 0-14-16,0 0 27 15,0 0 8-15,0 0-12 16,-3 11 244-16,3-11-15 16,-8 0-139-16,-9 0-82 15,-9 0-30-15,-4 0-4 16,-1 0-5-16,4 0 8 16,8 3-8-16,7-3 18 15,6 1 1-15,1-1-11 16,5 0-8-16,0 3-1 0,0 1-5 15,8 3 5 1,5 3 1-16,8 3 12 0,6 3-3 16,4-1 4-16,5 3-3 15,1 0-10-15,5 4 6 16,0 3-1-16,0 6 1 16,0 7-6-16,-2 9-1 15,-1 5 1-15,-4 0 5 16,-2 1-6-16,-3-6 0 15,-5-3-30-15,-5-12-171 16,-13-17-539-16</inkml:trace>
  <inkml:trace contextRef="#ctx0" brushRef="#br0" timeOffset="139414.3857">26855 5313 329 0,'0'0'112'15,"0"0"77"-15,0 0-118 16,0 0 27-16,0 0-43 16,0 0 19-16,38 82-30 0,-23-66 34 15,0 0-4 1,4-2-17-16,-2-3-7 16,1-2-3-16,-5-4-14 0,-1 1-17 15,-3 1-3-15,-1 0-7 16,0 6 0-16,0 4-6 15,3 5 7-15,2 7-6 16,0 4 0-16,8 4 1 16,2 3-1-16,7-1 0 15,4 2 6-15,3-3-6 16,2-4 0-16,-2-3 1 16,12 3-2-16,-11-10-40 15,-7-8-213-15</inkml:trace>
  <inkml:trace contextRef="#ctx0" brushRef="#br0" timeOffset="148599.977">12221 2860 726 0,'0'0'6'16,"0"0"-12"-16,0 0 77 0,0 0 51 15,0 0 10 1,0 0-68-16,-6-42-28 0,22 27-19 16,7 0 5-16,9 1-15 15,8 2-5-15,26 4-1 16,38 6 5-16,53 2-5 15,41 0 3-15,27 11-2 16,1 7-4-16,-25 6-19 16,-55-3-214-16,-40-2-80 0</inkml:trace>
  <inkml:trace contextRef="#ctx0" brushRef="#br0" timeOffset="149976.7886">1505 3004 322 0,'0'0'200'0,"0"0"-55"15,0 0-62-15,0 0 11 16,34-85 26-16,-31 75-27 16,2 6-53-16,5 3-40 15,7 1-14-15,14 0 12 16,29 0 1-16,37 0 1 0,49-10 1 16,23-6 0-1,5 2 0-15,-6 3 9 16,-18 11-4-16,-4 0-6 15,2 11 1-15,-5 7-1 16,-4 7 0-16,-2 2 7 0,-9 6-7 16,-4 11 0-16,-6 8 0 15,0 4-1-15,13-6-20 16,14-10 11-16,29-21 10 16,19-19 0-16,19-5 2 15,13-22 5-15,8-6-5 16,-6 5-2-16,1 4 0 15,-15 7-1-15,-16 7 0 16,-12 6 1-16,-17 4 1 16,-14 0-1-16,-12 3-1 0,-12 5 0 15,4-6 1 1,5-2 0-16,13-13 0 16,12-15-1-16,9-6-17 0,2 1-1 15,-5 5 18-15,-5 7-1 16,-16 11-6-16,-11 8 7 15,-11 2 0-15,-8 4 1 16,-1 14 0-16,4 7 1 16,-29-3-2-16,-17-5-147 0</inkml:trace>
  <inkml:trace contextRef="#ctx0" brushRef="#br0" timeOffset="232975.3325">22838 9605 408 0,'0'0'229'0,"0"0"-161"16,0 0-43 0,0 0 8-16,0 0 22 15,0 0 29-15,-6-12 33 16,6 12-13-16,0 0-19 15,0 0-40-15,-1 0-26 16,1 0-19-16,-2 21-45 16,1-2-129-16,-2-2-224 0</inkml:trace>
  <inkml:trace contextRef="#ctx0" brushRef="#br0" timeOffset="233622.2725">23358 11042 576 0,'0'0'146'16,"0"0"4"-16,0 0-49 15,0 0 60-15,0 0-29 0,0 0-43 16,0 0 17-1,-59-18-50-15,49 18 8 0,4 0-40 16,3 0-16-16,1 2-8 16,2 14-51-16,2 13-35 15,11-3-159-15,1-6-297 0</inkml:trace>
  <inkml:trace contextRef="#ctx0" brushRef="#br0" timeOffset="234461.7821">23902 12640 880 0,'0'0'285'0,"0"0"-285"16,0 0-296-16,0 0 115 0</inkml:trace>
  <inkml:trace contextRef="#ctx0" brushRef="#br0" timeOffset="241253.9549">11773 4959 426 0,'0'0'196'16,"0"0"-136"-16,0 0-39 15,0 0-12-15,0 0-9 16,0 0 6-16,-63-9 19 0,58 6 43 15,2-1 43-15,-1 0-6 16,1-1-28-16,1 3-5 16,1 0-12-16,1 1-33 15,0 1-27-15,0 0-6 0,6 0-47 16,12 0 53 0,16 0 26-16,29-2 14 15,41-6 4-15,57-9-1 16,44-8-6-16,23-5 8 15,20-6 7-15,7 0-11 16,24-7-21-16,34-3 6 16,32-6 9-16,22-3 6 15,15 0-18-15,6 4-2 0,-9 6-10 16,-3 5-9-16,-21 7 8 16,-26 1-9-16,-33 7 1 15,-49 7-1-15,-42 8 0 16,-65 7 2-16,-49 3-3 15,-39 0 0-15,-26 10-6 16,-7 2-12-16,-7 2-20 16,-6 4 38-16,-6 2 15 15,-8 3 9-15,-18 8 7 16,-9 9-8-16,-18 19-7 16,-15 26-7-16,-13 35-7 15,1 22 9-15,11 9-5 16,17-2-4-16,19-13 14 0,13 3-9 15,14 7 3-15,6 12 5 16,20 20-5-16,16 10 1 16,12 10-11-16,14 4 0 15,13-2 0-15,12 4 9 16,7 3-2-16,1-5-2 16,-2-7-5-16,-9-15 0 15,-5-18 1-15,-11-9 5 16,-8-6 2-16,-9-7-8 15,-13-13 0-15,-9-13 0 16,-13-19 0-16,-9-25 0 16,-7-16 8-16,0-19-7 15,0-11 6-15,-10 0-7 16,-2-4-1-16,-10-3 1 16,-23-6 20-16,-37-7-14 0,-45-4 2 15,-32 0-6-15,-26-8-1 16,-8-6 5-16,-1 0-6 15,-4-2 1-15,-5-2 0 16,-12-5 8-16,-12 2-9 16,-16 3-2-16,-20 1 2 15,-20 3 0-15,-23 1-2 16,-21 1 4-16,-17 1-2 16,-14-3 1-16,10-1-1 15,18-8-3-15,31-2 3 0,36-3 7 16,24-2-7-1,27 1 14-15,21-1 3 0,18-3-11 16,20-5 2 0,17-4-1-16,15-6-7 0,27 6-1 15,28 3 0-15,20 7 1 16,15-2-1-16,4-8-9 16,12-11 10-16,15-19 27 15,37-21-26-15,32-18 12 16,10-5-11-16,-12 19-1 15,-18 25-1-15,-26 25 6 16,-4 7-5-16,0-20 6 16,-2-21-1-16,1-19-6 15,-8-4 1-15,-5 1 7 0,-5 6 0 16,0 4-8 0,-5-2 0-16,-17 0 1 0,-5 7-1 15,-7 6 0-15,1 16 0 16,2 10-2-16,-5-6 2 15,8 10 1-15,1 0 0 16,-3-10 0-16,12 10 1 16,-4-9-1-16,-2-18 0 15,1-12 9-15,-2-9-10 16,1-1 1-16,5 17-1 16,5 22 0-16,5 19 0 15,-1 3 0-15,4-6 1 16,-2-8 0-16,4-7-1 15,4 2 1-15,0-2 0 16,0 2-1-16,9 4 1 0,0 6 0 16,0 5 9-16,-2 9-9 15,-1 5 8-15,-1 6-8 16,1 4 0-16,1 3-1 16,-1 0 0-16,6-1 0 15,0 0 0-15,1-2 0 16,-2 0 0-16,1 0 0 15,-6 1 9-15,-3 1-3 16,-3 0-6-16,0 4 0 16,0 3-9-16,1 5-54 15,4 6-69-15,20 13-133 16,0 13 69-16,2 3-103 0</inkml:trace>
  <inkml:trace contextRef="#ctx0" brushRef="#br0" timeOffset="241766.4936">12063 6521 1204 0,'0'0'338'15,"0"0"-155"-15,0 0-118 16,0 0-58-16,0 0-7 16,0 0-7-16,0 0-12 15,-4-13 4-15,16 20-11 16,13 9-116-16,-1-2-151 16,-6-6-371-16</inkml:trace>
  <inkml:trace contextRef="#ctx0" brushRef="#br0" timeOffset="241966.5664">12536 6529 1363 0,'0'0'215'0,"0"0"-119"16,0 0-49-16,0 0-15 15,0 0-10-15,0 0-22 16,0 0-15-16,2-27-215 15,22 34 50-15,-1 5-324 16,0-5-342-16</inkml:trace>
  <inkml:trace contextRef="#ctx0" brushRef="#br0" timeOffset="242102.3951">12772 6595 1149 0,'0'0'181'0,"0"0"-48"0,0 0-5 15,0 0-59-15,0 0-69 16,0 0-69-16,0 0-117 16,64-27-41-16,-33 22-168 0</inkml:trace>
  <inkml:trace contextRef="#ctx0" brushRef="#br0" timeOffset="242260.2118">13094 6554 675 0,'0'0'195'16,"0"0"-53"-16,0 0-26 15,0 0-19-15,0 0-64 0,0 0-33 16,0 0-180-16,54 0-156 0</inkml:trace>
  <inkml:trace contextRef="#ctx0" brushRef="#br0" timeOffset="242409.2116">13603 6528 1262 0,'0'0'204'0,"0"0"-175"16,0 0-29-16,0 0-249 15,0 0-38-15,0 0-27 0</inkml:trace>
  <inkml:trace contextRef="#ctx0" brushRef="#br0" timeOffset="242611.2442">14101 6466 1273 0,'0'0'190'15,"0"0"-121"-15,0 0-43 16,0 0-10-16,0 0-16 16,0 0-83-16,0 0-56 15,27-16-51-15,-3 16-150 0</inkml:trace>
  <inkml:trace contextRef="#ctx0" brushRef="#br0" timeOffset="242818.6655">14581 6478 1234 0,'0'0'190'0,"0"0"-132"16,0 0-58-16,0 0-10 15,0 0-109-15,0 0-32 0,0 0 42 16,26 17-22-1,-11-9-53-15,-6-2-68 0</inkml:trace>
  <inkml:trace contextRef="#ctx0" brushRef="#br0" timeOffset="243010.2474">15034 6545 1515 0,'0'0'146'16,"0"0"-57"-16,0 0-62 16,0 0-27-16,0 0-81 15,0 0 43-15,0 0-18 16,63-50-15-16,-26 48-141 0,-9 0-386 16</inkml:trace>
  <inkml:trace contextRef="#ctx0" brushRef="#br0" timeOffset="243207.3115">15847 6443 1375 0,'0'0'219'16,"0"0"-153"-16,0 0-66 15,0 0-53-15,0 0-159 0,0 0-73 16,0 0-780-16</inkml:trace>
  <inkml:trace contextRef="#ctx0" brushRef="#br0" timeOffset="243393.5036">16351 6399 838 0,'0'0'132'0,"0"0"-97"16,0 0-35-16,0 0-41 16,0 0-105-16,100-65-48 0</inkml:trace>
  <inkml:trace contextRef="#ctx0" brushRef="#br0" timeOffset="243554.2808">16945 6416 1422 0,'0'0'222'0,"0"0"-222"16,0 0-105-16,0 0-433 0</inkml:trace>
  <inkml:trace contextRef="#ctx0" brushRef="#br0" timeOffset="245226.63">11608 6519 431 0,'0'0'211'15,"0"0"-136"-15,0 0 26 16,0 0 48-16,0 0-6 16,0 0-23-16,0 0-36 15,-9-4-32-15,8 4-4 16,1 0-9-16,0 0-17 16,0 0-17-16,0-2-5 15,0 2-1-15,0 0-6 0,0 0 7 16,0 0 0-16,0 0 10 15,0 0 6-15,0 0-8 16,0 0-8-16,0-1-4 16,0 1 4-16,0 0 0 15,1-1 3-15,5 1 9 16,0 0-2-16,2-2 1 16,2 2-10-16,-1 0 7 15,5 0-7-15,5 0-1 16,6-1 0-16,8-1 3 0,9-2 3 0,6-2 8 31,7-1 18-31,0 0-14 16,5 2-12-16,3-1 1 0,1 1 2 15,4 0-8 1,13 0 7-16,16-4-7 0,24-1-1 16,0-1 1-1,-20 1 1-15,-25 3-1 0,-6 1 1 16,17-2-1-16,14-1 1 15,14-2-1-15,-8 3 7 16,-11-1-6-16,-2 2 4 16,1 2-6-16,2-3 0 15,-1 3 0-15,-4-2 0 16,-4 2 0-16,-1 0 1 16,-5-2 0-16,3 0-1 15,2 0 1-15,-1 0 1 16,2 0-1-16,-15 1 5 0,-10 2-5 15,10-2-1-15,15 0 1 16,18-1-1-16,15-1 0 16,-12 1-1-16,-12 1 1 15,-5-1 0-15,-4 4 0 16,-3 0 0-16,-13 2 0 16,-12 1 1-16,-11 0-1 15,-4-1 6-15,13-1-5 16,19-2-1-16,28-3 0 15,20-3 0-15,7 2 0 16,-12 1-8-16,-24 2 8 16,-31 3 0-16,-20 2 0 15,-6 0 0-15,2 0 0 0,0 0 2 16,-2 0-1-16,-9 0 1 16,-7 0-1-16,0-3-1 15,-2-3 22-15,4-1 16 16,2 0-12-16,0 0-4 15,-7 0-10-15,-6 2-5 16,-9 1 0-16,-16 4-7 16,-14 2-77-16,-11 6-288 0</inkml:trace>
  <inkml:trace contextRef="#ctx0" brushRef="#br0" timeOffset="287686.6251">25230 1236 314 0,'0'0'36'16,"0"0"32"-16,0 0-7 15,0 0-18-15,0 0-1 16,0 0 62-16,0-10 23 16,0 8 63-16,0 2-57 15,0 0-57-15,0 0-14 16,-2 0-26-16,1 0-20 16,-1 0-4-16,2 0-5 15,-3 0-7-15,0 0 1 16,-3 5 0-16,-7 9 0 15,-1 7 6-15,-5 7 5 16,-3 6 2-16,2 7-5 16,1 1 1-16,4 0-8 0,2-2-1 15,5-4 0-15,5-7-1 16,3-4 1-16,0-6 0 16,0-8-1-16,0-4 1 15,0-4 9-15,0-3 11 16,0-4-21-16,3-12-51 15,5-9-910-15</inkml:trace>
  <inkml:trace contextRef="#ctx0" brushRef="#br0" timeOffset="289022.6432">24881 1854 395 0,'0'0'51'0,"0"0"194"16,0 0-138-16,0 0-30 16,0 0 28-16,0 0-14 15,0 0-42-15,19-2-30 16,-9 1-7-16,6 0 22 15,3-2-10-15,5-2-4 0,4 1 6 16,6-4-6 0,7-1-5-16,5 0-4 0,-1 0-9 15,-3 1-1-15,-7 2 6 16,-12 3-7-16,-22 3-9 16,-1 0-213-16,-9 5-184 0</inkml:trace>
  <inkml:trace contextRef="#ctx0" brushRef="#br0" timeOffset="290187.0151">25179 1263 173 0,'0'0'90'0,"0"0"-67"0,0 0-13 15,0 0 7 1,0 0 57-16,0 0 48 0,0 0 8 15,0-2-3-15,0 1 15 16,0-2-35-16,0 0-58 16,-4 0-17-16,1 1 10 15,0-1 33-15,1 1-30 16,1 2-23-16,1 0-12 16,0-1-10-16,0 1-1 15,0-2 0-15,0 1-14 16,0 0 15-16,0 1 18 15,0 0-3-15,0 0 15 16,-2 0-5-16,-2 0-12 16,-7 2 9-16,-7 10-9 0,-8 5-13 15,-7 5 0-15,-6 5 0 16,0 3 1-16,2-1 0 16,4-2-1-16,6-1 2 15,8-5-2-15,4-2-36 16,15 0-96-16,0-7-103 15,10-10-107-15</inkml:trace>
  <inkml:trace contextRef="#ctx0" brushRef="#br0" timeOffset="291668.8745">25145 1677 199 0,'0'0'110'0,"0"0"34"16,0 0-98-16,0 0-31 15,0 0-14-15,0 0-1 16,0 0-99-16,-9 0-42 0,9 0 131 15,0 0 10-15,-2 0 67 16,-1-2 63-16,-1-3-42 16,-1 2-26-16,1 1-34 15,0 0 22-15,2-1 38 16,1 2 8-16,1 0-5 16,0-1-18-16,0 1-10 15,0-1-4-15,0 1 5 16,0 0-24-16,-3-2-17 15,-2 0-21-15,-1-3 4 16,1 2 15-16,-1-1-13 16,1 1-6-16,2-1-2 15,0 2 1-15,1-1 1 0,-1 1 7 16,2 0-1 0,-1-1-7-16,1 1 1 0,-1 2 6 15,1-2-6-15,-1 3 9 16,2 0 0-16,0 0-4 15,0 0 2-15,0 0-7 16,0 0 6-16,0 0-7 16,0 0 0-16,-1 0 0 15,1 0-1-15,0 0 0 16,-2 0 0-16,-1 0-8 16,-3 10 2-16,0 3 6 15,0 2 0-15,0 2 1 16,0 1-1-16,1-1 0 15,2-1-2-15,1-2-4 16,2-1 5-16,0-1 0 0,0-1-1 16,0 1 1-16,0-2-9 15,0-2 9-15,0 1 0 16,0-3 0-16,0-1 1 16,0-2-1-16,0 0 1 15,0 0 0-15,0-2 0 16,0-1 2-16,0 1 4 15,0-1-5-15,0 2 0 16,0 1 1-16,0-2 0 16,0 0 0-16,0 1-1 15,0-1 0-15,0-1-1 16,0 0 0-16,0 0 0 16,0 0-2-16,0 0 2 15,2 0 6-15,-2 0 8 16,1 0-1-16,-1 0-7 0,0 0 3 15,2 0-9 1,-2 0-9-16,0 0-30 0,0 0-5 16,0 0 10-16,1 0 15 15,-1 0 13-15,0 0 3 16,3 0 2-16,-3 0 0 16,0 0 1-16,0 0 10 15,0 0 16-15,1 0 8 16,2-5-20-16,0-2-4 15,0-3-8-15,3-1-1 0,2-2 5 16,2 0-5-16,-1-1 1 16,-1 0-1-16,2 3 1 15,-4-1 12-15,0 4-5 16,-1 1 0-16,-2 1-3 16,0 0 4-16,-2 1 9 15,1-2-6-15,-1-1 6 16,1 0-2-16,0 0 0 15,0 1-9-15,-2 1 3 16,1 1-5-16,-1-1-4 16,0 3-1-16,0-1 2 15,0 2 2-15,0 0-4 16,2-1-1-16,-2 0 1 0,1-1-1 16,-1 1 0-1,0 3-28-15,-1 0-124 16,-15 0-536-16</inkml:trace>
  <inkml:trace contextRef="#ctx0" brushRef="#br0" timeOffset="295986.3416">25637 1071 337 0,'0'0'238'15,"0"0"-169"-15,0 0-47 16,0 0-2-16,0 0 45 15,-24-78 7-15,11 65 64 16,-1 1-55-16,-3-1-29 0,-3 3-3 16,-5 2-20-1,-5 2 14-15,-6 3-31 0,-7 3 1 16,-2 0-13-16,-4 0 1 16,1 0 2-16,-3 3-2 15,1-1 5 1,0 0 4-16,-2 1 2 0,-1 3 2 15,0 2-2-15,2 3-11 16,4 2 0-16,8 1 1 16,5 2-2-16,2 4 0 15,6 0 0-15,0 5 0 16,4 3-7-16,-1 4 5 0,3 7 1 16,0 4 0-1,-1 8 0-15,0 4 0 16,5 4 0-16,0 1 0 15,5-3 1-15,1-4-1 16,5-5 1-16,2-6-1 0,3-4-12 16,0-1 11-16,0-2 2 15,2-1 0-15,4 3 0 16,2-1 1-16,2 1-1 16,2 1-1-16,5 0-1 15,4-1 1-15,0-3-13 16,6-3 14-16,1-5 0 15,5-3 9-15,5-4-9 16,3-6 0-16,7-7 6 16,7-6 11-16,6 0-11 0,5-4 4 15,7-10-4-15,-3 0-6 16,0 1 1-16,-5 0 1 16,-6 3 5-16,-5 1-6 15,-9-1 0-15,-4-1 0 16,-5-2 6-16,-1-3-7 15,0-2 1-15,1-6 0 16,1-4 11-16,-1-2 4 16,-2-1-9-16,-5 0 16 15,-5 3 6-15,-6 2-18 16,-4 3 6-16,-3-2-7 16,-2 1 0-16,-3-2-2 15,3-1-1-15,-2-3 9 16,2-1-3-16,2 0-6 15,1 0-5-15,-2 0 8 0,3 1 0 16,-3 1-3-16,-1-1-6 16,-2 3 11-16,-3 3 10 15,-2 0 4-15,-2 2-6 16,0-1-7-16,0 2 14 16,-2 0 5-16,-6 0-8 15,2 1-13-15,-2 0-10 16,0 2 17-16,0-2-7 15,0 2-10-15,2-2 0 16,-1 0 1-16,-1 2 4 16,-2 0-6-16,1 2 0 15,-2-1 0-15,-3 1 7 16,-3 2-1-16,-2-1-6 0,-4 1 15 16,0 1-9-1,1 2-6-15,0 1 0 0,3 3 1 16,4 1 1-16,4 2-1 15,0 1 0-15,3 2-1 16,0 1 0-16,-3 0 0 16,-19 31-164-16,3 3-54 15,-4 1-193-15</inkml:trace>
  <inkml:trace contextRef="#ctx0" brushRef="#br0" timeOffset="298252.656">25076 1791 124 0,'0'0'152'15,"0"0"191"1,0 0-220-16,0 0-70 16,0 0 18-16,0 0-16 15,0 0 32-15,-24-8-34 16,20 7-7-16,1 0-2 15,1-1-10-15,1 2-10 16,-1-1 5-16,2 1 18 16,-1-2-2-16,-1-1-11 15,1 2-10-15,-1-2 2 16,2 0-11-16,-1 0 1 16,-1-1 19-16,1 1-3 15,-1-1-15-15,2-2-5 16,0-1-6-16,0 1-6 0,0-3 12 15,0-1 2-15,0 1-2 16,2-3-6-16,2 2-5 16,1 0 11-16,-2 2 4 15,-2 1-9-15,1 0-5 16,-1 1-1-16,1 0 6 16,1 0-6-16,1 0 0 15,-1-1-1-15,0 0 1 16,-1 1 0-16,1-1 0 15,-2 3 7-15,1-2 1 16,-2 3 0-16,1 0-8 16,-1 2 0-16,0-1 0 0,2 1 1 15,-2 0-1 1,1-2 5-16,1 0-5 0,-1-1-1 16,-1-1 0-16,2 3 1 15,-2-1 11-15,1 2-2 16,-1-2 2-16,2-1-2 15,-1-2-10-15,3-2 1 16,-1-2 0-16,0-2 1 16,2-1-1-16,0 1 0 15,-1 0-1-15,1 3 0 16,-2 2 0-16,-1 1 0 16,0 2 1-16,1-2-1 15,0 1 0-15,1-4 0 0,1 2 0 16,-2-2 1-1,0 2-1-15,-2 3 1 16,1 1-1-16,-1 0-1 16,-1 2-8-16,2 1 0 0,-2 0 9 15,0 0 0-15,0 0 1 16,0 0 2-16,0 0 2 16,0 0-5-16,0 0-6 15,0 0-4-15,0 0-9 16,0 0-4-16,0 7 8 15,0 2 14-15,0 1 0 16,0 1 0-16,0 2-9 16,0 2 10-16,0 2 1 0,-3 3 8 15,-3 0-8 1,-3 1-1-16,3-2 7 0,-1 0-6 16,2-4-1-1,2-2 0-15,0-2 1 0,0-1-1 16,-2 0 2-16,-1 1-2 15,-1 0 2-15,1 4-1 16,-1-3-1-16,-1 3 2 16,2-4-2-16,-1 0 1 15,2-1-1-15,2-3 1 16,0 0-1-16,0 0 1 16,0-1-1-16,2-1 0 15,-2 1 0-15,1 0 0 16,1-2 0-16,1 0 0 0,-3-1 0 15,2 0 0-15,-2 0 0 16,0 0 1-16,-2 2 0 16,0 0 1-16,1 0-2 15,-1 1 1-15,4-2-1 16,-2 0 0-16,3-3-6 16,0-1 5-16,0 2-11 15,0-2 6-15,0 0 4 0,0 0 2 16,0 0-1-1,0 1 0-15,0-1 1 16,0 0 0-16,0 0 0 16,0 0 1-16,0 0-1 15,0 0 1-15,0 0-1 16,0 0 12-16,0-1-5 0,6-5-7 16,-2-1 2-16,3 0-1 15,-1-1-1-15,1-1 1 16,2-1 0-16,-2-1 0 15,-1 0-1-15,0 1 6 16,-3 0-5-16,3 0-1 16,-3 2 1-16,0-1-1 15,2 2 1-15,-1-3-1 16,2 2 0-16,0-2 1 16,0 0-1-16,-2 0 2 15,-1 0-1-15,2-1 0 16,-3 0 0-16,1 0 0 15,0-2 7-15,-2 1-7 16,3 1 0-16,-2-2 1 0,1 1 0 16,0-1-1-1,1 1 0-15,-1 0 0 0,2-1 0 16,-1 0-1 0,1 2 0-16,-1 0 1 0,-1 1 0 15,-1 2 0-15,-1 2 0 16,-1 1 5-16,2 0-5 15,-1 0-1-15,1 0 0 16,1 0 0-16,0-2 0 16,1-2 0-16,1 2 0 15,-1-2 2-15,-1 1-2 16,0 1 1-16,-2 0-1 16,2 3 0-16,-1 0 0 15,0 1 0-15,-1-1 0 0,2-2-1 0,-1 2 1 16,1-2 0-1,-2 3 0 1,1 0 1-16,-2 0 0 0,1 2-1 16,-1 0 0-16,3-1 0 15,0-2 0-15,0 0 0 16,0-2 0-16,-2 0 1 16,2 2-1-16,-1 0 1 15,-2 1 7-15,0 0-8 16,1 2 7-16,1-2-7 15,-1 1 0-15,1-1-1 0,1-1 1 16,-2-1 1-16,1 1-1 16,-2 4-1-16,0 4-10 15,0 13-179-15,-11 1-97 0</inkml:trace>
  <inkml:trace contextRef="#ctx0" brushRef="#br0" timeOffset="300502.7062">25199 1335 182 0,'0'0'91'0,"0"0"-91"15,0 0-3 1,0 0-6-16,0 0 9 16,0 0 13-16,0 0 12 15,0 0-15-15,0 0-9 0,-2 0-1 16,2 0 1-16,0 0 73 15,-1 0 69-15,-1 0-82 16,1-2-44-16,-1-1-1 16,2 2 39-16,-2-1-12 15,1 0-11-15,-1 0-9 16,-1-1-4-16,2 0 8 16,-2 2 15-16,-1-2 3 15,1 2-26-15,1-2-8 16,-1 0 17-16,2 2-7 15,1-2 17-15,0 2-6 16,-2-2-8-16,2 1-5 16,-1 0-4-16,-1 0 2 15,1 2-7-15,-1-1-3 16,-1-1-1-16,0 2-5 0,2-1 2 16,-2 0-3-16,0 1 8 15,1-2-1-15,1 2-7 16,1 0 1-16,0 0-1 15,-2 0 0-15,2 0 0 16,-1 0 0-16,-4 0-1 16,-1 0 0-16,-1 3 0 15,-6 5-6-15,2 1 7 16,0-1 1-16,3-1-1 0,0-1 1 16,4-2-1-1,-2 1 0-15,-3 0 0 16,1 1 1-16,-1 1 0 15,0 2-1-15,1-1 0 0,0 0 0 16,2-1 0 0,1-1-1-16,1 1 1 0,0-1-1 15,1-2 0-15,-2 2 1 16,2-2 0-16,-1 0 1 16,-2 2-1-16,-3-2 1 15,1 2-1-15,-1-2 1 16,0 0-1-16,2-1 1 15,3 0-1-15,1 0 0 16,1 0 0-16,1-1-1 16,-1 1 0-16,0 1 0 15,1 0-8-15,-1-1 7 16,2 0 0-16,-1 0 2 0,-1-2 0 16,1 1 1-16,-1-2 8 15,-1 1-9-15,2 0 1 16,1 1-1-16,0-1-1 15,0-1 1-15,0 0-10 16,0 0 1-16,0 0 9 16,0 0 6-16,0 0 12 15,0 0 42-15,-3 0-12 16,3 0-23-16,-1 0-15 16,1 0-9-16,0 0-1 15,0 0-1-15,0 0-6 16,0 0 0-16,0 0 7 15,0 0 10-15,0 0 28 16,0-1-9-16,0-1-15 0,0 0 2 16,0-1-3-16,0 1 0 15,0 1-4-15,0 1-2 16,0-1-5-16,0 1-2 16,0-2-19-16,0-1 4 15,11-4 15-15,5-1 0 16,4-6 9-16,1 0-2 15,-3 0-6-15,-2-1 1 16,-3 4-1-16,-3 1 1 16,0 1-1-16,1-1 0 15,4 1-1-15,6-4-5 16,-2 3-150-16,-4-2-411 0</inkml:trace>
  <inkml:trace contextRef="#ctx0" brushRef="#br0" timeOffset="305101.8415">27041 1355 413 0,'0'0'236'16,"0"0"-236"-16,0 0-43 15,0 0-59-15,0 0-43 16,0 0 145-16,-64-9 13 16,58 3 61-16,-7 2-74 0</inkml:trace>
  <inkml:trace contextRef="#ctx0" brushRef="#br0" timeOffset="305868.2283">26526 1339 484 0,'0'0'195'16,"0"0"-64"-16,0 0-2 0,0 0-9 15,0 0-3-15,0 0-14 16,0 0-3-16,-29-40 23 15,29 39-55-15,0 1-47 16,0 0-21-16,7 0-16 16,11 5 16-16,12 8 0 15,10 3 21-15,14 1-14 16,7 3-1-16,5 2-5 16,3 2 9-16,-3 3-8 15,-2 0-2-15,-6-1 8 16,-7-1-8-16,-9-6 0 15,-12-3 1-15,-12-5-1 16,-8-4 0-16,-5-3 0 0,-5-2 8 16,0-1-1-1,0 0 15-15,0-1 10 0,-5 2 10 16,-10 1-5-16,-8 1-21 16,-9 5-10-16,-10 3-6 15,-20 10 1-15,-31 14 0 16,-41 15 0-16,-24 8 0 15,7-1 1-15,32-13-2 16,50-15 1-16,36-14-1 16,26-3 0-16,25-3-29 15,16-1-256-15,14-9-401 0</inkml:trace>
  <inkml:trace contextRef="#ctx0" brushRef="#br0" timeOffset="306931.0455">27985 1072 912 0,'0'0'169'0,"0"0"-92"0,0 0-22 15,0 0-52 1,0 0-3-16,0 0-1 0,0 0-13 16,-13 36 7-16,9-11 1 15,1 5 6-15,0 3 7 16,-4 8 19-16,1 6 84 15,-8 15-52-15,-9 18-27 16,-5 15-2-16,1-8 6 16,3-18-12-16,8-20-9 15,5-19-5-15,1 3-2 16,0-1-5-16,2-2-1 16,5-10 5-16,0-7-5 15,1-6-1-15,1-4 2 16,1-3 14-16,0 0 10 15,0 0 4-15,-2-3-6 0,2-10-17 16,0-8-1 0,0-6-5-16,-1-7-1 0,-3-3-3 15,-4-2-29-15,-10 4-25 16,-15 8-24-16,-25 14-64 16,-3 10-51-16,-10 3 37 15,2 17 83-15,15 6 37 16,3 2 30-16,11 2 8 15,13 0 0-15,11 0-1 16,11-1 2-16,5 0 26 16,9-1 35-16,18-3-22 15,14-4 30-15,24-4 88 16,32-7-50-16,25-7-29 16,8 0-45-16,-24-10 2 15,-28 0-20-15,-39 5-15 0,-13 0-77 16,-9 1-129-16,-8-3-453 0</inkml:trace>
  <inkml:trace contextRef="#ctx0" brushRef="#br0" timeOffset="310191.1866">26632 1618 907 0,'0'0'120'0,"0"0"-119"16,-109 78-1-16,75-46-29 15,17-8 8-15,17-10-76 16,28-14 97-16,46-4 45 16,5-17-9-16,-3-4-32 0,-9-2-4 15,-25 0-9-15,-2 0 2 0,-7-2 7 16,-19 3 2-1,-14 8-2-15,-12 7-5 16,-45 8 5-16,-43 3 10 16,-30 23 6-16,8 6 13 15,29-2 40-15,43-9 8 16,33-8-25-16,10 0-38 16,7-2-14-16,12-1 0 15,46-7 28-15,55-1 30 16,35-26-22-16,-6-2-14 15,-32-3-22-15,-47 8-31 16,-33 5 15-16,-7-1-15 0,-6-3 20 16,-7 2 11-1,-10 4-26-15,-20 6-20 0,-19 10 46 16,-26 1-4-16,-23 26 4 16,2 5 0-16,11 1 15 15,16-3 34-15,29-9-19 16,12-3-30-16,15-3-1 15,22-8 1-15,59-6 29 16,46-19 3-16,11-13-5 16,-21-3-24-16,-38 3-3 15,-46 14-17-15,-17 5 17 16,-6 3-1-16,-7 5 0 16,-8 5-23-16,-40 8 24 0,-42 33 8 15,-29 23-8 1,4-2-9-16,29-13-230 0,44-25-477 0</inkml:trace>
  <inkml:trace contextRef="#ctx0" brushRef="#br0" timeOffset="310853.1238">27120 658 23 0,'0'0'677'0,"0"0"-557"16,0 0-78-1,0 0-30-15,0 0 2 0,0 0 12 16,0 0-4-16,0-3-11 16,0 3-9-16,0 0-1 15,0 0-1-15,-2 0-6 16,-12 4 6-16,-10 10 110 16,-9 4-26-16,-6 6-39 15,-4 3-19-15,-3 1-12 16,-6 0-12-16,-20 9 5 15,-31 9 3-15,2 0-3 16,8-5 0-16,20-10-1 16,35-13-4-16,10-4-1 15,7-3-1-15,21-7 1 16,5-2 4-16,42-1 13 0,37 2 12 16,3 1-2-1,-1 4-12-15,-7 0-6 0,-24 4-4 16,5 3-5-16,6 3 0 15,-7 3 2-15,2 5-2 16,28 19 0-16,-13-5-1 16,-9-5-255-16</inkml:trace>
  <inkml:trace contextRef="#ctx0" brushRef="#br0" timeOffset="317379.8205">4532 791 925 0,'0'0'211'0,"0"0"-137"16,-103-39-45-16,59 26-12 0,0 2-9 15,-2-2-8 1,0-4 1-16,-2-4 14 16,2-6 63-16,0-1 18 15,2 0-59-15,1 1 19 16,-3 2-26-16,-6 2-12 0,-4 2 2 15,-7-2-8 1,-17-1-11-16,-14-1 6 16,-24-2 1-16,-10 0-1 15,1 6 13-15,8 5-4 16,7 8-5-16,-2 7-4 16,-8 1-6-16,-9 0 1 15,-5 7 5-15,0 7-6 16,-4 6 0-16,-11 8 0 0,-7 8 1 15,-3 11-2-15,1 5 0 16,1 1 0-16,7-6-2 16,7-4 2-16,9-5 0 15,14 0 0-15,13 3 2 16,21-3-2-16,19-3 0 16,23-4 0-16,7 6-2 15,-7 22-6-15,-8 35 7 16,-7 36-11-16,7 13 11 15,12-3 0-15,7-17-1 16,17-26 1-16,7-6 0 16,4-10-8-16,4 0 8 0,0 3 0 15,-3 7-8-15,-3 3 9 16,-6 5 0-16,-10 5 1 16,-2 8 5-16,-3 9-6 15,3 3 0-15,6-8 0 16,15-13 0-16,6-12 0 15,15-8 0-15,18-3-11 16,12-4 4-16,-3-11-6 16,4-12 0-16,-6-14-7 15,20 5 8-15,29 13 5 16,41 12-1-16,36 4 8 16,16-11 6-16,19-16-6 0,2-13 1 15,6-10 12-15,9-11-11 16,4-4 12-16,2-1-12 15,7 0 4 1,3 2 1-16,2-3 3 0,9-6-10 16,1 0 0-16,9-3 2 15,3-10-1-15,6-2 0 16,9-3 0-16,-4 1-1 16,13-1 7-16,1 0 0 0,2-2-6 15,-1-3 0 1,-5-3 1-16,-8-1 5 15,-11-1-7-15,-8-5-4 16,-24-2-9-16,-7-3-9 0,-15-3-3 16,-15-1 6-1,-14-5 6-15,-20-2 7 0,-18-2 5 16,-20 0 1-16,-31 10 2 16,-30 6-2-16,-20 8 0 15,-13 2-1-15,5-6 1 16,-3-5 2-16,1-6-1 15,-3 0 6-15,-5 0-6 16,2-5 0-16,2-14 5 16,3-15 3-16,-6 2-9 15,3 4 1-15,-5 8 0 16,-2 12 0-16,3-9-1 16,7-6 1-16,3 4 5 15,3-3-6-15,0 2 1 16,-2-2 6-16,2-10-6 0,-3-12 8 15,-7 7-1-15,-6 9 24 16,-5 11-2-16,-6 13 0 16,-3-7-15-1,-3-6-5-15,0 0 0 0,-6-1-5 16,-10-3-4 0,0 0-1-16,-3-4 12 0,0 2-1 15,5-1 1-15,-1 3 3 16,-4 2-15-16,1 4 1 15,-6 3 0-15,-1 2-1 0,-8 5 0 16,-7 3 13 0,-2 2-12-16,-10 3 5 0,-6 4-4 15,-6 4 5-15,-17 1-7 16,-23 5 1-16,-22 7 6 16,-8 5-6-16,2 10 0 15,7 3-1-15,12 0 0 16,-5 3 0-16,-3 5 1 15,0 2-1-15,1 3 1 16,-6 4 7-16,-4 2-7 16,-1 6-1-16,0-3 1 0,22-1-1 15,22-7-6 1,23-4 6-16,-9-3 3 16,-18 5-2-16,-16 2 0 15,-16 6 0-15,7 1-1 0,7 1 0 16,4 1 1-1,0-2-1-15,18-3 1 16,20-7-1-16,19-3 0 0,5-3 1 16,-5 4-1-16,-9 1-27 15,-47 22-97-15,17-2-146 16,1-2-366-16</inkml:trace>
  <inkml:trace contextRef="#ctx0" brushRef="#br0" timeOffset="320257.9194">24803 9772 629 0,'0'0'85'15,"0"0"191"-15,0 0-188 16,0 0-12-16,0 0 18 16,0 0-15-16,-67-53-10 15,66 49 18-15,-1 3-6 16,2-1-37-16,0 1-14 16,0 1-15-16,0-1-5 15,0 1-10-15,8-3 0 16,11-1 0-16,8-3 0 15,8 0 8-15,7-2-7 0,3 2 0 16,0 3 0 0,1 1-1-16,-4 3 1 0,-2 0-1 15,-3 7 0-15,-8 6-6 16,-11 2 6-16,-12 3-1 16,-6 5 1-16,-20 2 5 15,-23 7 8-15,-14 1-5 16,-5 1-8-16,3-3 10 15,9-4-9-15,14-7 0 16,13-4-1-16,17-5-9 16,6 1 0-16,6 1-2 15,17 2 3-15,7 3 8 16,5 0 0-16,1 2 0 16,-1 0 0-16,-7 2 1 15,-7-1-1-15,-11-2 1 16,-5-4 0-16,-5-4 0 0,-3 0 5 15,-22 2 2-15,-28 7 0 16,-33 7-7-16,-4-2-1 16,7-1-5-16,-7-7-77 15,38-10-95-15,9-7-178 0</inkml:trace>
  <inkml:trace contextRef="#ctx0" brushRef="#br0" timeOffset="320982.6103">25079 9368 608 0,'0'0'107'0,"0"0"68"16,-91-49-21-16,48 32-18 16,-2 4-36-16,-4 6-38 0,-5 6-30 15,1 1-20 1,0 1-11-16,1 10 1 0,7 3-1 15,5 3 14-15,7 5-5 16,3 3 3-16,5 9-3 16,1 10-3-16,-1 5-5 15,-2 7 4-15,2 5 1 16,4 1-6-16,6 1 0 16,7 3 0-16,8-3-1 15,0 0 8-15,14-2 8 16,11-1-2-16,8-4-5 15,9-4-8-15,7-5-1 16,7-5 12-16,6-5-6 0,-1-6 7 16,0-7-12-1,-6-8 9-15,-5-4-1 0,-4-6-8 16,-4-6 6-16,1 0 1 16,8-16-1-16,17-14 0 15,25-15-1 1,20-14 1-16,-8 1-1 0,-22 9 4 15,-29 13 3-15,-25 13 8 16,3-7-4-16,-1-4 7 16,2-5-4-16,-6-3-5 15,-8-1-4-15,-2-4-5 16,-10-5 4-16,-5-3-9 16,-2-2 7-16,-3-2-7 15,-12 0-1-15,-6 2 1 16,-6 6-1-16,-4 4 0 0,-13 8 12 15,-26 4-11-15,-34 14-1 16,-35 17-16-16,5 4-69 16,15 10-97-16,47 4-72 15,44-13-360-15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24T08:49:52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7249 10308 1094 0,'0'0'64'0,"0"0"-5"0,-91-37-21 15,49 27-26-15,0 6-4 16,1 1-2-16,5 2 1 16,8-1 31-16,9 1 29 15,6 1-22-15,9 0-12 16,2 0-33-16,2 1 0 16,0 15-1-16,0 9 1 0,0 9 0 15,6 7 1 1,10 4-1-16,6 3-1 15,6 3 0-15,10 0-7 16,3 2 8-16,-1 3-1 16,2 0 1-16,-11 0-1 0,-8 4 1 15,-15 0 1-15,-8 4 0 16,-17 1 10-16,-18-4-11 16,-11-5 2-16,-3-5 6 15,-6-6-7-15,-5-8 8 16,5-9-9-16,2-13 1 15,4-28-1-15,15-17-96 16,13-20-463-16</inkml:trace>
  <inkml:trace contextRef="#ctx0" brushRef="#br0" timeOffset="576.6604">7635 10678 386 0,'0'0'637'0,"0"0"-533"15,0 0-71 1,0 0-21-16,14 108-5 16,-14-54 2-16,0 2-8 0,0-2 0 15,0-6 1 1,0-13-1-16,0-13 1 0,0-12 6 16,0-10-6-16,0-10 130 15,7-36-6-15,-1-34-106 16,-6-42-20-16,0-28-16 15,-10-10 0-15,-1 13-48 16,5 39-5-16,5 34 35 16,1 32 34-16,0 16 1 15,0 5-1-15,0 3 6 16,0 3-6-16,7 6-24 16,13 5 24-16,2 4-8 15,8 0 7-15,4 18-9 16,0 9 10-16,-1 5 8 15,-6 7 7-15,-7 1-1 0,-13 3 2 16,-7 2 5-16,-10 2 16 16,-22 0-8-16,-10 4-14 15,-10-1-8-15,-1-4-6 16,2-8 2-16,8-8-3 16,23-11-24-16,13-7-96 15,7-12-380-15</inkml:trace>
  <inkml:trace contextRef="#ctx0" brushRef="#br0" timeOffset="946.6189">8095 10664 618 0,'0'0'70'15,"0"0"-32"-15,0 0-31 16,0 0-5-16,0 0 6 16,0 0 76-16,88 29 14 15,-43-60-18-15,4-10 2 16,-4-4-17-16,-12 1-43 16,-14 12-8-16,-18 11-12 15,-5 14-2-15,-32 7-93 16,-13 11-111-16,-9 18 77 15,-2 11 70-15,2 5 42 16,13 3 15-16,9-1 1 0,12-1 7 16,17-5 2-1,7-4 2-15,12-7-2 0,22-9 7 16,27-10-1-16,32-11-16 16,-10-6-47-16,-8-12-674 0</inkml:trace>
  <inkml:trace contextRef="#ctx0" brushRef="#br0" timeOffset="1275.9317">8532 10741 517 0,'0'0'218'0,"0"0"-147"0,0 0-60 15,0 0 47 1,0 0 50-16,88-25 14 0,-40-4-44 15,6-4-23-15,-5-4-6 16,-12 5-27-16,-12 5-5 16,-20 10-12-16,-7 9-5 15,-29 8-12-15,-18 8-41 16,-5 19 3-16,-4 6 21 16,3 5 22-16,10 2 7 15,15-1-1-15,15 3 1 16,14-5 0-16,1 0-10 15,25-4 10-15,23-7 8 0,37-13-2 16,33-13-4-16,4-17-2 16,-25-8-166-16,-28-3-603 0</inkml:trace>
  <inkml:trace contextRef="#ctx0" brushRef="#br0" timeOffset="1741.0913">9399 9792 629 0,'0'0'296'0,"0"0"-69"16,0 0-124-16,0 0-103 0,0 0 0 16,0 0 0-16,0 0 49 15,22 115 11-15,-10-32-10 16,1 16 7-16,-2-7-26 15,-3-19-10-15,-5-23 0 16,-2-18-10-16,3 3-3 16,-1-1 0-16,2-3-7 15,1-11 0-15,0-9 0 16,0-8-1-16,4-3 6 16,-4-4 23-16,-1-13-29 15,-5-6-8-15,0-3-118 16,-6 2-31-16,-14 6 36 15,-5 10 70-15,-4 8 19 16,-6 20 25-16,-15 32 6 16,-11 31 1-16,-4 20 12 0,8-4 20 15,23-23 4 1,20-27-1-16,14-23 4 0,12-2 9 16,22-5 30-16,32-15 69 15,43-14-24-15,49-36-60 16,20-10-37-16,2-1-26 15,-51 17-42-15,-49 12-502 0</inkml:trace>
  <inkml:trace contextRef="#ctx0" brushRef="#br0" timeOffset="3694.0887">17615 18536 335 0,'0'0'493'0,"0"0"-379"15,0 0 7-15,0 0 50 16,0 0-71-16,0 0-3 16,-16-38 31-16,13 27-51 15,-2-3-2-15,2 1-36 16,0-7-20-16,2-5-4 15,1-22-15-15,0-39 2 16,0-45 5-16,1-23-7 16,4-1 7-16,-4 22-6 0,-1 48 1 15,0 30-1-15,0 24-1 16,0 17 2 0,0 5-2-16,0 3 0 0,0 3-1 15,0 3-24-15,2 3-11 16,12 12 24-16,6 9 12 15,7 10 1-15,6 8 6 16,8 19-6-16,7 27 0 16,6 22 5-16,-9-5-5 15,-8-19-1-15,-16-27 0 16,-5-27-64-16,8 10-93 16,-6-7-36-16,-2-6-198 0</inkml:trace>
  <inkml:trace contextRef="#ctx0" brushRef="#br0" timeOffset="3881.2278">17506 18269 929 0,'0'0'148'0,"0"0"-14"16,0 0-107-16,0 0-15 15,0 0-12-15,130-31-34 16,-72 24-159-16,-6-5-189 0</inkml:trace>
  <inkml:trace contextRef="#ctx0" brushRef="#br0" timeOffset="4436.2042">18413 17685 1117 0,'0'0'200'16,"0"0"-84"-16,-40-74-59 15,13 51-29-15,-5 3-26 16,-7 7 17-16,-6 7-13 16,-4 6-5-16,-1 3-1 15,2 19 0-15,10 9-4 16,9 5 4-16,16 7 0 15,13 0-1-15,10-4-10 16,26-10 9-16,16-15-4 16,11-14 6-16,6-8 6 0,-2-13-5 15,-9-5-1 1,-12 9-2-16,-15 9-12 0,-14 6-20 16,-11 2-19-16,-6 14 15 15,0 31 38-15,-5 35 0 16,2 44 1-16,3 26-1 15,0 5 1-15,21-10-1 16,3-29 0-16,0-23 0 16,-2-27 0-16,-1-23 1 15,0-13-1-15,3 2-1 16,1-3 1-16,-1-1-1 0,-6-6-1 16,-4-5 1-1,-8 0 1-15,-5-3 0 0,-1 2 1 16,-4 6 0-16,-16-1 8 15,-8-3-7-15,-6-4-1 16,-8-10 5-16,-9-2-5 16,-4 2 0-16,-8-4 6 15,-2 0-6-15,-1 0 5 16,-12 0-6-16,18 0-1 16,13 0-141-16</inkml:trace>
  <inkml:trace contextRef="#ctx0" brushRef="#br0" timeOffset="4799.6228">18901 18140 940 0,'0'0'148'0,"0"0"-96"16,0 0-32-16,0 0-14 15,0 0-6-15,-32 83 1 16,32-71-2-16,0-10 2 15,11-2-1-15,5-20 57 16,2-17 9-16,3-10-27 16,-6-6-39-16,-5-3-35 15,-10 6-34-15,0 14 19 16,-16 13 49-16,-4 14 1 16,-2 9 22-16,2 29-9 15,-1 21-2-15,6 30 5 16,9 17 28-16,6-4-4 0,0-21 4 15,7-22 6-15,5-19-12 16,6 1-20-16,9-9-4 16,12-9-5-16,22-17 0 15,39-61 11-15,-9-1-20 16,-9-5-202-16</inkml:trace>
  <inkml:trace contextRef="#ctx0" brushRef="#br0" timeOffset="21977.1668">11225 16359 380 0,'0'0'75'0,"0"0"-40"16,0 0-19-16,-82-13-8 15,64 12-6-15,6-1-1 16,4 1 7-16,1-1 4 16,4 1-5-16,2 1 0 15,-4 0 48-15,-1 0-17 16,-1 0-27-16,-2 0-9 16,1 3 12-16,1 1 22 15,2-1 16-15,4-2 25 16,1 2-33-16,0-1-32 15,7 2 47-15,16 0 123 16,12 0-51-16,25 1-57 0,31-5-31 16,24 0 9-1,16 0-11-15,1-5-15 0,-10-6-10 16,-3-2-7-16,-2-3-8 16,-5 1 5-16,-7 0-5 15,-3 1 8-15,-6 2-8 16,-4 4 0-16,-17 2 8 15,-17 2-8-15,-14 1-1 16,-8-1 2-16,5-2-1 16,5-3 5-16,6-2-5 15,-1-3-1-15,1-2 10 16,-4-3 12-16,3 0 1 16,-8 3-8-16,0-1-9 15,-7 2-5-15,-3 0 0 16,-3 1 1-16,-2 1-1 0,0 1 0 15,2-2 2-15,6 0-2 16,3-1 0-16,2 3 0 16,1 3 0-16,-3 3 0 15,-1 6-1-15,-5 0 0 16,-8 0 2-16,-8 3-1 16,-6 2 0-16,-8-3 1 15,0-2-1-15,0 2 0 16,-3-2 0-16,1 0 2 15,4 0-3-15,2 1 1 16,7 2-1-16,4 0 1 16,1-2 0-16,-1 2-1 15,0-1 1-15,-8-1 0 16,-4 0-1-16,-1 1 1 16,-5-2 5-16,0 0-4 0,0 0 6 15,0 0-8-15,4 4-182 16,3 0-344-16,3-4-418 0</inkml:trace>
  <inkml:trace contextRef="#ctx0" brushRef="#br0" timeOffset="24297.193">14334 16425 307 0,'0'0'74'0,"0"0"-41"15,0 0 17 1,0 0-8-16,0 0 3 0,0 0-45 15,0 0 26-15,12-49 114 16,-12 46-78-16,-8 3-6 16,0 0-28-16,-1 0-17 0,3 0-9 15,0 0-1 1,3 0 6-16,3 0-6 16,0 0-1-16,1 0 5 15,16 0-5-15,10 0 115 16,5 0-19-16,9 0-39 15,3 0-28-15,1 0-11 0,1 0-4 16,1 0 4-16,2 3 3 16,0-2-5-1,6-1 3-15,2 0 1 0,6 0-5 16,1 0 5-16,3 0-2 16,3 0 2-16,-1-2-14 15,-4-1 1-15,1 0-6 16,-2 1 1-16,-1 0-1 15,-2 0 7-15,-3-1-8 16,0 0 3-16,1-1-3 16,-1-3 9-16,3 0 11 15,0-3-1-15,2 0 0 16,-1 0-7-16,1 2-12 16,-2 0 8-16,-1 1-7 15,-4 0-1-15,-6-1 1 0,-6 3 2 16,-6-1-2-16,-7 0-1 15,-2 2 1-15,-4 0 1 16,-1-1-1-16,4 1 5 16,2 1-5-16,3 0 1 15,4 2-1-15,3 1 6 16,5-1-6-16,7 1 0 16,4-2 0-16,0 1 0 15,-2-2 6-15,-2 0-7 16,-6 1 1-16,-5-1 0 15,-4 0 0-15,-6 0 0 16,-1 2 0-16,-6 1-1 16,-3 0 0-16,-6 0-1 15,0 0 0-15,-5 0 1 0,1 0 0 16,3 0 0-16,2 0 0 16,4 0 0-16,6 0 0 15,2 0 0-15,5 0 1 16,1 0-1-16,-2 0 0 15,-3 0-5-15,-5 0-2 16,-6 1 7-16,-3 2-1 16,-3 0 0-16,-1-2 1 15,0 1 0-15,3-2 0 16,2 0 1-16,2 0-1 16,2 0 0-16,-1 0 0 15,-4 0 0-15,-3 0 0 16,-3 1 0-16,-3 0 0 0,-5-1 0 15,1 2 0-15,-2-2 0 16,0 0 0-16,0 0 0 16,0 0 1-16,0 0 6 15,0 4-7-15,0 0-14 16,-6 2-282-16</inkml:trace>
  <inkml:trace contextRef="#ctx0" brushRef="#br0" timeOffset="26504.1235">17622 16313 447 0,'0'0'84'0,"0"0"-54"15,0 0-22 1,0 0-7-16,0 0 1 0,0 0 0 15,0 0 8-15,-46 0-1 16,46 0 5-16,0 0 22 16,0 0 28-16,0 0 14 0,0 0-26 15,0 0-28 1,0 0-11-16,0 0-11 16,0 0-1-16,0 0 6 15,0 0-1-15,0 0 6 16,0 0 27-16,-2 0 23 15,2 0-30-15,-3-2-15 0,1-3 16 16,-1 1-1 0,0 3-12-16,1 0-11 0,2 1-9 15,0 0-7-15,0 0-3 16,0 0 4-16,0 0 6 16,0 0-1-16,0 0 1 15,0 0 28-15,0 0 18 16,0 0-23-16,2-2-21 0,8 2 2 15,4-3-2 1,6-1 4-16,6-1-6 16,-1-2 6-16,5-2 1 15,-2 0-6-15,-2 1 25 16,-1 1-5-16,-3 2-8 16,0 3-3-16,0 0-9 15,0 2 5-15,-2 0-4 0,0 0-1 16,0 0 0-16,-2 3 1 15,1 1-2-15,-2-2 0 16,-1 1 1-16,2-2-1 16,-2 0 0-16,3-1 0 15,1 0 6-15,2 0-6 16,1 0 0-16,-4 0 0 16,-2 0 1-16,-5 0 1 15,-5 0 0-15,-4 0-1 16,-3 0 6-16,0 0 3 15,0 0-10-15,0 0-111 16,-2 2-229-16,-3-1-249 0</inkml:trace>
  <inkml:trace contextRef="#ctx0" brushRef="#br0" timeOffset="29051.0182">19459 16398 137 0,'0'0'335'16,"0"0"-240"-16,0 0-31 15,0 0 9-15,0 0-2 16,0 0 68-16,0 0-8 16,-27-1-24-16,26-2-29 15,-1 2-11-15,1-1-19 16,-1 1 23-16,2 1-46 16,0 0-17-16,0 0-8 15,0 0-5-15,0 0-10 0,0 0 7 16,3 0 6-1,6 1 2-15,4 2 0 16,1 0 1-16,4-2 12 16,0-1 6-16,3 0 5 0,2 0-2 15,2 0 3 1,1-4 10-16,1-2-5 0,-2 1-9 16,-2 2-10-16,-7 0-9 15,-3 2-1-15,-2 1 5 16,-2 0-5-16,0 0-1 15,0 0 1-15,2 0 1 16,3 0-2-16,3 0 6 16,4 0 13-16,4 0 3 15,2 0 1-15,2-1-9 16,1-1-12-16,0-1 6 16,-1 2-7-16,1-2-1 15,1 0 2-15,3-1 11 0,0 0 0 16,1-1 9-16,-1 1-5 15,-1 3-8-15,-3 1-8 16,0 0-1-16,-4 0 2 16,1 0-1-16,1 0 0 15,0 0 8-15,3 0-9 16,3 0 1-16,0-2 0 16,1-4 5-16,-1 2-5 15,-3-2 6-15,-4 4-6 16,-2-1 5-16,-5 0-5 15,1 2-1-15,0-2 2 16,-2 0-2-16,5 0 2 0,0 0-2 16,1-1 0-1,1-1 0-15,2 1 1 0,2-2 2 16,0 2-3-16,1 0 1 16,1 1 0-16,-1 1 0 15,-1 1-1-15,1-1 1 16,0 2-1-16,2 0 1 15,3 0-1-15,1 0 0 16,3 0 1-16,5-1-1 16,1 0 1-16,3-2-1 15,1 0 1-15,1 0 0 16,1 0-1-16,0 0 0 16,3 0 1-16,0 1 6 15,2-1-7-15,-3 1 0 16,3 1 0-16,1-1 1 0,0 1-1 15,5 0 0-15,14-1-1 16,17-1 0-16,20 0 0 16,5-2 1-16,-4 1-1 15,-9-2 0-15,-8 2 1 16,1 0 1-16,-1 1-1 16,-2 3 1-16,-4 0 0 15,-2 0 1-15,1 0 0 16,4 0-1-16,8 0-1 15,6-1 0-15,4-2-1 16,-1-3 1-16,3 2 0 16,0 3 0-16,-4 1 0 15,-4 0 0-15,-4 0 2 16,-2 0-1-16,4 0-1 16,1 1 0-16,2 0 0 0,2-1 0 15,0 0 0-15,-1 0 0 16,6 0-1-16,3 0 1 15,1 0 1-15,0 0-1 16,0 0 1-16,2 0-1 16,3 0 0-16,-2-1 0 15,-2-3-1-15,1 1 1 16,-3 0 0-16,0 3-1 16,-7 0 1-16,-9 0 0 15,-7 0 1-15,-8 0 0 16,-15 1-1-16,-14 2 0 0,-11 2-7 15,-2-3 7 1,6 3 0-16,5-1 1 0,2 1-1 16,-6 1 2-1,-5 0-2-15,-5-2 0 0,-6 1 0 16,-5-1 0-16,-2-1 0 16,-6 0 0-16,1 0 0 15,-1-2 0-15,4 1 0 16,2-1 1-16,6-1-1 15,6 0 0-15,4 0 1 16,6 0 0-16,0 0 0 16,2 0-1-16,-2 0-59 15,-6 0-51-15,-14 9-128 16,-21-2-478-16</inkml:trace>
  <inkml:trace contextRef="#ctx0" brushRef="#br0" timeOffset="45848.7372">25829 16226 405 0,'0'0'69'0,"0"0"-52"15,0 0 55-15,0 0-33 16,0 0-21-16,0 0-10 16,0 0 20-16,-19 4 37 15,13-3 24-15,-3 4-18 0,-4-1-44 16,-1 2-12-16,1 1-2 15,4 0-12-15,1 3 6 16,4 1-7-16,2 2 0 16,2 1-6-16,0 1 5 15,0 2 1-15,2 0 1 16,5 1 0-16,3-6-1 16,0-2 0-16,6-7 0 15,5-3 14-15,-1 0 5 16,1-13-2-16,-2-4-5 15,-9 0-5-15,-5 1 5 16,-5 4 1-16,0 3 10 0,-2 4-7 16,-5 0 5-1,1 4-15-15,0 1-6 0,5 0-11 16,-1 0 1-16,1 6 7 16,1 2 3-16,0 0-11 15,0 1-3-15,1-3 11 16,8-2-3-16,0-3-5 15,1-1 10-15,2 0 1 16,-1 0 1-16,1-8 8 16,-2-2-2-16,-4 0 2 15,-3 3-8-15,-3 3 14 16,0 2 5-16,0 2-7 16,0 0-9-16,0 2-4 15,-5 6-1-15,1 2-6 16,-1-1 5-16,3-1-8 0,0-2 9 15,1-2 0-15,1-2 1 16,0-1-1-16,0-1 1 16,0 0 9-16,0 0 1 15,0 0 3-15,5-4-12 16,0-2-1-16,-1-1 0 16,-1 4 1-16,-3 0-1 15,0 3-79-15,-6 0-99 16,-5 0 41-16,0 0-33 0</inkml:trace>
  <inkml:trace contextRef="#ctx0" brushRef="#br0" timeOffset="46605.2506">25867 16325 329 0,'0'0'59'0,"0"0"-42"16,0 0 2-16,0 0-12 15,0 0 2-15,0 0-9 16,0 0 1-16,-24-35-1 16,21 29 15-16,2 1 38 15,-1-1-24-15,-3 3-18 16,1 0-11-16,-3 0-362 0</inkml:trace>
  <inkml:trace contextRef="#ctx0" brushRef="#br0" timeOffset="46882.1807">25867 16325 139 0</inkml:trace>
  <inkml:trace contextRef="#ctx0" brushRef="#br0" timeOffset="47260.423">25867 16325 139 0,'-22'-32'233'0,"26"29"-171"0,3 0-43 0,-1-3-19 0,0 2-22 16,0-2 3-16,-1 2 11 16,-2 1 8-16,-1 2 128 15,0 1-47-15,-2 0-41 16,0 0-38-16,0 0-2 15,0 0 0-15,0 0 0 16,0 0 10-16,0 0 22 16,0 0 61-16,0 0 13 15,-7 0-27-15,-4 0-43 0,-1 8-34 16,-2 9-1-16,1 3-1 16,3 1 0-16,6-1-7 15,4-4 6-15,0-6-8 16,4-9-22-16,9-1 31 15,3-9 18-15,0-9-9 16,-6-5 1-16,-2 3 5 16,-6 2 15-16,-2 4 16 15,0 7-14-15,-10 3-13 16,0 4-13-16,-2 0-6 16,3 0-2-16,1 7 1 15,4 0-9-15,1-1 4 16,3-1 5-16,0 1-2 15,0-2-3-15,1-2-7 16,21-2-21-16,0-5-34 0,-3-7-217 0</inkml:trace>
  <inkml:trace contextRef="#ctx0" brushRef="#br0" timeOffset="50339.8901">25971 16206 671 0,'0'0'141'15,"0"0"-69"-15,0 0 63 16,0 0-44-16,0 0 17 16,0 0-9-16,-56-25-6 15,53 14-32-15,1-4 1 16,1 0 14-16,-2-2-6 16,0-2-12-16,-2-3-11 15,1-2-5-15,-2-1-23 16,2-2-9-16,0-1 1 0,3-3-11 15,1 1 7 1,0-1 4-16,0 0 0 16,0 0 25-16,0 0 21 15,-2 0 19-15,-1 1-26 16,0-1-19-16,3-1-8 16,0-2-5-16,0-4-6 0,11-5-3 15,5-3 7 1,1-2 18-16,2 0 10 0,-3 1-17 15,-5 7-3-15,-5 4 22 16,-3 5-17-16,-3 3-8 16,0 1-14-16,3 0-6 15,3-2 0-15,1-4-1 16,4-4 0-16,2-2 0 16,-3-4 1-16,-2-1 7 15,-5 0-7-15,-3 0 5 16,0 0-5-16,-4 2 6 0,-7-1-5 15,1 3-1 1,4 0 1-16,4-1-1 0,2-1 0 16,0-2 1-16,2-3-1 15,8-2-1-15,-3-2 0 16,-2-1 0-16,-3 1-1 16,-2 2 1-16,0 0 1 15,-10 0-1-15,-1 3 1 16,2-2 0-16,1-4-1 15,4-5 0-15,4-5 1 16,0-4-1-16,0-2 1 16,1 2 0-16,4 2 1 15,-4 5-1-15,-1 3 1 0,0 3 4 16,0 1-6-16,0 1 0 16,0 1 0-16,0-2-6 15,6-2 4-15,5-2 2 16,2-1-2-16,2 0 2 15,1 1-1-15,-2-2 1 16,-2-1 0-16,-6-1 0 16,-3-4 7-16,0-1-6 15,-2 0-1-15,2 0 1 16,0 1 0-16,4-1 0 16,-1 1 5-16,2-4-6 15,1 0 0-15,3-3-2 16,-2 1-7-16,2 0 9 15,-1 2 0-15,-5-1 1 0,0-11 0 16,-3 11-1 0,0-2 0-16,1-1 1 0,2 11-1 15,0-6 2-15,0 3 5 16,2 3-7-16,-4 0 0 16,2 4 1-16,-6-1-1 15,0 1 1-15,0 2-2 16,0 0 1-16,0 0-1 15,0 2 0-15,0-3 1 16,0 0 0-16,0-2 0 16,3-1-1-16,-3-3 1 15,0-2 0-15,0 4 1 16,0 0 5-16,0 4-4 16,0 2-2-16,0 1 1 15,4 1-1-15,2-4 0 16,2 1 0-16,2-2 0 0,-1-2-7 15,0 1 6-15,1 0 0 16,-2 1 0-16,-3 4 1 16,-4 0 0-16,-1 3 2 15,0-4-2-15,0-4 1 16,3-1-1-16,3-3 1 16,4-1 0-16,2 1 3 15,2 2-4-15,2 0 0 16,-1 3 0-16,0 0 0 15,-1 0 0-15,-3 4 0 16,-3 1 0-16,-4 1 0 16,-1 1-6-16,0 0 6 0,-1 4 0 15,1-1 0-15,-3 2 0 16,1-1 0-16,-1 1 0 16,0-3 0-16,0-2 0 15,0 0 6-15,-7 1-6 16,-4 1 0-16,1 4 0 15,-3 2 0-15,0 2 1 16,2 2 0-16,0 3 0 16,2 1 0-16,2 0 0 15,-1 2-1-15,4-1 0 16,1 2 0-16,1 0-1 16,1 1-4-16,1 2 5 0,0 1 0 15,0 3 0-15,0 2 0 16,0 1 0-16,0-1-1 15,-2 3 1-15,-1-2 0 16,-1 0 1-16,-3-1 0 16,1 2 1-16,-2-1-2 15,2 0 1-15,-2 0-1 16,0 1 0-16,-1-1 0 16,0 2-1-16,-3-3 1 15,1 2 0-15,1 0 0 16,-2 1 1-16,5-1 6 0,-1 0-6 15,3 0 0 1,1-1-1-16,3-1 0 0,-1-2 0 16,2-2 0-16,0 1 1 15,-1 3-1-15,-1-1 1 16,1 3-1-16,1 2 0 16,0 1 0-16,0-1 0 15,0 0 0-15,0-1 1 16,-2-3-1-16,1-3 1 15,-1-2 0-15,-1 1-1 16,2-1 0-16,1 1 1 16,0 0-1-16,0-2 0 15,0-1 0-15,0 1 0 16,0-1-1-16,-3-1-1 16,-3-1 1-16,0 0 1 15,0 2 0-15,1 4 0 16,1 3 0-16,2 3 0 0,2 1-1 15,0-1-5-15,0 0 5 16,0-4 1-16,0-1 0 16,0-2 0-16,0 3 1 15,0 0 0-15,-4 0 0 16,-2 4-1-16,0 3 1 16,2 2 1-16,1 3-2 15,1 1 1-15,-1 0-1 16,0 0 0-16,-2-1 1 15,-1 0 0-15,1-2-1 16,-1 1 0-16,0 0 0 0,1 2 0 16,2 0 1-16,0 3-1 15,2 0 1-15,-1 1-1 16,0 1-1-16,0 2 1 16,0 0 1-16,1 0-1 15,1 2-1-15,0-1 0 16,0 0-4-16,0-1 4 15,0-1-6-15,0-2-4 16,0-2 10-16,0-2-8 16,0-3 6-16,0 2 2 15,0-1 0-15,0 4-5 16,0 1-2-16,0 4-23 16,0-1-9-16,0-3 16 15,16-16-26-15,-1 2-203 0,0-7-402 16</inkml:trace>
  <inkml:trace contextRef="#ctx0" brushRef="#br0" timeOffset="51877.6355">25956 5674 479 0,'0'0'134'0,"0"0"-112"0,0 0-15 15,0 0 0-15,0 0 119 16,0 0 40-16,0 0-65 16,-25-1 24-16,17-4-17 15,-2 1-38-15,-2 1-12 16,2 1-26-16,-2 0 16 16,3 2-32-16,1 0-8 15,2 0-7-15,-1 0 0 16,1 0 0-16,-2 0 0 0,-2 0-1 15,-5 6 0 1,0 5 0-16,-3 0 0 16,1 2 0-16,1-2 0 15,6-1 0-15,1-4 0 16,6-4 0-16,2 1 0 16,-1-3 0-16,2 3 0 0,0 1-15 15,-1 2 9-15,-1 5 6 16,1 3-1-16,-1 3 1 15,1 4 0-15,-1 2 0 16,1 1 0-16,1-2 0 16,0 1-10-16,0-3 9 15,4-2-3-15,4-1 4 16,-2-2 1-16,2-2 0 16,1-1-1-16,2-1-12 15,5-1 12-15,4 0 1 16,2-2 8-16,5-1-8 15,0-3 7-15,-3-4 5 0,-5 0-6 16,-4 0 2 0,-4 0 1-16,-4-5-1 0,-1-4 18 15,0 1-8-15,0 0-7 16,1-2-5-16,1 1 2 16,-1 1-9-16,-1 2 1 15,-3 2 7-15,-1 1-1 16,-1 0 15-16,-1 0-3 15,0-1-3-15,0 0-8 16,0-5-7-16,2 1 1 16,-1-3 8-16,2-3-9 15,2 1 1-15,0-1 0 16,0-1-1-16,-1 1 0 16,1 0-1-16,-2 2 1 15,0 0 0-15,-3 3 0 0,0-1 0 16,0 1 1-16,0 0 8 15,0 1-1-15,0 0 1 16,0-1-3-16,-4 2 6 16,-1 2-5-16,-1 1 11 15,0 1-8-15,-4 0 0 16,-1 0-11-16,-4 0 2 16,-1 2 4-16,-6-1 0 15,-4 2-6-15,-2 0-2 16,1 3 2-16,0 7-1 15,5 3 1-15,14-1-60 16,8-3-144-16,0-8-311 0</inkml:trace>
  <inkml:trace contextRef="#ctx0" brushRef="#br0" timeOffset="55903.5831">25754 5805 416 0,'0'0'113'16,"0"0"-22"-16,0 0-29 15,0 0 10-15,0 0 3 16,0 0 23-16,0 0-46 16,-56-35 36-16,50 31 6 0,0 1-26 15,0-1-36-15,-1 1 7 16,-5 0-21-16,0 0-12 15,-3 2 1-15,-1 1-6 16,-4 0 7-16,2 0-6 16,-1 0 14-16,-2 0 6 15,2 0-12-15,-2 0 1 16,-1-2-5-16,0 1 13 16,-1 0 13-16,-1-1 3 15,-1 1-8-15,-2-1-2 16,-3 2-3-16,-1 0-12 15,-2 0 3-15,-3 0 0 16,-2 0-4-16,0 0 0 0,-4 0-2 16,2 0-5-16,1 0 9 15,3 2-1-15,-1-2 8 16,1 0-8-16,0 0-3 16,-1 0-6-16,-2 0 5 15,-4 0-4-15,-2 0 5 16,-4 0-6-16,-5 0 0 15,-5 3 0-15,-6-1 1 16,-5 1-1-16,0 0 0 16,-4-3 9-16,-10 0 1 15,-14 0 0-15,-15 0-3 16,-1 0-1-16,4 0-6 16,5 0 5-16,9 0-4 0,-1 0-1 31,0 0 7-31,0 0 1 0,-5 0 3 0,-2 0 10 15,-4 0-2-15,0-3-2 16,2 0-17-16,5-1 5 16,2-2 0-16,-1-1-4 15,-1-1-1-15,-2 1 5 16,-3-1-6-16,-3 3 1 16,-6 1 0-16,-4 1 5 15,-1 1 1-15,1 0-7 16,3 0 0-16,3-1 1 15,0 1-1-15,0-3 1 0,0 1-1 16,2 0 1-16,2-1-1 16,0-1 1-16,-2 3 0 15,0 0 0-15,2 0 0 16,4 2 0-16,1-2 4 16,1 2-4-16,1-1-1 15,-1 1 1-15,3-1 0 16,-1 2 0-16,2 0 0 15,-3 0 6-15,1 0-6 16,-2 0 1-16,1 0-2 16,2 0 1-16,0 0 0 15,-4 5 5-15,1 0 4 16,-1 1-2-16,2 0-2 16,5-1 2-16,2-2-6 15,-2 1-1-15,-2-1 5 0,0 0-4 16,-2 0-1-1,4 1-1-15,3-1 1 0,2-1 9 16,-1 3 2 0,2-3-3-16,0 3-2 0,3-1-5 15,4-1 5-15,1 0-6 16,0-2 0-16,-2 0 0 16,-3 1 1-16,-3 1 0 15,0-3-1-15,2 1 0 16,0-1 0-16,-4 0 0 15,-1 0-1-15,-4 2 1 16,-2-1 0-16,2 0-1 16,2 1 0-16,2-1 1 15,2-1-1-15,4 0 5 16,0 0-5-16,0 0 0 0,0-4 0 16,1-2 1-16,-8 2-1 15,-1-2 1-15,-1 1 0 16,0-2-1-16,5 1 1 15,2 0-1-15,2 1 2 16,4-2-1-16,-1-1 8 16,-1 1 1-16,-2 1-4 15,2 2 3-15,-1 2-8 16,0 2 0-16,-4 0 0 16,0 0 0-16,-4 0 0 0,-5 0 1 15,0 0-1 1,2 0-1-16,-3 0 0 0,3 0 1 15,0 0 0-15,1 2 0 16,1-1-1-16,5 0 0 16,3 4 0-16,3-1 0 15,12-1 8-15,12 0-7 16,14-2 6-16,6 0-7 16,-4-1 1-16,-4 0 0 15,-5 2 1-15,2-1-1 16,1 2 0-16,2-2 0 15,0 2 0-15,1 0 0 0,5 0 0 16,5-2 0 0,4 0 0-16,7 1-1 15,6-1-1-15,6 1 0 16,4-1 1-16,0 2 0 16,2 2-6-16,-6 2 5 0,0 5 0 15,-4-1 0 1,-3 2 0-16,-1-2 1 0,-2 1 0 15,-1-1 0-15,0-2 1 0,-3 1-1 16,1 0 6 0,-2 0-6-16,0 0 0 15,-1 0 0-15,1 0 0 16,2-2 1-16,5-2-1 16,2-2 0-16,8-1 1 15,0-3 5-15,2 0-4 16,3 0-1-16,-3 0 0 15,0 0 0-15,-2 0-1 16,-5 0 2-16,-4 3-2 0,-7 1 0 16,-1 2 0-16,-2 1 0 15,0 0 1-15,4-1-1 16,4-1 0-16,6-3 0 16,9-1 0-16,0-1 1 15,5 0 0-15,-1 0 0 16,-2 0 7-16,-5 0-8 15,-2 0 0-15,-3-1 0 16,-3-1 0-16,-1 2 0 16,2-1 0-16,7 1 0 15,3-2 0-15,0 1 1 0,3-2-1 16,2 0 1-16,-4 2 0 16,3-2 0-16,-3 0-1 15,2 2 1-15,0-1-1 16,1 1 0-16,1-1 0 15,1 1 1-15,1 0-1 16,-2-2 2-16,1 0-1 16,-3-3-1-16,-3 1 0 15,-4-1 2-15,-1 2-2 16,-5 1 1-16,1 2-1 16,-3 1 0-16,2 0-1 15,2 0 1-15,2 0-1 16,5 0 1-16,1 0 0 15,1 0 1-15,1 0 0 0,1-4 0 16,1 0 0-16,2-1-1 16,0 2 0-16,0 1 0 15,0-1 0-15,2 0 3 16,-3 0-3-16,1 0 1 16,1 0 1-16,1 2-2 15,1 0 0-15,0 1 0 16,0-2-12-16,0 1-19 15,0 1-3-15,0-2-80 16,0 2 18-16,1 0 1 16,11-3-17-16,-2 2-106 15,-1-6-476-15</inkml:trace>
  <inkml:trace contextRef="#ctx0" brushRef="#br0" timeOffset="57597.8004">10737 5666 514 0,'0'0'148'0,"0"0"-58"16,0 0 24-16,0 0-9 16,0 0-63-16,0 0 9 15,0 0-28-15,-48-15 3 16,45 10 33-16,-1-2 27 16,1-1-38-16,-2 1-9 15,-2 2 10-15,1 0 2 0,-3 2-25 16,-4 2-11-16,-4 1-14 15,-4 0-1-15,-4 0 2 16,2 1-2-16,1 2 1 16,6 0 0-16,5-1 4 15,5-1-5-15,2 0 0 16,2 2-1-16,-1 2 1 16,-1 2 0-16,1 3-1 15,-1 4-6-15,-1 5 6 16,-1 4 0-16,3 4 0 15,1 1 0-15,2-1-1 16,0 0-5-16,3-5 5 16,8-1 1-16,4-3 0 0,-2-3-10 15,5-2 3 1,0-2 6-16,0-2 2 0,7-4 1 16,-2-2 9-16,4-3-4 15,0 0-5-15,1-4 12 16,-3-8-11-16,0-2 6 15,-5 0-6 1,-2 0 5-16,-6 1 3 16,1 3 3-16,-7 1-5 0,-3 2 2 47,-1 1 7-47,-2 0 20 0,0-1-10 0,0-3-8 15,-2-3-6-15,-2-2-4 0,-1-3 1 0,2-2 6 16,0 0-10-1,3 2-5-15,-4 2 6 0,4 2-6 16,-3 5 1 0,1 1 7-16,-2 1-8 15,-2 4 7-15,-3 2 10 0,-6 1-1 16,-6 0-17 0,-1 4-1-1,-8 11-28-15,-13 4-143 16,8-2-180-16,6-6-755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24T08:51:57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24280 835 523 0,'0'0'272'15,"0"0"-174"1,0 0 36-16,0 0-87 15,0 0-4-15,0 0-21 16,-33-66 34-16,31 60 25 16,-1 1-30-16,2-1 40 15,-2 0-6-15,1 2 8 0,1 1-9 16,1 0-45-16,0 1-5 16,4-1-14-16,18 0-12 15,26-1-4-15,28-2-4 16,1 3 0-16,-5 3 9 15,-12 0-9-15,-23 4-3 16,-1 9-4-16,-4 4-1 16,-13 3-3-16,-13-1-13 15,-6 3 11-15,-3-2 13 16,-15-1 13-16,0-2-12 16,2 0 1-16,4-1-2 0,6 2 0 15,6 2-13 1,0 3-6-16,10 6-12 0,7 2 5 15,4 5-38 1,1 2 38-16,-2-1 5 0,-4-1-6 16,-3-4 8-16,-4-5 6 15,-4-3 5-15,-5-3 1 16,0-3 2-16,-5-2 5 16,-17-2 21-16,-11-3 63 15,-9 1-40-15,-6-4-20 16,-4-2-11-16,6-2-7 15,-2-4-6-15,14-11-94 16,10-12-687-16</inkml:trace>
  <inkml:trace contextRef="#ctx0" brushRef="#br0" timeOffset="631.92">25030 326 681 0,'0'0'195'0,"0"0"-109"16,0 0-6-16,-97-84-17 0,60 62-18 16,-7-2 26-16,-6 1 6 15,-6 1-23-15,-3 1 2 16,2 4 59-16,2 8-47 16,1 9-20-16,-11 13-26 15,-20 39-15-15,-23 34-7 16,-5 20 0-16,11 8-1 15,23-2-6-15,28-11 6 16,13 4-7-16,12 2 7 16,13 2 0-16,13-3-1 15,4-7 1-15,26-4-8 16,10-21-23-16,4-16 2 0,26-4 4 16,34-3 26-16,24 0 5 15,26-3-3 1,-2-20 9-16,-13-22-11 0,-6-6 0 15,-14-21-25-15,-13-16 4 16,-22-3-19-16,-2-24 27 16,-6-18 13-16,-6-20 0 15,3-28 15-15,-21-2-15 16,-13-6 6-16,-21 3-6 16,-18 17-25-16,-8 16 11 15,-21 25 5-15,-6 20 9 16,-24 8 42-16,-32 16-25 15,-24 13-17-15,-25 18-128 16,32 3-200-16,23 17-365 0</inkml:trace>
  <inkml:trace contextRef="#ctx0" brushRef="#br0" timeOffset="2106.5049">11713 10004 179 0,'0'0'683'15,"0"0"-559"-15,0 0-66 0,0 0 46 16,0 0-16-16,0 0-47 16,-9-22-14-16,9 22-2 15,-5 3-8-15,-2 13 8 16,-8 14 55-16,-13 24-9 16,-13 26-38-16,-8 26-15 0,9 7-17 0,18-10-1 31,14-31-107-31,8-32-251 0</inkml:trace>
  <inkml:trace contextRef="#ctx0" brushRef="#br0" timeOffset="2922.7972">12068 10125 426 0,'0'0'220'16,"0"0"18"-16,0 0-131 16,0 0-51-16,0 0 50 15,0 0 8-15,0 0-44 16,-8-10-8-16,4 10-26 16,-3 0-15-16,-9 10-8 15,-10 12-6-15,-9 10-7 16,-5 7 1-16,4-1-1 15,7-7 1-15,10-8-1 16,15-12-7-16,4-6-16 0,15-5 16 16,18 0 7-1,14-9 10-15,10-8-9 0,6-3 1 16,-2 0-1-16,-7 6 0 16,-5 4-1-16,-13 9 0 15,-11 1-2-15,-13 1-5 16,-10 13-4-16,-2 6 11 15,-18 5 8-15,-14 8-7 16,-8 5 0-16,-2 3 1 16,-1-1-2-16,3-1-1 15,1-7-80-15,11-9-201 16,8-15-263-16</inkml:trace>
  <inkml:trace contextRef="#ctx0" brushRef="#br0" timeOffset="3105.1268">12129 10067 1204 0,'0'0'168'16,"0"0"-105"-16,0 0-62 16,0 0 4-16,0 0-3 15,89-2-2-15,-48 12-80 16,-7-2-180-16,-4-8-566 0</inkml:trace>
  <inkml:trace contextRef="#ctx0" brushRef="#br0" timeOffset="3804.9965">12487 9667 957 0,'0'0'126'0,"0"0"-86"0,-134-20-25 16,49 20-14 0,3 0 0-16,4 4 0 15,8 1 0-15,15-2 51 0,-11 1 16 16,-19 4-3-16,10 4-23 15,0 5-18-15,3 5-13 16,12 3 5-16,-4 7-1 16,4 4-5-16,2 7-10 15,2 2 1-15,6 3 6 16,9 1-6-16,8 2 0 16,10 3 6-16,7 3-7 15,2 14 0-15,3 15 0 16,3 13 0-16,8-9 1 15,0-18 0-15,9-21-1 16,12-13 0-16,7 6-1 16,13 5 1-16,11 5-1 15,9-2 1-15,3-2 1 16,6-6-1-16,-1 1 1 0,4-5 1 16,-1 0-1-16,-2-6 6 15,1-8-6-15,-2-7 0 16,0-15 1-16,12-8-1 15,12-37 5-15,13-33 4 16,7-20-10-16,1-13 1 16,-10-7 5-16,-10-1-3 15,-10 5-3-15,-22 10 19 16,-20 19 31-16,-18 23-11 16,-13-5-11-16,-11-13-9 15,0-14-9-15,-16-12-3 16,-9 20-6-16,-2 26 0 15,-2 15 6-15,-9 7-6 0,-26-4 7 16,-30-2 0-16,1 8-7 16,7 12-1-16,14 17-66 15,7 13-88-15,9 13-168 16,4 0-422-16</inkml:trace>
  <inkml:trace contextRef="#ctx0" brushRef="#br0" timeOffset="4494.1114">12066 10158 428 0,'0'0'82'0,"0"0"-45"16,0 0 246-16,0 0-80 0,0 0-122 16,0 0-13-1,0 0-26-15,27-36 5 16,-13 21-13-16,2 3-4 16,-1 2-15-16,0 3-14 15,0 3 6-15,3 1-7 16,25-8-1-16,-1-1-51 15,-2-3-340-15</inkml:trace>
  <inkml:trace contextRef="#ctx0" brushRef="#br0" timeOffset="15844.0224">10404 8885 519 0,'0'0'678'15,"0"0"-572"1,0 0-74-16,0 0-24 15,0 0-7-15,0 0 0 16,-7-2-1-16,7 4-19 16,0 16 19-16,0 8 0 15,1 9 19-15,2 8-6 16,2 6-5-16,-5 19-7 0,0 22 1 16,-3-2 4-16,-7-9 0 15,7-17-6-15,3-30 3 16,17-15-3-16,40-21 6 15,61-74 62-15,74-61 19 16,51-33-40-16,17-9-18 16,-9 23-22-16,-39 35-6 15,-29 20-1-15,-23 20 1 16,-29 18 5-16,-37 22-5 16,-33 20-1-16,-25 17-19 15,-24 23-122-15,-6 10-174 16,-6 7-252-16</inkml:trace>
  <inkml:trace contextRef="#ctx0" brushRef="#br0" timeOffset="16522.168">10588 8674 780 0,'0'0'266'15,"0"0"-165"-15,0 0-62 16,0 0-31-16,0 0-8 16,0 0-9-16,0 0-2 15,7-21 11-15,7 24 20 16,8 9 21-16,-1 6-2 15,4 8 3-15,-5 7-6 16,1 4-11-16,-4 5-11 16,-3-6-13-16,0-6 1 15,6-10-1-15,9-16 0 16,11-7 17-16,30-44 75 16,38-40-33-16,39-34-38 0,13-22-11 15,-11 2-3-15,-18 21-8 16,-32 29 1-1,-20 31-1-15,-21 26-9 0,-18 21-42 16,2 13-67-16,-11 7-160 16,-8 7-293-16</inkml:trace>
  <inkml:trace contextRef="#ctx0" brushRef="#br0" timeOffset="18264.0857">26522 9070 1079 0,'0'0'255'0,"0"0"-166"15,0 0-75-15,0 0-13 16,0 0-1-16,0 0 1 15,-5 72 27-15,-7-31 21 16,-2 9-18-16,1 0-8 16,7-2-11-16,6-4-5 15,6-11-6-15,42-16 5 16,52-20 47-16,69-51 20 0,44-26-30 16,17-19-23-16,-15 3-2 15,-42 18-11-15,-36 16 0 16,-39 22-1-16,-35 17-6 15,-29 14-18-15,-10 9-108 16,-9 2-89-16,-7 10-310 0</inkml:trace>
  <inkml:trace contextRef="#ctx0" brushRef="#br0" timeOffset="29628.5952">7911 16871 479 0,'0'0'0'16,"0"0"-11"-16,0 0-90 15,0 0 62-15,0 0 38 16,0 0 1-16,14-17 13 15,-11 17 42-15,-3 0 115 0,0 0-108 16,0 0 265 0,-6 0-154-16,-5 0-119 0,1 0-14 15,-2 0 24-15,3 0 24 16,0 0 2-16,-1 0 3 16,1 0-49-16,-2 0-5 15,-2 0-10-15,-1 0-17 16,0 0-10-16,-2 7 0 15,2 4-1-15,2 1 0 16,1 1-1-16,-1 1 0 16,5 1 0-16,1 7 0 15,-3 8 0-15,3 11 0 0,0 13-1 16,3 6 1 0,3 4 0-16,0-3 0 15,25-11-7-15,11-9 1 16,9-10-2-16,10-8 6 15,8-10-3-15,3-6 5 0,0-7 6 16,-3 0-3-16,-2-10 3 16,-7-10-6-16,-5-6 1 15,-5-4 11-15,-3-9-11 16,-6-4 13-16,-4-4-12 16,-6 1-1-16,-5 3 0 15,-5 8 1-15,-9 8 4 16,-6 6 2-16,0 5-2 15,-15 0 2-15,-5-1-7 16,-8-2 8-16,-5-2-8 16,-7-2-1-16,-6-3 1 15,-5-3 0-15,-3 1-1 16,-7 2 0-16,-3 3 1 0,-17 7-1 16,-16 15 0-16,-19 9 1 15,13 18 0-15,24 3-1 16,31-6 1-16,35-12-1 15,13-11-8-15,16-14-280 16,11-11-574-16</inkml:trace>
  <inkml:trace contextRef="#ctx0" brushRef="#br0" timeOffset="31039.4019">8632 11431 776 0,'0'0'103'15,"0"0"-11"-15,0 0-61 16,0 0-18-16,0 0-7 15,0 0-4-15,-43 31 17 16,28-18 30-16,0 1 23 16,-4 3-18-16,0 4-18 15,-1 5-17-15,-1 1-6 16,0 3-7-16,0 2-5 0,0-5 6 16,2 2-6-16,-2-1 5 15,0 0 1-15,1 3 2 16,1 2-2-16,0 3-6 15,2 3 5-15,3 0-6 16,3-1 2-16,5 0 0 16,6-1-1-16,0-3 0 15,14-1-1-15,8 0 1 16,8-2 1-16,4-1-1 16,5-3 5-16,4-3-3 15,0-3 3-15,0-3-6 16,1-4 1-16,-4-7 0 15,2-7 0-15,-2 0 9 16,1-17 0-16,2-12 5 16,-3-12-9-16,-1-7 0 0,-2-4 2 15,-8-5 1-15,-13 3 19 16,-15 5 30-16,-2 4-10 16,-26 6 0-16,-12 2-29 15,-8 2-5-15,-10 1-5 16,0 1-3-16,-4 0-5 15,1-2 14-15,5 2-8 16,7 3 5-16,14 4-2 16,10 8-9-16,9 17-1 15,9 1-155-15,0 1-502 0</inkml:trace>
  <inkml:trace contextRef="#ctx0" brushRef="#br0" timeOffset="32396.8123">19281 9639 675 0,'0'0'169'16,"0"0"-43"0,0 0 14-16,0 0-33 0,0 0-23 15,0 0-27-15,-98-64 10 16,79 57-17-16,0 3 4 16,0 0-3-1,0 2-3-15,1 1-19 0,-3 1-5 16,-3 0-14-16,0 6-10 15,-4 8 2-15,-2 3-1 16,0 4 0-16,2 0-1 16,4 2 2-16,5 2-2 15,5 2-6-15,7 4 5 16,4 4-5-16,3 6 3 16,0 5 2-16,4 0 1 15,11 1-1-15,8-3 1 16,6-4-2-16,9-5 2 15,12-5 0-15,8-6 0 0,7-5 0 16,2-8 0-16,2-9 2 16,-5-2 5-16,-3-11-6 15,-9-13 6 1,-10-7-1-16,-9-7-3 0,-9-4 4 16,-10-7-5-16,-8-6 6 15,-6-2-7-15,0-4 0 16,-9-1 0-16,-10 3 0 15,-5 4 0-15,-4 8 6 16,-6 14-7-16,-28 17-73 16,10 12-208-16,0 4-1042 0</inkml:trace>
  <inkml:trace contextRef="#ctx0" brushRef="#br0" timeOffset="34817.4717">18853 12079 601 0,'0'0'103'0,"0"0"40"16,0 0-6-16,0 0-65 15,0 0 35-15,0 0 2 16,-89-47-40-16,74 43-21 15,-3 4-29-15,-6 0-10 16,-3 0-8-16,-8 11 0 16,-6 8 0-16,-4 2 1 0,-2 3-1 15,0 0 0-15,1 1 1 16,4-1 0-16,4 1 0 16,5 2-1-1,2 2 1-15,6 0 5 0,5 4-7 16,5-1 0-16,10 0 0 15,5 3-1-15,6-5 0 16,20-1 1-16,11-5 10 16,6-4 12-16,11-6-6 15,1-5-3-15,2-3-3 16,-4-5-10-16,-7-1-14 16,-8 0-16-16,-8-1 4 15,-8-12 20-15,-1-5 5 0,-2-6 1 16,-2-4 1-16,-1-6 0 15,-2-4 1-15,-3-9-1 16,-4-5 1 0,-6-4 4-16,-1 1-6 15,-9 8 0-15,-21 14 0 0,-13 21-9 16,-29 17-46-16,8 18-117 16,8 3-609-16</inkml:trace>
  <inkml:trace contextRef="#ctx0" brushRef="#br0" timeOffset="55246.7782">7977 17654 58 0,'0'0'280'0,"0"0"-153"0,0 0-77 16,0 0-27-16,0 0 9 16,0 0-2-16,0 0-18 15,0 0-6-15,0 4-6 16,0 6-2-16,0 0-21 15,0-1-26-15,0-2 4 16,0-4 27-16,0-3 18 16,0 0 0-16,0 0 27 15,0 0-11-15,0-2-6 16,0-2 6-16,6-2 11 16,-4 1-15-16,1 2-11 15,-3 0 22-15,1 3 24 16,-1 0-16-16,0 0-30 0,0 0 15 15,0 0 7-15,0 0 49 16,0 0 22-16,0-4-31 16,-3 1 27-16,-3 1-39 15,0 1-14-15,3 1 4 16,0 0-27-16,0 0-5 16,0 0-8-16,0 0 6 0,3 0-4 0,0 0 3 15,0 0-5 1,0 0 0-1,0 0 0-15,-1-4 13 16,1 2 41-16,-2-2 0 16,1 1-17-16,-2 2-13 0,0-2-11 15,1 3 11-15,1 0-6 16,-1 0-6-16,1 0-12 16,1 0-1-16,0 7-2 15,0 6 1-15,0 4 0 16,0-3 0-16,0 3-1 15,0 1 0-15,4 2 0 16,1 4 1-16,1 4 1 0,-1 6-1 16,1-1 1-1,-1 0 0-15,-2-7 0 16,0-8 0-16,0-8 0 16,-3-9 0-16,2-1 0 15,-2-15 0-15,0-15 10 16,0-9 3-16,0-5 9 15,0 2-9-15,-5 3-5 0,-1 5-1 16,0 8-7-16,1 6 1 16,1 7 0-16,3 6 0 15,-1 4 0-15,2 3-1 16,0 0 0-16,0 0 0 16,0 7-7-16,0 8 7 15,0 5 0-15,0 3 1 16,0-2-1-16,3-1 0 15,0-3 0-15,-2-4 0 16,-1-5 0-16,2-3-1 16,-2-3 0-16,0-2 0 15,0 0 1-15,0 0 0 16,0-8 1-16,0-3-1 0,0 1 0 16,0 0-3-16,0 3-17 15,0 3-25-15,0 2-77 16,0 2-114-16,0 0 88 15,0 0 20-15,0 3-21 0</inkml:trace>
  <inkml:trace contextRef="#ctx0" brushRef="#br0" timeOffset="57818.819">3097 11887 1257 0,'0'0'139'0,"0"0"-68"16,-24-93-7-16,9 60 16 15,0 5-7-15,-7 10-4 16,-14 11-23-16,-25 11-24 15,-33 42-16-15,1 10-5 16,10 1 0-16,19 0 1 16,34-16 7-16,9 0-9 15,15 0-8-15,9-3 1 16,34-2-5-16,32 12 11 16,1-3 1-16,12 6-2 15,2 3 1-15,-16-4 0 16,7 7 0-16,-14-3 0 15,-12-9-1-15,-13-8 1 0,-15-9 1 16,-14-6 0-16,-7 1 1 16,-16 5 7-16,-18 8-2 15,-14 4-4 1,-9 4-2-16,-28 1-52 0,13-12-136 16,11-16-191-16</inkml:trace>
  <inkml:trace contextRef="#ctx0" brushRef="#br0" timeOffset="58157.1859">3604 12337 1465 0,'0'0'71'15,"0"0"-60"-15,-19 95-11 16,14-57-16-16,5-11 15 15,0-15-17-15,2-12-4 16,8-2 22-16,1-21 1 16,-8-3 21-16,-3-2-9 15,-14 6-13-15,-16 7-52 16,-10 11-13-16,-2 4 41 16,3 6 18-16,8 14 6 15,9 6 7-15,10 4-6 16,12 4 0-16,0 1-1 15,18-1 0-15,10-3 1 16,8-4-1-16,10-7 1 0,30-10-1 16,-10-8-127-16,-8-2-246 15</inkml:trace>
  <inkml:trace contextRef="#ctx0" brushRef="#br0" timeOffset="59454.0409">3427 12260 1053 0,'0'0'178'16,"0"0"-130"-16,0 0-40 15,0 0-7-15,0 0 0 16,0 0 12-16,49 98 9 16,-27-38-1-16,11 19 5 0,-5-2 9 15,-5-6-1-15,1-12-16 16,-8-17-10-16,-4-1-7 15,0-3 6-15,-2-12-1 16,-7-11-4-16,-1-10 6 16,-2-5 19-16,-3-10 117 15,-21-36-96-15,-10-36-32 16,-14-39-15-16,-3-20 7 16,2-8-8-16,15 13 1 15,13 35-1-15,15 26 0 16,6 28-13-16,0 14 0 0,6 1 1 15,13-3-11 1,5 1 5-16,3 7 14 0,0 9 3 16,1 9 1-16,-1 9 0 15,3 2-2 1,-2 16 0-16,-1 10 0 0,1 6 1 16,-4 10-6-16,-3 7 7 15,-6 4 2-15,-6 4 21 16,-6-1 11-16,-3-6 5 15,0-7 28-15,0-8-38 16,-9-5-8-16,-2-2-11 0,-8 1 3 16,-11 0-7-1,-12 0 2-15,-8-5-8 16,-2-15 0-16,11-45-43 16,13-18-185-16,19-25-552 0</inkml:trace>
  <inkml:trace contextRef="#ctx0" brushRef="#br0" timeOffset="60234.706">4074 12597 466 0,'0'0'494'0,"0"0"-413"15,0 0-61 1,0 0-20-16,0 0 0 16,0 0 2-16,0 0 23 15,12-6 37-15,-6-1 77 16,3-3-19-16,4-4-39 16,-2-3-47-16,-2 0-14 0,-3 0-10 15,-2 5-9 1,-4 0 9-16,-7 5-10 0,-17 6-12 15,-13 1-12-15,-11 11-2 16,-7 20 17-16,-8 24 2 16,6 27 7-16,17-3 0 15,15-6 2-15,25-13 8 16,6-22-1-16,25 0-8 16,32-3 11-16,32-24-11 15,36-19 7-15,11-34-8 16,-6-23-7-16,-42 9-188 15,-39 12-416-15</inkml:trace>
  <inkml:trace contextRef="#ctx0" brushRef="#br0" timeOffset="60556.9984">4632 12444 1098 0,'0'0'144'0,"0"0"-94"16,0 0-40-16,0 0-9 15,0 0 0-15,0 0 0 16,0 0 13-16,100 58 25 16,-72-78-5-16,-5-5-15 15,-10-2-2-15,-10 2-8 16,-3 3 5-16,-21 10-1 0,-10 10-11 16,-8 4-1-16,-5 25 1 15,-3 26-2-15,5 26 1 16,12 23 23-16,14-9 16 15,16-22 2-15,3-29-3 16,21-23-23-16,10-8-3 16,29-11 2-16,31-19-5 15,33-47-10-15,0-23-92 16,-32 9-239-16,-31 12-271 0</inkml:trace>
  <inkml:trace contextRef="#ctx0" brushRef="#br0" timeOffset="60971.3832">5111 11548 1215 0,'0'0'186'0,"0"0"-70"16,0 0-92-16,0 0-23 16,24 82 15-16,-8 13 41 0,7 16-9 15,2 2-3 1,3-13-11-16,-5-25-2 15,4-20-17-15,-5-18-14 16,-1-9 8-16,0-1-8 16,7-3 0-16,-1-3 1 15,-3-7 4-15,-9-5 0 16,-3-7-6-16,-12-2-68 16,0 0 27-16,-23-12-89 0,-14-4-101 15,-12-1 65 1,-5 6 93-16,-1 8 65 0,4 3 8 15,12 18 49-15,8 28-1 16,13 30-8-16,12 27 34 16,6-3 6-16,12-21-2 15,17-31-21-15,18-28-34 16,25-20 11-16,35-23 18 16,17-32-1-16,0-20-25 15,-21-1-26-15,-36 27-195 16,-30 10-851-16</inkml:trace>
  <inkml:trace contextRef="#ctx0" brushRef="#br0" timeOffset="62139.9381">13672 18972 500 0,'0'0'286'15,"0"0"-173"-15,0 0-79 0,0 0-21 16,0 0 29-16,0 0 180 15,0 0-53-15,-23 4 24 16,23-22-91-16,0-5-20 16,0 1-40-16,0-4 5 15,-3 2-10-15,-3-2-15 16,2-7-9-16,1-8-8 16,3-20-4-16,0 1 0 15,7-10 0-15,7 0 1 16,-1 19-2-16,-1 5 0 15,1 15 0-15,0 12-7 0,-1 12-3 16,2 6 1-16,3 1 0 16,4 5-2-16,1 14 5 15,2 2 6-15,0 7 0 16,4 2 2-16,4 7 5 16,-1-2-7-16,3 6 1 15,0-2 0-15,-2 1 1 16,-4-3-2-16,1-8 1 15,-4-5-1-15,5-11-127 16,-8-7-154-16,-8-6-345 0</inkml:trace>
  <inkml:trace contextRef="#ctx0" brushRef="#br0" timeOffset="62404.6906">13620 18588 603 0,'0'0'563'0,"0"0"-407"15,0 0-57-15,0 0-67 16,0 0 5-16,0 0 17 15,0 0-22-15,13-12 12 0,14 2-24 16,7 0-20-16,12-4-29 16,-8 4-167-16,-10 0-370 0</inkml:trace>
  <inkml:trace contextRef="#ctx0" brushRef="#br0" timeOffset="63424.6027">14328 18530 894 0,'0'0'153'0,"0"0"-107"16,0 0-46-16,0 0-11 0,0 0-150 16,0 0 82-16,0 0 44 15,2-4-14-15,2-6 49 0,0-4 6 16,-4 0 151-1,0-4-9-15,0-2 7 16,0-8-37-16,-4-3-36 16,-3-2 2-16,-1 1-30 15,-2 1-18-15,-4 7-20 16,1 9 15-16,-5 14-8 16,-3 1-22-16,2 26 6 15,-1 10-7-15,4 8-1 16,4 0 1-16,8-5-6 0,4-9 5 15,1-12-1 1,21-13-6-16,13-10 0 16,8-27 8-16,8-16 10 0,-1-6-10 15,-6 5-15 1,-14 12 14-16,-11 14 1 0,-13 16 10 16,-6 7 24-16,0 24-12 15,-18 41-15-15,5 34-7 16,6 14-1-16,7 2 0 15,3-28 0-15,10-29 1 16,-2-19 0-16,0-5 1 16,1-1-1-16,1-4 0 15,-1-2 0-15,-6-10 0 16,-3-10 0-16,-3-7 9 16,-1 0 8-16,-16 0 5 15,-5-4-6-15,-5 1 9 0,0 0-12 16,-1 3-5-1,2 10-8-15,-1 10 0 0,2-3 0 16,1-5 0-16,2-6-37 16,4-2-53-16,6-4-91 15,6 0-42-15,5 0-12 16,1-7-750-16</inkml:trace>
  <inkml:trace contextRef="#ctx0" brushRef="#br0" timeOffset="63772.5694">14571 18751 804 0,'0'0'370'16,"0"0"-187"-16,0 0-80 16,99-70 6-16,-66 38-68 15,-2-5-25-15,-4-3 14 16,-2-2-18-16,-4-1-6 15,-9 3-5-15,-7-3-1 16,-5 3-12-16,-5 7-18 16,-13 7-9-16,-4 16 24 15,-4 10 15-15,-6 39 0 16,-3 43 0-16,1 28 1 16,7 7-1-16,11-19 0 0,13-35 10 15,3-30 8-15,3-14-5 16,16-8-6-16,12-8 0 15,14-3 5-15,30-53-12 16,-10-1-51-16,-11-5-511 0</inkml:trace>
  <inkml:trace contextRef="#ctx0" brushRef="#br0" timeOffset="66532.8921">8001 18305 447 0,'0'0'386'0,"0"0"-275"15,0 0-71-15,0 0-22 16,0 0-10-16,0 0-7 16,-13 0 0-16,13 0 0 15,0 0 0-15,0 0 64 16,0 0 45-16,0 0-47 16,0 0-27-16,0 0-23 15,0 0 4-15,0 7 30 16,0 5 16-16,0 8 83 15,0 4-49-15,0 6-57 16,3 3-26-16,5 3-6 16,6 9-8-16,-5-8-106 15,1-14-407-15</inkml:trace>
  <inkml:trace contextRef="#ctx0" brushRef="#br0" timeOffset="68422.0543">7995 17231 456 0,'0'0'623'16,"0"0"-513"-16,0 0-50 15,0 0-21-15,0 0 16 16,0 0-4-16,0 0-9 16,-70-9-28-16,70 9 1 15,0 0 17-15,0 0 26 0,-2 0-3 16,-2 0 2-1,-4 0-5-15,-1 6-34 0,-7 4-12 16,1 6-5-16,-3 0-1 16,-1 2 1-16,4 1 0 15,-4-5 0-15,-1-1 0 16,-1-6 0-16,-4-3 0 16,-5-2 9-16,-6-2-3 15,-7 0 2-15,-9 0-8 16,-11 0 1-16,-1 5-1 15,-9 6 0-15,3 6 1 16,-2 6-1-16,3 0 4 16,8-1-5-16,12-7 0 15,25-15-1-15,17-2-111 16,7-19-646-16</inkml:trace>
  <inkml:trace contextRef="#ctx0" brushRef="#br0" timeOffset="71972.7361">7683 11864 212 0,'0'0'130'16,"0"0"-62"-16,0 0-44 15,0 0-16-15,0 0-7 16,0 0 39-16,0 0 1 15,0 0 57-15,0 0 17 16,0 0 24-16,0 0 14 16,0 0-46-16,0 0-69 15,-4 0-9-15,1 0-13 16,0 0 4-16,3 0 6 0,0 0-13 16,0-1-13-16,0 1 0 15,0 0-2-15,0 0 1 16,0 0 1-16,0 0 0 15,3 0 0-15,0 3 0 16,0 2 0-16,1 1 0 16,-1 1 0-16,0 0 1 0,0 0 1 0,-3 0-1 31,0-1-1-31,3-1 1 16,-3-2 2-16,0 0-3 15,0-2 1-15,0-1 1 16,0 0 4-16,0 0 21 15,0 0 28-15,0 0-7 16,0 0-4-16,0 0-21 0,0 0-4 16,0 0-3-1,0 0-3-15,0 0-4 0,0 0-8 16,0 0-1-16,3 0-7 16,0 0-134-16,2 0-127 15,2 0 89-15,-1 2-42 16,-5 2-95-16</inkml:trace>
  <inkml:trace contextRef="#ctx0" brushRef="#br0" timeOffset="72904.6633">7889 18127 127 0,'0'0'0'15</inkml:trace>
  <inkml:trace contextRef="#ctx0" brushRef="#br0" timeOffset="74141.3204">7892 18672 466 0,'0'0'76'16,"0"0"-41"-16,0 0 30 16,0 0 1-16,0 0 141 15,0 0-93-15,0 0-49 16,-25-49 3-16,25 31 56 0,0-2-22 16,0 2-46-1,0 0-24-15,0-1-8 0,0-2-10 16,1-1 1-16,6-2-7 15,4-2-6-15,0 4 7 16,0 1-1-16,1 4-6 0,3 4-2 16,-1 3-1-1,0 3 0-15,0 5 0 16,-2 2-11-16,3 0 12 16,-3 6 1-16,4 4-1 15,-1 3-1-15,3 1 1 16,4 0 0-16,-2 4 0 15,1-1 0-15,-5 6 0 16,-4 0 0-16,-6 7 0 16,-6 6-2-16,0 5-5 0,0 1 7 15,-6-1-1 1,0-3 1-16,4-7-1 0,2-8 0 16,0-8-8-16,11-8-2 15,13-7 11-15,7-3 6 16,5-16 26-16,3-5-11 15,0 1-2-15,-5 3-19 16,-19 19-79-16,-9 1-266 16,-6 4-166-16</inkml:trace>
  <inkml:trace contextRef="#ctx0" brushRef="#br0" timeOffset="75036.8957">7482 17598 523 0,'0'0'126'0,"0"0"-96"15,0 0-15 1,0 0 38-16,0 0 29 15,0 0-4-15,0 0 8 16,10-50 5-16,-10 50-2 16,0 0-47-16,0 0-27 0,0 0-10 0,2 1-5 15,-1 4 0 1,2-1 0 0,3-1 0-16,-3-2 0 0,0 2-1 15,-3 0 1-15,0 0 0 16,3 4 1-16,-3-3 1 15,0 2-1-15,0-2 0 16,0-1 2-16,0-2-2 16,0-1-1-16,0 0 18 15,0 0 101-15,0 0 4 16,0 0-34-16,0 0-44 16,0 0-25-16,0 5-19 15,0 2-1-15,0 7-1 0,6 8 0 16,-3 12 1-16,2 8 0 0,0 8 1 15,1 3-1 1,2 3 0-16,1-7-39 16,10 10-112-16,-4-15-137 15,-3-10-379-15</inkml:trace>
  <inkml:trace contextRef="#ctx0" brushRef="#br0" timeOffset="77803.3415">8463 17685 660 0,'0'0'24'16,"0"0"16"-16,0 0-20 16,0 0 9-16,0 0 3 15,0 0-5-15,-10-18 1 16,10 9 18-16,0 5 54 0,0-2 46 16,0 3-4-16,0 3-54 15,0 0-47-15,0 0-27 16,3 10-14-16,0 6-1 15,3 4 1-15,3 2-1 16,0 4 1-16,6 1-1 16,-2 1 1-16,2 0-1 15,6 9 1-15,-6-12-16 0,-3-7-508 0</inkml:trace>
  <inkml:trace contextRef="#ctx0" brushRef="#br0" timeOffset="78470.2869">8628 18252 1033 0,'0'0'208'16,"0"0"-141"-16,0 0 35 15,0 0-37-15,0 0-20 16,-14-80-13-16,26 59-13 16,6 1-6-16,0 5-4 15,0 6-8-15,-3 5 0 16,-4 2 0-16,-3 2-1 15,-5 0 0-15,-3 9 1 16,0 7-1-16,-9 7 1 16,-9 5-1-16,-4 4 2 0,7-4 0 15,3-4-2 1,6-7 0-16,6-4-1 0,0-5-13 16,19-2 2-16,7-3 6 15,8-2 5-15,3-1 0 16,6 0-2-16,-2 0 3 15,-7 6-1-15,-7 1 0 16,-10 2 1-16,-12 4-2 16,-5 1 2-16,-16 3 10 15,-14 9 1-15,-12-1-4 16,-11 3-6-16,-4-1 5 16,-3-6-4-16,-19-21-2 0,12 0-88 15,10-21-652-15</inkml:trace>
  <inkml:trace contextRef="#ctx0" brushRef="#br0" timeOffset="80921.8591">8378 12735 494 0,'0'0'401'16,"0"0"-168"-16,0 0-97 15,0 0-40-15,0 0-3 16,0 0-31-16,0 0-2 16,-23-31-27-16,18 28 27 15,-1 0 4-15,-3-1-11 16,-4 1-21-16,-4 3-4 15,-7 0-12-15,-7 0-10 16,-3 10 1-16,-6 3-7 16,-1 1 1-16,1 0 1 0,-5-1-1 15,-1 0 1 1,-6-1 4-16,-6 1 10 0,-22 1 3 16,-30 3-6-16,-36 1-4 15,-18 5-3-15,-4-1 1 16,8 2-1-16,19-2-5 15,16-5-1-15,32-10 1 16,31-5-1-16,29-2 0 16,15 0 1-16,9-1-1 0,9-17-74 15,9 2-273 1,13-2-375-16</inkml:trace>
  <inkml:trace contextRef="#ctx0" brushRef="#br0" timeOffset="81606.3651">7683 11987 660 0,'0'0'217'16,"0"0"14"-16,0 0-83 15,0 0-22-15,0 0-72 16,0 0-12-16,0 0-7 15,-76-41 20-15,57 38-11 16,-7 3 2-16,-8 0-14 16,-12 6 30-16,-23 21-32 15,-27 19-17-15,-20 14-7 0,-5 5-4 16,23-13-1 0,25-15-1-16,31-19 1 15,11-7 1-15,7-7-1 0,24-19-1 16,0-15-84-16,18-12-423 0</inkml:trace>
  <inkml:trace contextRef="#ctx0" brushRef="#br0" timeOffset="82807.691">5960 12990 499 0,'0'0'52'15,"0"0"4"-15,0 0 12 16,0 0 37-16,0 0 77 16,-85-4-33-16,76 1-19 15,5 0-6-15,2 1-27 16,-1 0-26-16,3 2-23 15,0 0-19-15,0-1-11 16,0-2-17-16,15-1 6 16,3-6 8-16,13-4 4 15,4-3-3-15,6-2-15 16,1 1 1-16,4 6-1 16,-7 5 0-16,-2 7 0 0,-10 0 0 15,-12 16 0 1,-11 15 8-16,-4 10-9 0,-20 12 1 15,-12 6 1-15,-4 6-1 16,-2 0 5-16,7-2-5 16,5-4 0-16,5-3-1 15,9-9 0-15,12-3-20 16,0-14-195-16,11-13-463 0</inkml:trace>
  <inkml:trace contextRef="#ctx0" brushRef="#br0" timeOffset="83154.8354">6340 13118 1222 0,'0'0'209'16,"0"0"-123"-16,0 0-59 15,0 0-15-15,0 0-11 16,0 0-1-16,-56 73 1 15,56-46-1-15,6-2 0 16,13-5-1-16,6-9-5 16,5-8 3-16,3-3 2 15,0-13 1-15,-2-11 6 16,-7-5-6-16,-9-1 9 16,-12 0-7-16,-3 1 14 15,-21 3 27-15,-13 3-3 16,-5 8-14-16,-3 10-6 0,1 5-10 15,8 13-2 1,10 20-8-16,13 36-78 0,8-7-198 16,2-5-1026-16</inkml:trace>
  <inkml:trace contextRef="#ctx0" brushRef="#br0" timeOffset="91469.1038">7953 17277 370 0,'0'0'146'0,"0"0"-93"15,0 0 3-15,0 0-31 16,0 0-8-16,0 0 28 16,-64 3 85-16,53 1 6 15,1 0-54-15,3-1 51 16,-1-1-31-16,1-1-20 16,-2-1-24-16,0 3-27 15,-2-2-11-15,-3 2 25 16,-3 1-29-16,-2 2-7 15,-5-2-8-15,-6 2 6 0,-7 0-4 16,-10 2-2-16,-20 4 23 16,-16 4-1-16,-1 0-1 15,9-2-12-15,10-1 0 16,11-5-8-16,-7 2 5 16,-2 3-7-16,-14-2-32 15,19-4-157-15,10-4-347 0</inkml:trace>
  <inkml:trace contextRef="#ctx0" brushRef="#br0" timeOffset="92370.7278">5729 17892 561 0,'0'0'113'16,"0"0"-26"-16,0 0 28 16,0 0-46-16,0 0-17 15,0 0 44-15,0 0 63 16,-3-33-27-16,3 33-29 16,0 0-38-16,0 0-39 15,0-3-26-15,4-1-18 0,17-5 12 16,7-5 6-1,8-6 0-15,6-2 6 16,1 2-6-16,-4 6 0 16,-5 8-1-16,-5 6 0 15,-11 6 0-15,-8 17-15 0,-7 6 0 16,-3 5 15-16,0-4 0 16,-5-8 1-16,-1-8 1 15,4-8-1-15,2-6 1 16,0 0-1-16,0 0-27 15,13 0 12-15,5 0 15 16,3 0 0-16,1 0-2 16,-1 0 2-16,-6 0 1 15,-3 0-1-15,-3 0-1 16,-5 0 0-16,-2 0 1 16,-2 4 6-16,0 9 6 15,-11 24-5-15,-26 39-6 16,-14 32-1-16,-4-1-150 15,13-22-198-15,18-45 62 0</inkml:trace>
  <inkml:trace contextRef="#ctx0" brushRef="#br0" timeOffset="92674.2788">6392 17675 1365 0,'0'0'278'16,"0"0"-163"-16,0 0-73 16,0 0-27-16,0 0-15 15,-80 61-1-15,77-30-6 0,3 1-7 16,3-2-3 0,19-6 5-16,8-12-2 0,9-12-1 15,6-16 8 1,1-22 7-16,-6-9 12 0,-10 0-4 15,-12 7-7-15,-18 8 21 16,-12 14 26-16,-39 18-20 16,-7 2-28-16,-8 27-16 15,-5 36-91-15,28-8-59 16,11-11-234-16</inkml:trace>
  <inkml:trace contextRef="#ctx0" brushRef="#br0" timeOffset="98894.4372">21728 646 110 0,'0'0'242'0,"0"0"-180"15,0 0 237-15,0 0-156 16,0 0-55-16,0 0-33 15,-68-18-25-15,51 18-2 16,4 0-2-16,5 0-3 0,5 0-14 16,3 0 1-1,0 0 39-15,0 0-7 0,0 0-7 16,0 0-19-16,0 0-6 16,-1 0-9-16,1 2-1 15,0 1-1-15,0 2-6 16,0 2 7-16,0 3-1 15,0 1 1-15,-2 6 0 16,1 2 0-16,-4 8 8 16,-5 4 3-16,-1 6 5 15,-1 6 13-15,-2 4-10 16,2 7-6-16,1 3-1 16,5 1-4-16,5 6 3 15,1 1-3-15,0 1-7 16,0 2 1-16,0 0-1 0,3 0 0 15,-3-2 8 1,0-1-8-16,0-3 0 0,0-1 5 16,0-2-6-1,-2-1 3-15,2 1 4 0,0 0-6 16,0 3 9-16,0 2 11 16,0 2 6-16,0 0-5 15,2 2-6-15,4 11 9 16,0 13-11-16,-3 15-2 15,0 9 0-15,1-6-11 16,-1-13 6-16,2-12-5 16,1-4-1-16,-1-2 9 15,-2 1-1-15,-3 3-7 16,0 2 8-16,0 1-4 16,-3 0-5-16,-7 6 0 0,-2 4 2 15,-6 8 6-15,0 0-8 16,-1-1 12-16,1-4-3 15,2-7-1-15,7 1-2 16,4 0 2-16,2-2-8 16,3-2 8-16,0-1-7 15,6 1-1-15,-1 6 1 16,-2 4-2-16,-2-2 0 16,1 0 0-16,-1-4 0 15,-1-2 1-15,0 3-1 16,2 1 1-16,2-1 0 15,2 1 1-15,4 0-1 0,-1 1 0 16,1 7-1 0,-3 0 1-16,-1-3-1 0,0-3 0 15,-2-7 0-15,-1 2 0 16,0 1 0-16,-1 0 0 16,-1-2 1-16,1-1 7 15,-2 2-7-15,0 4-1 16,0 4 0-16,-11 0 0 15,-1-5 0-15,1-8 2 16,0-6-1-16,3-5 1 16,4-1-1-16,1-12-1 15,-1-11 0-15,2-10 6 16,-1-5-6-16,-1 7 0 16,-1 4 0-16,-1 5-1 15,0 0 1-15,-1-4 0 0,-1-3 0 16,4-3 0-16,-1-2 0 15,4-3 0-15,-1-1-1 16,2-4 1-16,0 0 0 16,0-2-1-16,0-3 1 15,0 1 0-15,0-1-1 16,0-2 2-16,0 0-1 16,0 0 0-16,0-6 0 15,0 0 0-15,0-1-1 16,0-4 1-16,5-1 0 15,1 0 0-15,4 0-1 16,11 9-5-16,-3-3 5 16,-5-7-344-16</inkml:trace>
  <inkml:trace contextRef="#ctx0" brushRef="#br0" timeOffset="99435.7971">21612 9185 1041 0,'0'0'229'0,"0"0"-149"16,0 0-72-16,0 0-8 15,0 0 1-15,0 0 14 16,0 0 4-16,-9 90-9 16,8-69-4-16,1 2 4 15,-2 2-9-15,-4 3-1 16,0-4-100-16,-2-15-1116 0</inkml:trace>
  <inkml:trace contextRef="#ctx0" brushRef="#br0" timeOffset="101426.18">22235 2423 525 0,'0'0'208'16,"0"0"-82"-16,0 0-70 15,0 0 26-15,0 0 98 16,0 0-43-16,0 0-77 15,-6 0-43-15,6 0-2 16,0 0 15-16,0 0 85 0,0 0 6 16,-6 0-31-16,-7 0-55 15,0 0-25-15,-5 4-10 16,0 3-1-16,1 3 0 16,5-1-7-16,2 3 1 15,1 2-3-15,2 3 8 16,-1 6 1-16,-1 3 0 15,-1 7 0-15,1 3 0 16,-1 8 1-16,0 7 0 16,3 4 1-16,2 3-1 15,4 1 1-15,-2-4 1 0,3 0 4 16,0-1-5 0,0 0 0-16,10 2 9 0,1 3-10 15,2 3 6-15,4 2-5 16,1 1 0-16,-3 0 8 15,1 0-9-15,-2 9 0 16,0 15 6-16,1 16 13 16,5-1 1-16,-2-16-1 15,1-23 6-15,-1-22-1 16,4 10-10-16,11 20 4 16,9 21 4-16,1 11 0 15,-7-9-10-15,-9-10-11 16,-8-7 9-16,-4 1-3 15,1 8-7-15,-2 5 0 16,5-3 2-16,-1-2-1 0,3-5 0 16,-3-5 0-16,-6-1 0 15,-1 3 1-15,-4 2-2 16,-4 0 1-16,0 1 5 16,-2 1 3-16,2 2-3 15,0 5-6-15,0 10 0 16,0-4 0-16,2-2 0 15,0-5 0-15,-1-4 0 16,-4 3 1-16,0 1 1 16,0 2-1-16,-14-2 1 15,-1 4 6-15,-4 2 0 16,-2 8-8-16,-1 4 1 0,-2 0-1 16,0-4 2-16,0-8-1 15,6-4 5-15,-1-3-4 16,4-3-1-16,-1-4 0 15,0-5 6-15,2 1-6 16,-1-1 4-16,-3 4-5 16,1 1-1-16,-2 0 0 15,5-14 1-15,0-17 0 16,2-12 1-16,-3-7 6 16,0 5-1-16,-5 4-6 15,0 4 0-15,0-2 2 16,2-3-1-16,2-6 0 15,3-6 2-15,2-7-3 16,5-8 9-16,1-6-8 16,3-4 0-16,2-3 8 0,0 0-9 15,8 0-46-15,8-8-260 16,1-9-322-16</inkml:trace>
  <inkml:trace contextRef="#ctx0" brushRef="#br0" timeOffset="102110.6457">22226 9240 1054 0,'0'0'187'0,"0"0"-112"16,0 0-20-16,0 0 24 15,0 0-33-15,0 0-33 16,0 0-13-16,81-74 1 16,-36 60 9-16,-5 4-9 15,-8 5 7-15,-13 2-8 16,-10 3 0-16,-9 0 0 16,0 8 1-16,-11 8 21 0,-10 4-15 15,-2 2-7 1,3 3 0-16,2 1-1 0,9 4-8 15,5 3 8-15,4 6-5 16,0 4-3-16,10 3 8 16,5-3-14-16,5-2 14 15,-3-9 0-15,-5-7-12 16,-5-10 13-16,-7-5 0 16,-16-3 80-16,-36 0 22 15,-7 0-74-15,-10-3-18 16,-19-8-10-16,28-15-147 15,11-16-668-15</inkml:trace>
  <inkml:trace contextRef="#ctx0" brushRef="#br0" timeOffset="106115.3069">21810 8252 179 0,'0'0'95'0,"0"0"-66"0,0 0 1 15,0 0-14-15,0 0 33 16,0 0-21-16,0 0 203 16,20 30-68-16,-20-29-91 0,0-1 42 15,0 0 3 1,0 0-21-16,0 0-24 16,0 0-11-16,0 0-7 15,0 0-11-15,0 0-12 16,0 0-4-16,0 0-5 15,0 0-6-15,0 0-3 0,0 0 13 16,1 0 43-16,-1 0 21 16,0 0 2-16,0-1-39 15,0-6-34-15,0-2-6 16,0 0 22-16,0-1 4 16,0-2-25-16,0-2-6 15,0-1-2-15,-1-3 3 16,-2-2 40-16,-5 1-15 0,2-1 0 15,0-1 10 1,-1 0-18-16,-1 1-12 16,1 0-4-16,0 1-4 15,-1-1-4-15,2 0 9 16,1 2 7-16,0-2 1 16,2 0 0-16,1 2-9 15,1 1 2-15,-1 0 0 16,1 2-6-16,-2-2-5 15,1 1 2-15,-1-1-3 0,0 1 1 16,2 0 1-16,1 0 4 16,0 1-5-16,0-1 0 15,0 2 1-15,0 1 4 16,0 2 4-16,0 0-1 16,0 2 9-16,0-1-8 15,-2 3-8-15,0-1 5 16,2 2-1-16,0 0-4 15,0 2-2-15,0 0 0 16,0 0-2-16,0-1 2 0,0 1 0 16,0 1 0-16,0 1 0 15,0-1 1 1,0 1 0-16,0 1 0 0,0 1 0 16,0-1-1-16,2-2-1 15,1 0 1-15,0-2 0 16,3-1-1-16,-1-1 1 15,-2 1 0-15,0-1 1 16,0 3 6-16,-1-2-6 16,1 3 0-16,-1-1-1 15,1 0 1-15,-2-1-1 16,4 0 0-16,-2-1 0 16,2 1 0-16,-1-1 0 15,2 0-1-15,-2 2 1 16,-1 1 0-16,0 1 0 15,0-3 0-15,0 3 0 0,0-3 0 16,2 1 1-16,-2-2-1 16,1 2 0-16,-1-2 1 15,-1 1 0-15,1-1-1 16,0-1 1-16,-2 1 1 16,2-1-2-16,-1 2 1 15,-1-2 0-15,2-2-1 16,-1 1 2-16,-1-3-1 15,1-2 0-15,-1 1 0 16,2-1-1-16,-3 2 1 16,1 0 0-16,1 0-1 15,-1-2 1-15,1-1-1 16,-2-2 1-16,0-2 0 16,0-1 0-16,0-3 0 0,0 0 0 15,0-1 0 1,0 1-1-16,1-4 1 0,1-1-1 15,-1-1 0-15,2-4 0 16,-1-4 0-16,-2 1 1 16,1-2-1-16,-1 2 1 15,0 1 0-15,0 0-1 16,0 1 1-16,0-1 0 16,-4-2-1-16,-1 3 0 15,1-3-1-15,1 3 1 16,-1-2-1-16,2 1 0 0,2 1 1 15,0-1-1 1,0 2 1-16,3-4-1 0,4 2 2 16,1-1-2-16,0 0 1 15,-2 0 0-15,-1 1 0 16,0-1 0-16,-2 2 1 16,1-1-1-16,1 1 0 15,-1 3 2-15,2 0-1 16,0 2-1-16,0-2 1 15,-1 0-1-15,1 1 0 16,0-1 1-16,-1 3-1 16,1 2 1-16,0 1-1 15,1 1 0-15,0 1 0 16,0 0-1-16,-2 0 1 16,1-1-1-16,-3 1 2 0,1-4-1 15,-2 1 0 1,-1-2 2-16,2-1-2 0,-1 0 0 15,2-1-1 1,2 0 0-16,0 0 0 0,0-4 0 16,2 0 1-16,-1 0 0 15,-1 0 0-15,-3-1 0 16,-2 2 6-16,-1-1-6 16,0 0 0-16,0-2-1 15,0 0 2-15,0-1 0 16,0-7 0-16,0 0 0 15,0-3 0-15,0 1-1 0,2 1 0 16,1 1 0-16,-1-1 0 16,-2 2 1-16,0-1 0 15,0 1-1-15,-7 1 1 16,-2 0 0-16,-1 0 0 16,4 0 0-16,2 2-1 15,4-2 0-15,0-2 0 16,0 0-1-16,0-3 0 15,0 3 1-15,0-2-1 16,0 0 2-16,0-2-1 16,-3 1 1-16,-7-3 8 15,-3-1-9-15,3-3 1 16,1 0-1-16,2 1 0 0,2-1 0 16,4 3 0-16,1 0 0 15,0 1 1-15,0-1-1 16,0 1 2-16,0 1-1 15,0 0-1-15,0 2 6 16,-5-1-4-16,-4 3 8 16,-3 2-3-16,2 1-6 15,1 0-1-15,-2 2 0 16,2-1 1-16,2 2-1 16,-1 0 1-16,1 0 0 15,1 0 0-15,0-4-1 16,0 1 1-16,1-2 0 15,1-2-1-15,3 2 0 16,-1 1 0-16,1 2 0 16,1 3 0-16,0 0 0 15,0 2 0-15,0 2 5 16,0 2-5-16,0 1 0 0,0 2 0 16,0 0 0-16,0 3 0 15,0 1-1-15,0 0 0 16,3 1 0-16,2 0 0 15,-2 3 1-15,0 0 0 16,0 0 1-16,-1 1-1 16,-1 3 0-16,1 0 1 0,-1 2-1 15,3 1-1 1,-1 2 1-16,1-1-6 16,2 1 5-16,0 0-7 15,0 1 2-15,1 0 6 0,-2 2-1 16,2-1 1-16,-2-1 1 15,-2 2 0-15,1-2 7 16,-2 0-7-16,1-1 5 16,-2 0 2-16,1 0-7 31,-1 1 6-31,1 0-7 0,1-2 0 0,-1-1 0 16,1 0 1-16,0-3-1 15,-1 1 1-15,1-1-1 16,-2 3 0-16,-1 3 6 15,2 3-6-15,-2 2 1 0,0 0 0 16,0 1 0 0,0-1 5-16,0 1-6 15,0-2 1-15,0 2 5 0,0 1-5 16,0 0 5-16,0 0-6 16,0 3 0-16,0 0-6 15,0 0 5-15,0 0-10 16,0 0-124-16,0 4-341 15,0-1 117-15</inkml:trace>
  <inkml:trace contextRef="#ctx0" brushRef="#br0" timeOffset="108694.1258">21901 1881 179 0,'0'0'136'0,"0"0"161"15,0 0-111-15,0 0-52 16,0 0-51-16,0 0-34 16,0 0-32-16,6-6-8 15,-3 3-2-15,1 1 11 0,-2 0 42 16,-2 1 42-1,2-1-31-15,-2 1-12 0,0-2-11 16,1 0-20-16,2 0-9 0,2-1-9 16,1-2 1-16,1 2-9 15,2-2 4 1,-2 4-6-16,-2-1 1 16,0 1 6-16,-4 2 1 15,1-1 2-15,-1 0 9 16,1-2 23-16,2 0-19 15,-3 0-7-15,2 0 5 0,-3 2 5 16,0 1 3 0,0 0-7-16,0 0-12 0,0 0 14 15,-7 0 8 1,-7 0-3-16,-11 0-20 0,-26 0-9 16,-35 0 1-16,-47 4 1 15,-31 10-2-15,-30 5 1 16,-22-2 0-16,-4-2 0 15,-3-2 1-15,26-6-1 16,37-3 7-16,50-2 16 16,42-1 8-16,34 0-17 15,16 1-15-15,11-1-15 0,10 2-190 16,15-2-134 0,7-1 1-16</inkml:trace>
  <inkml:trace contextRef="#ctx0" brushRef="#br0" timeOffset="109459.9975">21767 527 228 0,'0'0'502'0,"0"0"-405"15,0 0-74-15,0 0-20 16,0 0-2-16,0 0 1 15,0 0-1-15,-43 3 5 16,32-1-5-16,2-1-1 16,1 0 2-16,3 1-1 15,1-2-1-15,-1 1 1 16,0 1-1-16,-1 1 1 16,-7 5-1-16,4-1-15 15,3-1-142-15</inkml:trace>
  <inkml:trace contextRef="#ctx0" brushRef="#br0" timeOffset="109754.9777">21693 592 13 0,'0'0'322'0,"0"0"-120"16,0 0-58-16,0 0-92 16,0 0-26-16,0 0 36 15,0 0 65-15,-26 7 16 16,23-7-12-16,2 0-47 15,-1 0 14-15,-1 0-15 16,-1 0-25-16,-7-1-16 16,-10-2-15-16,-13-1-10 15,-32 1-4-15,-41 3-11 16,-47 0 6-16,-25 2-2 0,-16 14-5 16,-11 6 18-16,-6 2-3 15,-15 1-9-15,8-3-5 16,52-6-2-16,55-7-54 15,64-8 12-15,39-1-9 16,9 0-87-16</inkml:trace>
  <inkml:trace contextRef="#ctx0" brushRef="#br0" timeOffset="110815.1646">22174 2471 380 0,'0'0'222'0,"0"0"-21"15,0 0-107-15,0 0-39 0,0 0 85 16,0 0 6 0,-91-19-40-16,68 15-50 0,-7 2 5 15,-8 2-16-15,-4 0-13 16,-11 0-8-16,-19 2-11 16,-35 6 1-16,-47 4 5 15,-35 0 6-15,-26 4 8 16,-24 4 17-16,-11 6 22 15,-10 6-36-15,0-3-17 16,30-2-12-16,45-6-6 16,52-7 10-16,49-5 9 15,30-5-8-15,17-4-12 16,-16 0-15-16,12 0-178 16,-2-4-206-16</inkml:trace>
  <inkml:trace contextRef="#ctx0" brushRef="#br0" timeOffset="112484.0125">19477 562 469 0,'0'0'486'0,"0"0"-385"16,0 0-18-16,0 0 19 16,0 0 23-16,0 0-36 15,0 0 31-15,-20-23-15 16,19 21-10-16,-1 2-6 15,1 0-23-15,-1 0-22 0,2 0-28 16,0 0-16-16,0 9-25 16,0 11 10-16,0 8 14 15,0 10-7-15,0 6 8 16,2 2 0-16,4-1 1 16,0 1-1-16,2 0 1 15,2 2-1-15,0 15-76 16,-1-10-238-16,-3-17-790 0</inkml:trace>
  <inkml:trace contextRef="#ctx0" brushRef="#br0" timeOffset="113274.5568">19644 1714 614 0,'0'0'538'0,"0"0"-377"16,0 0-87-16,0 0-25 16,0 0-47-16,0 0-2 15,0 0-19-15,-5-27 18 16,31 42 0-16,5 2 1 15,0 2 1-15,-3 4-1 16,-6 1 1-16,-8 0 0 16,-9 2-1-16,-5 3 10 15,0-2 1-15,-8-2-4 0,-3-4 3 16,-1-2-4 0,2-5 16-16,2-3 10 0,3-1-14 15,2-3-10-15,3-2-8 16,0 2 0-16,14-1-4 15,11 3 4-15,11-1 16 16,10 1-7-16,14-1-9 16,-11-2-134-16,-12-5-1142 0</inkml:trace>
  <inkml:trace contextRef="#ctx0" brushRef="#br0" timeOffset="114025.0135">18922 2682 347 0,'0'0'535'0,"0"0"-535"16,0 0-49-1,0 0 36-15,0 0 12 0,80-27 1 16,-74 25 45-1,-4 2 46-15,-2 0 80 0,0 0-77 16,0 0-62 0,2 0-28-16,-1 0-4 0,5 1-3 15,0 8 3-15,0-1 3 16,0 3 6-16,-3 3-1 16,-3 3 2-16,0 6-4 15,-11 4-4-15,-3 2 6 16,0-3-6-16,6-5-1 15,5-5 0-15,3-5 0 16,0-3-1-16,6 0-1 16,10 2 1-16,3-1 1 15,3 2 0-15,1 2 0 16,-1 1 0-16,-4 4 1 16,-9 0 6-16,-8 2-7 15,-1-1 0-15,-1-1 0 0,-15-1 0 16,-4-2 77-16,-5 1 21 15,-5 1-49-15,-6 0-33 16,-3 1-17-16,-21-4-1 16,11-2-188-16,9-12-780 0</inkml:trace>
  <inkml:trace contextRef="#ctx0" brushRef="#br0" timeOffset="129850.295">24521 6949 398 0,'0'0'17'0,"0"0"-17"16,0 0-104-16</inkml:trace>
  <inkml:trace contextRef="#ctx0" brushRef="#br0" timeOffset="134174.401">19368 9647 375 0,'0'0'13'0,"0"0"205"16,0 0-130-16,0 0-55 15,0 0 1-15,0 0 38 16,-57-30-9-16,45 23 4 15,-1 1-7-15,-2 2 4 0,-3 1-18 16,-4 3-5 0,-4 0-15-16,-7 3-16 0,-8 11-3 15,-4 4-1-15,-6 6 3 16,-4 4-4-16,-4 5-4 16,-3 2 5-16,1 5-5 15,4-1 0-15,7 5 0 16,11 1 0-16,18 3 1 15,18-2-1-15,9 1-1 16,28-3 1-16,14-5 2 16,6-8-3-16,6-7 1 15,2-11 0-15,3-9 5 16,1-4 4-16,0-11 0 16,-2-15 6-16,-1-9-7 0,-5-7 3 15,-10-7-5 1,-11-4-1-16,-21 3 2 15,-16 3 1-15,-16 6-8 0,-44 11 12 16,-31 17-13-16,-27 13-8 16,8 6-1-16,22 15-11 15,18-1-60-15,36-8-229 16,4-7-297-16</inkml:trace>
  <inkml:trace contextRef="#ctx0" brushRef="#br0" timeOffset="140388.5781">10152 4656 965 0,'0'0'161'0,"0"0"-115"16,0 0-17-16,0 0-19 16,0 0-10-16,0 0-4 15,0-1 3-15,2 1-4 16,1 0-4-16,3 0 9 0,0 4 0 15,4 13 22 1,-3 13 7-16,-2 25 7 16,-5 38 5-16,3 34-15 15,6 10-10-15,3-20-8 16,1-38-7-16,-2-40 5 16,4-13-5-16,-5-6-1 0,2-8 0 15,-3-7 0 1,-3-10 58-16,0-44 114 0,3-46-126 15,0-50-31-15,0-24-15 16,4-9-7-16,1 10-18 16,3 24 0-16,3 12-23 15,-4 30 16-15,-5 33 23 16,-8 29 8-16,0 19-4 16,-3 6 5-16,3 6 0 15,6 5-14-15,3 4-12 16,8 13 11-16,7 12 4 15,8 9 10-15,-1 10-1 16,8 19 2-16,2 28 0 16,-3 23 0-16,-7 15 1 0,-10 1 0 15,-3-6 0-15,-8-12 6 16,-2-22-6-16,1-24 0 16,-5-23 0-16,-2-18-1 15,-5 1 0-15,0 2 0 16,-17 5 6-16,-44 13 8 15,-51 19-14-15,-46 14-42 16,18-9-128-16,23-24-315 0</inkml:trace>
  <inkml:trace contextRef="#ctx0" brushRef="#br0" timeOffset="141552.4142">25310 1082 636 0,'0'0'375'0,"0"0"-323"16,0 0-31-16,0 0-11 16,0 0-10-16,0 0-38 15,26 41 38-15,-26-17 31 16,0 7 38-16,0 4-23 16,4-1-20-16,26-5-1 0,42-13 71 15,71-16 33-15,88-38-10 16,47-21-58-16,14-10-30 15,-38 8-17-15,-77 22-6 16,-59 16-8-16,-57 16-26 16,-61 27-46-16,-22 15-186 15,-30 6-312-15</inkml:trace>
  <inkml:trace contextRef="#ctx0" brushRef="#br0" timeOffset="142865.928">12908 10265 373 0,'0'0'176'0,"0"0"-85"16,0 0 25-16,0 0 24 16,0 0 23-16,0 0-46 15,0 0-49-15,-73-66-33 16,71 65-9-16,2 1-25 16,0 0-1-16,0 5-1 15,0 8 1-15,6 4 0 16,3 3 0-16,3 2 0 15,0 4 2-15,0 1 8 16,1 2-4-16,-1 1-5 16,0 0-1-16,3-4 2 15,4-3 4-15,8-6-6 0,12-8 6 16,28-9 45-16,35-19-9 16,38-37-22-16,27-15-8 15,0-1-1-15,-22 19-5 16,-36 28-6-16,-39 20-55 15,-31 5-214-15</inkml:trace>
  <inkml:trace contextRef="#ctx0" brushRef="#br0" timeOffset="146984.7595">11204 4792 593 0,'0'0'208'0,"0"0"-152"16,0 0-34-16,0 0 17 0,0 0 38 15,0 0 2 1,-82-51 22-16,76 47 1 15,6 1-21-15,-3 1-9 16,3 2-46-16,0 0-26 16,15 0-1-16,12 7 0 0,10 3 1 15,14-1 1 1,7-3-1-16,5-6 1 16,-4 0 6-16,-7-9-5 0,-13-5 5 15,-13-2 3-15,-16 2-3 16,-10 2 18-16,-9 2-3 15,-27 4-22-15,-29 6-7 16,1 2-12-16,-8 18 17 16,3 9-8-16,19 5 9 15,6 8 0-15,16 8 0 16,15 3-5-16,13 4 4 16,8 2 1-16,27-4 0 15,26-5-1-15,33-14 2 16,21-18-9-16,-17-11-217 15,-20-7-458-15</inkml:trace>
  <inkml:trace contextRef="#ctx0" brushRef="#br0" timeOffset="147518.9721">12005 4573 975 0,'0'0'159'0,"0"0"-69"16,-79-92-30-16,45 61 17 15,4 9 2-15,3 11-40 16,6 8-20-16,5 3-11 16,4 18-7-16,3 13-1 15,6 10 0-15,3 7 1 16,2 3-1-16,15-3 0 16,9-4 0-16,3-9-1 15,4-8-9-15,0-6 10 16,0-7 0-16,-3-1 0 0,-5-1 0 15,-5 4 0-15,-4 5 2 16,-4 10-1-16,-6 18 0 16,-3 3 7-16,-3 10-8 15,-3 2 1-15,-9-10-1 16,-2 3 1-16,1-9-1 16,4-5 0-16,2-4 1 15,-2 1 5-15,6-1-6 16,-2 4 2-16,-1 3-2 15,-3 7 0-15,-5 3 0 16,-6 3-20-16,-2-2-2 16,-1-9 11-16,3-7 2 0,3-10 7 15,4-10 1 1,1-8 1-16,0-6 1 0,-3-6 7 16,-2-1 0-1,-8 0 2-15,-6-16-9 0,-11-4 0 16,-7-5 6-16,-5-4-7 15,2-7 0-15,15-3 0 16,29-36-54-16,8 7-237 16,11 2-242-16</inkml:trace>
  <inkml:trace contextRef="#ctx0" brushRef="#br0" timeOffset="147924.1927">12521 4954 1156 0,'0'0'176'15,"0"0"-122"-15,0 0-40 16,0 0 5-16,102-97-13 16,-49 56 3-16,0-1-2 15,-9 5 3-15,-15 9 0 16,-20 9-2-16,-9 14 12 0,-33 5-15 16,-30 24-5-16,-32 29 0 15,-17 28-1-15,4 12 0 16,30-9 0-16,36-20 0 15,25-24 1-15,14-10 1 16,3 1-1-16,17-1 0 16,28-2 0-16,38-17 0 15,28-13-28-15,-10-16-174 16,-19-11-571-16</inkml:trace>
  <inkml:trace contextRef="#ctx0" brushRef="#br0" timeOffset="148255.839">13139 4891 1177 0,'0'0'187'0,"0"0"-151"16,0 0-28-16,0 0-8 15,0 0-1-15,103 5 1 16,-54-36 2-16,7-9-1 15,-1-4 20-15,-9 1 11 16,-18 8-11-16,-23 14-21 16,-11 11-66-16,-50 10-45 15,-27 30 66-15,-2 9 33 16,6 5 12-16,13 4 1 16,20-3 48-16,4 7 28 15,9 4-33-15,19-6-18 0,14-8-15 16,17-11-3-16,40-14-7 15,58-21 11-15,-6-19-12 16,-3-13-224-16</inkml:trace>
  <inkml:trace contextRef="#ctx0" brushRef="#br0" timeOffset="149020.5123">14065 4865 1538 0,'0'0'153'0,"0"0"-153"15,0 0 0-15,0 0-5 16,135 5 4-16,-72-2-184 16,-5-3-347-16</inkml:trace>
  <inkml:trace contextRef="#ctx0" brushRef="#br0" timeOffset="149167.0395">14170 5217 1408 0,'0'0'244'0,"0"0"-168"16,0 0-75-16,130-13-1 16,7-11 12-16,24-10-12 0,-28 4-48 15,-37 2-340-15</inkml:trace>
  <inkml:trace contextRef="#ctx0" brushRef="#br0" timeOffset="192401.1758">22367 11379 713 0,'0'0'185'0,"0"0"-79"0,0 0-9 15,0 0 7-15,0 0-39 16,-76-85-6-16,73 71-22 15,1 0 8-15,2 1 26 16,0 0-19-16,0 1-21 16,2 1-5-16,13-2-12 15,8 2-8-15,12-3-5 16,11 1 0-16,6 3 0 16,5 6 0-16,-2 4 2 15,-10 14-2-15,-11 30-1 16,-22 31-23-16,-15 32-14 15,-25 8-21-15,-8-14 12 16,9-31 27-16,12-33 13 16,8-12 5-16,-1-1 1 15,4-1-1-15,-1-2-1 0,3-8 1 16,2-5-8 0,0-4 2-16,0-1 7 0,0-3 5 15,13 0 22-15,7 0 52 16,13-7-3-16,11-8-35 15,9-2-19-15,10 2-9 16,4 8-13-16,20 7-139 16,-20 15-133-16,-18 5-580 0</inkml:trace>
  <inkml:trace contextRef="#ctx0" brushRef="#br0" timeOffset="192869.9186">23711 11368 1003 0,'0'0'184'15,"0"0"-94"-15,0 0-67 16,0 0-17-16,0 0-6 16,0 0 61-16,145 1-14 15,-27-4-9-15,19-11-13 0,2-1-6 16,-15 6-19-1,-44 9-29-15,-23 0-292 0</inkml:trace>
  <inkml:trace contextRef="#ctx0" brushRef="#br0" timeOffset="193340.2475">25197 10854 1056 0,'0'0'161'16,"0"0"-99"-16,0 0-62 15,0 0 7-15,0 0-6 16,94 1 0-16,-39 5 9 16,9-2 4-16,5-1-3 15,1-3 0-15,-7 0 1 16,-11 0-11-16,-12 0 5 15,-12 0-4-15,-12 3-2 0,-13 9 1 16,-3 8 5 0,-11 13 1-16,-16 12-6 0,-6 10 10 15,-3 10-4-15,-7 16-6 16,-5 24-1-16,-4 29 1 16,7 5-1-16,13-17-101 15,12-39-259-15,16-43-505 0</inkml:trace>
  <inkml:trace contextRef="#ctx0" brushRef="#br0" timeOffset="193762.5856">26400 10858 1162 0,'0'0'168'15,"0"0"-97"-15,0 0-52 16,0 0 25-16,0 0-9 0,0 0-12 16,0 0-9-16,68 60-8 15,-58-32-4-15,-2 1 6 16,-5 1-7-16,-3 0 10 16,-4 0-3-16,-22 3 7 15,-8 1 1-15,-8 0-10 16,-6 0-6-16,2-5-72 15,6-6-49-15,10-16-57 16,12-7-137-16,9-4-13 0</inkml:trace>
  <inkml:trace contextRef="#ctx0" brushRef="#br0" timeOffset="193910.5397">26538 10683 947 0,'0'0'198'0,"0"0"-85"15,0 0-70 1,0 0-24-16,0 0 3 0,96-52-22 16,-74 65-53-16,-7 11-177 15,-6 2-124-15</inkml:trace>
  <inkml:trace contextRef="#ctx0" brushRef="#br0" timeOffset="194228.1974">27676 10652 1175 0,'0'0'231'0,"0"0"-111"16,0 0-98-16,0 0-21 16,0 0-1-16,-59 82 3 15,8-4-2-15,-19 26 6 16,-12 6-5-16,-3-6 5 16,15-23-6-16,18-27 0 15,16-15-1-15,8 2-48 16,9-7-144-16,5-12-341 0</inkml:trace>
  <inkml:trace contextRef="#ctx0" brushRef="#br0" timeOffset="194383.0577">27190 10967 1292 0,'0'0'172'0,"0"0"-93"15,0 0-79-15,0 0-186 16,0 0 42-16,0 0-205 0</inkml:trace>
  <inkml:trace contextRef="#ctx0" brushRef="#br0" timeOffset="194568.0861">27841 11090 1388 0,'0'0'253'15,"0"0"-218"-15,0 0-35 16,0 0-54-16,-96 21-264 16,82-15-544-16</inkml:trace>
  <inkml:trace contextRef="#ctx0" brushRef="#br0" timeOffset="195364.3816">26406 10915 479 0,'0'0'124'0,"0"0"-34"15,0 0 44-15,0 0-46 16,0 0 29-16,0 0 3 15,0 0-34-15,-6-53 3 16,0 37-28-16,-2-3-23 16,2 1 3-16,-1-2-8 15,1 0-5-15,3 2-15 0,1 3 3 16,1 2 23-16,1 6-13 16,0 2-12-16,0 4-14 15,9-1-12-15,10 1 12 16,9-2 1-16,7-2 8 15,4-1-9-15,5-2 1 16,3-2 1-16,2 0-1 16,2-1 1-16,-1-2-1 15,-2 1 0-15,-5 1 1 16,-5-2-1-16,-6 1 0 16,-3 1 0-16,-7 1-1 15,-8 4-6-15,-14 8-16 0,-14 12-115 16,-17 4-186-16</inkml:trace>
  <inkml:trace contextRef="#ctx0" brushRef="#br0" timeOffset="196567.7125">22546 13023 753 0,'0'0'207'16,"0"0"-54"-16,0 0-44 16,0 0 2-16,0 0 21 0,0 0-45 15,0 0-52 1,-19-45-22-16,47 28-5 16,12-1-1-16,5-1-7 0,4 3 2 15,-4 5 6 1,-5 8-8-16,-7 3 0 0,-17 10-2 15,-14 17 2-15,-4 10 1 0,-23 4 4 16,-5 3-4 0,2-5-1-16,8-6 0 15,10-5-1-15,10-7 1 16,7-1-2-16,17-5-14 16,13-2 2-16,8-3 5 0,7-3 7 15,-1 0 2 1,-5-2-1-16,-11 1 0 15,-13 2-7-15,-14 2 2 16,-8 8 6-16,-12 4 14 16,-21 9 32-16,-13 9-30 15,-6 2-9-15,-1 0-7 0,6-5 0 16,15-10-45 0,15-12-111-16,12-15-466 0</inkml:trace>
  <inkml:trace contextRef="#ctx0" brushRef="#br0" timeOffset="196827.3265">23383 13197 732 0,'0'0'300'15,"0"0"-213"-15,0 0-86 16,0 0 97-16,0 0 34 16,124 4 0-16,-38-27-34 15,2-1-33-15,-8 2-33 16,-8 5-18-16,24 12-14 16,-10 4-196-16,4-5-357 0</inkml:trace>
  <inkml:trace contextRef="#ctx0" brushRef="#br0" timeOffset="197580.2431">25831 12687 1056 0,'0'0'214'0,"0"0"-112"16,-45-87-50-16,16 53-27 15,-7 5-14-15,-6 8-5 16,-4 9-5-16,2 10 4 15,5 4-5-15,8 22-1 16,9 14-6-16,11 7 1 16,11 7 4-16,0-3 1 15,26-5 0-15,15-13-1 16,27-20-7-16,-1-11 9 16,10-14 0-16,-3-18 1 15,-18-2 0-15,-6 3 0 16,-19 7 5-16,-16 14 16 15,-15 10 61-15,-5 11-48 0,-26 34-29 16,-9 26-4-16,2 25-1 16,7 7 0-16,19-3 1 15,12-10-2-15,0-20 6 16,11-14-6-16,2-12 1 16,11 19-2-16,-2-9-124 15,-1-6-372-15</inkml:trace>
  <inkml:trace contextRef="#ctx0" brushRef="#br0" timeOffset="198171.7065">26323 12327 1114 0,'0'0'158'16,"0"0"-106"-16,0 0-39 0,0 0-13 16,-43 79 0-16,37-35 1 15,3 7 2-15,3 4-2 16,0 0 1-16,6-3-1 16,12-8 0-16,7-10-1 15,8-16 1-15,9-18 0 16,7-7 12-16,4-29-3 15,3-10 3-15,-4-9-2 16,-7 1-3-16,-10 7 4 16,-12 7 13-16,-11 10 9 15,-9 11 38-15,-3 6-8 16,0 9 4-16,0 4-31 0,0 0-37 16,-1 15-8-1,-5 13 1-15,0 11 7 0,3 8 0 16,1 21 0-16,2-1 0 15,0 4 0-15,0 13 0 16,0 0 0-16,0 21 2 16,0 4-2-16,0-18-102 15,0-27-162-15,5-36-538 0</inkml:trace>
  <inkml:trace contextRef="#ctx0" brushRef="#br0" timeOffset="198518.3344">28005 12335 1255 0,'0'0'25'16,"0"0"-5"-16,0 0-14 0,-103 88-5 16,51-40 47-1,-14 17 1-15,-7 20-1 16,7-5-14-16,9-6-17 0,15-11-7 15,12-14-3-15,1 7 2 16,-1 18-9-16,11-18-48 16,8-14-211-16</inkml:trace>
  <inkml:trace contextRef="#ctx0" brushRef="#br0" timeOffset="198684.5583">27378 12650 1298 0,'0'0'163'16,"0"0"-60"-16,0 0-71 0,0 0-26 15,0 0-6 1,0 0-70-16,-40 85-175 0,40-57-608 0</inkml:trace>
  <inkml:trace contextRef="#ctx0" brushRef="#br0" timeOffset="198857.6026">27861 12937 1413 0,'0'0'310'0,"0"0"-212"0,0 0-73 15,0 0-16-15,-84-11-9 16,69 28-149-16,4-3-171 0</inkml:trace>
  <inkml:trace contextRef="#ctx0" brushRef="#br0" timeOffset="200027.9877">22723 14389 962 0,'0'0'143'15,"0"0"-74"-15,0 0-38 16,0 0 2-16,0 0 18 16,0 0-36-16,0 0-14 15,-17-16-1-15,31 16 32 16,3 0 19-16,4 0-15 15,2 0 5-15,3 0 20 16,-1 0 13-16,5 0-25 16,0-8-12-16,0-2-15 0,-3 0-6 15,-5 3-10 1,-7 4-5-16,-5 3-1 0,-5 0 1 16,-2 0 11-16,-3 9-3 15,0-1-1-15,0 2-2 16,0-2-5-16,0-2 0 15,0-3-1-15,0-2 1 16,0 2 0-16,0 0 2 16,0 5 1-16,-6 4-4 15,-6 3-115-15,1 1-109 16,4-3-45-16,1-4-70 16,0-3 156-16,5-5 174 15,1-1 9-15,0 0 72 16,0 0 1-16,0 0-13 15,0-4-12-15,0 0-9 16,3-2-6-16,4 4 3 16,-7 2-36-16,0 0-8 0,0 0-252 0</inkml:trace>
  <inkml:trace contextRef="#ctx0" brushRef="#br0" timeOffset="200991.5771">22585 14084 529 0,'0'0'141'0,"0"0"-40"16,0 0 7-16,0 0 5 15,0 0 26-15,0 0-38 16,0 0-18-16,-14-15-14 16,13 15 10-16,-2-2 5 15,1 1-37-15,1 1-24 16,-1-2-7-16,2 2 0 15,0 0-5-15,0 0-11 16,0 7-10-16,0 16-2 16,0 12 12-16,0 12 1 15,5 6 0-15,2 5 0 16,5-3 0-16,3-6 0 16,-1-4-1-16,0-11 1 15,-2-7-1-15,1-8 1 0,3-8-1 16,6-9 1-16,6-2-1 15,10-14 0-15,7-14 3 16,2-4-2-16,0 1-1 16,-7 4 1-16,-9 9-1 15,-10 5-1-15,-5 8 0 16,-4 2-12-16,0 3-2 16,-1 0 2-16,-1-3 2 15,5-1 9-15,3-6 1 16,-2-3 1-16,4-3-1 15,-4-1 0-15,-1 2 1 0,-6 0 0 16,-3 2 0 0,-4 2 6-16,-2 1-3 0,0 1 3 15,-2-1-5-15,-6 0 0 16,1 1 0-16,2-1 9 16,0 2-9-16,2 0 0 15,3 4 7-15,0 1-8 16,0 2 0-16,0 1-1 15,0 0 0-15,-2 0-5 16,1 1-7-16,-2 15-8 16,-2 10 20-16,1 13 1 15,2 9 0-15,2 18 0 16,0 17 0-16,12 18 6 0,7 4-6 16,1-8 0-1,-1-8 0-15,-5-24 1 16,2-14 0-16,15-6-1 0,-5-17-124 15,-3-10-472-15</inkml:trace>
  <inkml:trace contextRef="#ctx0" brushRef="#br0" timeOffset="201258.6642">23835 14596 1365 0,'0'0'105'16,"0"0"12"-16,0 0-66 16,0 0-51-16,0 0-3 15,0 0 3-15,0 0 0 16,106-18 6-16,-57 15-6 15,26 3-6-15,-13 0-204 16,-8 0-362-16</inkml:trace>
  <inkml:trace contextRef="#ctx0" brushRef="#br0" timeOffset="202485.5878">22910 14255 413 0,'0'0'86'15,"0"0"-63"1,0 0-15-16,0 0 39 15,0 0 33-15,0 0-24 0,0 0-3 16,6-2 67-16,-6 1 49 16,0 0 5-16,0-2-34 15,0-3-80-15,0 0-30 0,0-1 29 0,0 3 2 32,0 1-2-32,-2 2-21 15,2 1-10-15,0 0-11 16,-1 0 1-16,1 0-9 15,0 0-1-15,-2 0-3 16,-1 4-5-16,-8 29-22 16,-11 31 22-16,-6 28 7 0,1 0 3 15,8-15-5 1,13-28-5-16,6-21-1 0,5-1 0 16,17-5-15-16,11-8-16 15,14-14 7-15,13-4 16 16,9-21 8-16,2-1-5 15,-3 3 5-15,-9 12-10 16,-13 11 3-16,-14 3-2 16,-11 20 3-16,-10 6 0 15,-9 5 6-15,-2 3 0 16,-16 3 1-16,-17 2 5 16,-24 14-3-16,-27 11 6 15,-23 3-8-15,9-11-22 16,8-28-130-16,37-19-161 15,28-14-324-15</inkml:trace>
  <inkml:trace contextRef="#ctx0" brushRef="#br0" timeOffset="202726.367">22919 14355 1106 0,'0'0'68'16,"0"0"20"-16,0 0-43 15,67-90 7-15,-33 61 27 16,6 0-4-16,5-1-36 0,6 5-21 16,6 3-8-1,2 7-10-15,24 8-29 0,-14 4-148 16,-15 0-400-16</inkml:trace>
  <inkml:trace contextRef="#ctx0" brushRef="#br0" timeOffset="204009.7441">26132 14289 1043 0,'0'0'140'0,"0"0"-4"15,0 0-44-15,-63-75-37 16,30 56 7-16,-3 4-14 16,-6 4-22-16,-3 7-17 15,0 4-8-15,-1 7 1 16,7 16-2-16,7 10 1 16,9 1-1-16,14-1 0 15,9-3-2-15,9-5 1 16,24-13-1-16,15-12-27 15,11-3 6-15,7-21 11 0,1-9 12 16,-6 0-1-16,-13 2 1 16,-15 7 0-16,-15 11 0 15,-8 12 0-15,-8 1-17 16,-2 28 16-16,0 26 0 16,-12 28 1-16,3-3 1 15,1-5 0-15,8-12 1 0,0-15-2 16,8 7 0-1,8 7 0-15,2 27-45 16,-3-16-194-16,-6-14-584 0</inkml:trace>
  <inkml:trace contextRef="#ctx0" brushRef="#br0" timeOffset="204663.6708">26607 14355 924 0,'0'0'121'15,"0"0"47"-15,0 0-80 16,0 0-46-16,0 0-34 16,0 0-7-16,0 0 6 15,67 6-6-15,-36 9 5 16,4 2-5-16,5-2 2 16,-1 3 3-16,-2-3 0 15,-1-1-4-15,-9 1 7 16,-11 2-7-16,-15 5 5 15,-4 6 10-15,-28 6-4 16,-12 4-7-16,-3 1-6 0,0-2-54 16,-2-11-65-16,12-11-219 15,10-15-566-15</inkml:trace>
  <inkml:trace contextRef="#ctx0" brushRef="#br0" timeOffset="204804.4045">26741 14235 1403 0,'0'0'37'0,"0"0"105"16,0 0-71-16,15-79-49 16,2 75-15-16,5 4-7 15,8 4-25-15,29 26-91 16,-7-4-80-16,-4 4-325 0</inkml:trace>
  <inkml:trace contextRef="#ctx0" brushRef="#br0" timeOffset="205062.7893">28096 13965 1388 0,'0'0'87'0,"0"0"-14"16,0 0-53-16,-82 29-19 15,52 3 5-15,0 9-6 0,-1 7-1 16,-2 7 1 0,0 7 0-16,-6 3-1 0,1 2 1 15,-3-1 0-15,-16 14-47 16,13-17-104-16,5-13-174 0</inkml:trace>
  <inkml:trace contextRef="#ctx0" brushRef="#br0" timeOffset="205217.263">27442 14438 1309 0,'0'0'182'0,"0"0"-78"16,0 0-84-16,0 0-20 15,0 0-109-15,0 0-41 0,0 0-382 16</inkml:trace>
  <inkml:trace contextRef="#ctx0" brushRef="#br0" timeOffset="205369.7347">27927 14530 1497 0,'0'0'326'16,"0"0"-244"-16,0 0-82 15,0 0-130-15,0 0-113 16,0 0-525-16</inkml:trace>
  <inkml:trace contextRef="#ctx0" brushRef="#br0" timeOffset="207198.8437">28555 10649 586 0,'0'0'139'16,"0"0"-74"-16,0 0 17 0,0 0 47 15,0 0 4-15,0 0-33 16,-53-10-60-16,51 10-15 16,2 0-6-16,0 0 39 15,-1 0 33-15,1 0 7 16,0 0-17-16,-2 0 4 15,2 0-20-15,0 0-24 16,-3 0-25-16,0 6-16 16,-1 10 0-16,-4 8 0 15,-2 8 1-15,2 6 0 16,4 3-1-16,4 2 1 0,0-3-1 16,0 3 0-16,1 0 0 15,9 3 0 1,1 1 0-16,1 5 1 0,4 4 0 15,0 3 0-15,0 3 0 16,-1 2 0-16,-2 0 0 16,1 0 0-16,-2 0-1 15,3-2 0-15,-2-2 0 16,3 0 1-16,0-4-1 16,0-1 1-16,0 0 1 15,-1-1-2-15,-1-2 3 16,-3 0-2-16,-3-5 0 0,-2-2 5 15,-3-3-5 1,-2-5 0-16,-1-2 0 0,0-1 0 16,0-1 1-16,0-4-1 15,0-1-1-15,0-5-19 16,0-4-81-16,-4-10-47 16,1-4-149-16,-5-5-374 15</inkml:trace>
  <inkml:trace contextRef="#ctx0" brushRef="#br0" timeOffset="207808.0049">28482 12193 778 0,'0'0'206'0,"0"0"-73"16,0 0-101-16,0 0-17 15,0 0 53-15,0 0-22 16,0 0 25-16,36 0 54 16,-28 7-52-16,-1 7-28 15,2 8-6-15,-2 7-10 16,2 11-10-16,2 6-6 16,1 4-5-16,1-1-6 15,8-4-1-15,3-10 0 0,7-9 0 16,7-14 0-1,11-12 13-15,7-11-5 0,10-25-3 16,4-15 2-16,0-10-8 16,-5-1-8-16,-10 4-25 15,-16 12-39-15,-19 12-43 16,-12 14-60-16,-8 13-345 0</inkml:trace>
  <inkml:trace contextRef="#ctx0" brushRef="#br0" timeOffset="209656.0569">21889 11464 745 0,'0'0'41'0,"0"0"87"16,0 0-54 0,0 0-54-16,0 0-4 0,0 0 23 15,0 0 1-15,21 18-6 16,-7 13 8-16,-1 10-3 16,8 5-16-16,3 8 9 15,6 6 8-15,8 14-16 16,6 18-6-16,0 17-7 15,-3 0-1-15,-11-20-4 16,-11-25-4-16,-9-23 4 16,0-6 4-16,0 7-9 15,-1 8 0-15,0 8 0 16,3 4 0-16,0 11 1 16,2-6-1-16,3-4 0 15,2-5 0-15,-1-19 0 0,3-2 0 16,-2-9 1-16,-3-6 3 15,-2-7-4 1,-3-2 0-16,-1-2-1 0,0 2 1 16,0 5 0-16,0 5 1 15,3 4 5-15,3 2-7 16,4 1 1-16,4-3-1 16,0-1-1-16,0-3 1 15,-3-2 1-15,-5-2-1 16,-2-4 1-16,-5-1 0 0,-5 1 0 15,1 3 5 1,-4 3-4-16,3 4-1 0,2 18-1 16,0-7-11-16,-1-6-293 15</inkml:trace>
  <inkml:trace contextRef="#ctx0" brushRef="#br0" timeOffset="210293.2791">22131 13134 709 0,'0'0'157'16,"0"0"-134"-16,0 0-13 16,0 0 19-16,84 40 22 15,-44-23-17-15,6 4-5 16,6 3-11-16,3 0-4 15,1-1-5-15,-2-1-1 16,-4-4-2-16,-3-1-4 16,-8-4-1-16,-6-2 0 15,-8-2 2-15,-6-3-2 16,-7-5 0-16,-5-1 12 0,-2 0 26 0,-1-4 111 31,-2-15-18-31,1-8-89 0,-3-5-27 16,0-5-9-1,0-1-5-15,0 3-1 0,0 1 1 16,0 5-1-16,0 2-1 16,0 5 0-16,0 5-80 15,4 8-135-15,5 3-181 0</inkml:trace>
  <inkml:trace contextRef="#ctx0" brushRef="#br0" timeOffset="212110.8025">27960 13139 713 0,'0'0'77'0,"0"0"10"0,0 0-27 16,0 0-29-16,0 0-5 15,0 0 10-15,0 0-7 16,75-39 7-16,-42 34 17 16,2 0-11-16,-1 4 6 15,-1 1-13-15,-1 0-22 16,-3 6 9-16,1 8-6 15,-1 6-9-15,2 5 3 16,3 3-9-16,7 2 5 16,5 1-5-16,0-1 9 15,5 0 0-15,-3 0 9 16,-2 3 7-16,-3 3-7 0,-5 5-6 16,-1 3-5-16,-6 0-8 15,-5 1 7-15,-4-1-6 16,-6-2 0-1,-4-1 0-15,-4 2 0 0,-7 0 5 16,-1 1-6-16,-1-1 1 16,-17 2 7-16,-6-2-2 15,-7 2-5-15,-5 2 1 16,-2 1 6-16,-2 0-7 16,1-2 0-16,2-3 0 15,6-5 0-15,7-5-1 16,12 5-86-16,5-9-217 15,5-8-246-15</inkml:trace>
  <inkml:trace contextRef="#ctx0" brushRef="#br0" timeOffset="212562.4264">28482 14146 796 0,'0'0'223'16,"0"0"-47"-16,0 0-115 15,0 0-38-15,0 0 0 16,0 0-4-16,0 0-4 16,30 44-5-16,-30-9 9 15,0 8-5-15,0 0-5 16,0 0-8-16,0-6-1 15,0-7 1-15,12-8-1 16,13-11 0-16,8-10 0 0,9-1 50 16,9-19-5-1,5-9-22-15,26-7-23 0,-15 9-149 16,-11 3-482-16</inkml:trace>
  <inkml:trace contextRef="#ctx0" brushRef="#br0" timeOffset="212898.6704">29760 13487 1030 0,'0'0'269'16,"0"0"-134"-16,0 0-111 16,0 0-12-16,-117 110-5 15,52-43-5-15,2-1-1 16,12-10 5-16,16-16 1 15,4-2-6-15,3 0-1 16,10-10-1-16,9 0-68 16,4-6-140-16,0-8-199 0</inkml:trace>
  <inkml:trace contextRef="#ctx0" brushRef="#br0" timeOffset="213145.5222">29333 13647 1147 0,'0'0'245'0,"0"0"-76"15,0 0-66-15,0 0-68 16,0 0-25-16,0 0-10 16,95-6 0-16,-64 37 1 15,1 7 11-15,2 7-11 0,0 2 7 16,4 1-7-1,1-2 9-15,5-3-10 0,22 3-53 16,-11-10-157-16,-9-17-570 0</inkml:trace>
  <inkml:trace contextRef="#ctx0" brushRef="#br0" timeOffset="221242.409">21794 12676 461 0,'0'0'403'16,"0"0"-297"-16,0 0-64 15,0 0 70-15,0 0 8 16,0 0-22-16,-13-14 10 16,13 14-20-16,0 0-31 15,0 0-26-15,0 0-17 0,0 0-5 16,7 0-8-1,17 0 51-15,10-5 36 0,14-6-27 16,11-6-20-16,19-4-7 16,22 0-9-16,17 2-12 15,3 4-7-15,-2 5-4 16,-5 0 5-16,-3-1-6 16,12-6 0-16,12-3 5 15,9-4 0-15,8-2-4 16,9-4-1-16,1 1 0 15,-9 3-1-15,-10 2 0 16,-14 4 0-16,-6 1 7 16,-1 3-7-16,-1-2 2 15,3-2-2-15,9 0 1 16,5-2-1-16,2 0 0 16,4-2-1-16,-2-3 1 0,0-1 0 15,-3 0 0-15,-6 2 0 16,-7 2 1-16,-2 2 1 15,0 1-2-15,3 1 0 16,1 3 0-16,-2 1 1 16,-7 3-1-16,-10 0 0 15,-24 2 1-15,-21 2 0 16,-20 3 5-16,-7-1-6 16,9-1 1-16,22-6-1 15,30-7 0-15,25-8 0 16,-7 1 0-16,-17 4 1 15,-32 9 0-15,-24 5-1 16,7 0 0-16,5 1 0 16,11 2 1-16,1 4-1 0,15 3 0 15,17 0 1-15,-10 0 1 16,-7 6-2-16,-13 3 2 16,-12-1-2-16,3 2 0 15,4 0-2-15,-10-2 0 16,-11 1 2-16,-9-4-1 15,-7-1-5-15,-7 1 5 16,-3-1 1-16,5 0 1 16,3 0 0-16,3 1-1 15,6 0 1-15,-1 1-1 0,0 3 0 16,-6-1 0 0,-7 4 0-16,-9 1-19 15,-6 7 13-15,-4 4 6 0,-2 7 5 16,-13 6 2-16,-6 4-6 15,3 2 0 1,2 2 0-16,3 1-1 0,6 1 0 16,1 5 0-16,3 1 0 15,2 5 0-15,-2 3 1 16,-2 1-1-16,-1 3 1 16,0 0-1-16,-1-2 0 15,1-2 0-15,0-6-1 16,0-7 1-16,1-6 0 15,0-5 1-15,0-5 0 16,-1 0 0-16,0-3 0 0,-2-4 5 16,-2-2-6-16,0-4 1 15,-1-4-1-15,-1-4 1 16,2-3-1-16,-1-2 2 16,-3-2 0-16,-2-2 5 15,-3-1-6-15,-6-1 4 16,-3 0-4-16,-8 3-1 15,-2 0 0-15,-5 1 0 16,4 0 1-16,2 1-1 16,3-1 0-16,4-1 0 15,2-2 1-15,-1 2-1 16,-4-1 1-16,-6 2-1 16,-22 2 0-16,0 0 1 0,-10 1-1 15,-1 2 0-15,11-4 0 16,-3 2 0-16,4 0 1 15,6 2-1-15,2 0 0 16,-3 1 1-16,-6 1 0 16,-21 3-1-16,-30 7 1 15,-39 6-1-15,-13 0 2 16,10-3-2-16,38-8 1 16,43-4 0-16,25-4-1 15,3 4 1-15,-10 2 0 16,-23 5 0-16,-27 5 0 15,-25 3 0-15,-14 3-1 16,-9-1 1-16,-2 1 0 16,11-6 5-16,13-4-6 0,28-6-1 15,32-7 1-15,22-3 5 16,5-2 5-16,-8-2-8 16,-11 0 5-16,-25-6-1 15,-18-3-5-15,-30 9 5 16,-21 0-4-16,-5 19-1 15,9 8-1-15,26 2 0 0,28-3-1 16,27-5 1 0,0 2-2-16,14-4 1 15,-2 1 1-15,-6 3 0 16,11-2 0-16,-9 3 0 16,-20 8 1-16,-23 8 1 15,-17 3-2-15,9-6 0 0,27-10-10 16,31-13 4-16,30-10 5 15,4-1 0-15,0-3 1 16,4 0 0-16,3 0 0 16,3 0 0-16,-1-1 1 15,-4-4-1-15,-5 4-1 16,-5 1-39-16,-2 0-8 16,-3 0 22-16,0 6 8 15,1 1 17-15,-3 0 0 16,1-1 0-16,-6-4 0 15,-1 0 1-15,-2-2 0 16,-5 0 0-16,0 0 0 16,-5-7 0-16,-4-3 0 0,-4-2 0 15,0 2 1-15,4 2-1 16,11 0 0-16,13-3 0 16,14-5 1-16,14-7 0 15,5-8-1-15,11-8-1 16,10-7 1-16,-5 3 1 15,-1 2-1-15,-8 6 1 16,-2 3 6-16,-3 3-6 16,-2 0-1-16,3-3 0 15,4-2 1-15,3-4-1 16,2-3 0-16,2-7 0 16,-2-2 1-16,-3-8-1 15,-5-3 0-15,-4-1 0 16,0 0-1-16,0 5 1 0,-12 11 0 15,3 11 0-15,-2 8 1 16,4 6-1-16,3 4 1 16,2 0-1-16,2-3 1 15,0-4-1-15,8-3 0 16,4 0 1-16,-5 2 30 16,-1 8 5-16,-4 6-8 15,-2 7-12-15,0 2 3 16,0 2-19-16,-6 6-59 15,-5 6-162-15,-7 1-577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24T08:55:50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24526 619 454 0,'0'0'731'16,"0"0"-594"-16,0 0-20 16,0 0-66-16,0 0-23 15,0 0 11-15,-12-36 18 16,12 34 14-16,0 2-24 16,0 0-47-16,7 0 0 15,12 0-5-15,14 0 5 16,14 2 16-16,9 6-14 0,9 2-1 15,-4 2 4 1,-8 4-5-16,-15 3-12 0,-21 4-28 16,-17 7-23-16,-44 14 35 15,-13-2 28-15,-11 2 0 16,2-6-5-16,28-14 4 16,12-3-1-16,21-5-40 15,5-1 4-15,25 5 30 16,11 7 8-16,9 5 0 15,7 6 0-15,0 3 2 16,-5 0 5-16,-7-1-7 16,-14-4 1-16,-16-2 0 0,-12 3 8 15,-90 28-9-15,-1-7-1 16,-15-6-263-16</inkml:trace>
  <inkml:trace contextRef="#ctx0" brushRef="#br0" timeOffset="417.3747">25097 180 1273 0,'0'0'224'0,"0"0"-156"0,-80-99-39 15,17 73-22-15,-31 20-7 16,-28 23-11-1,-7 40 1-15,13 26-1 0,23 20-5 16,29 5 8-16,11 18-5 16,11 16 5-16,15 21 0 15,24 13 7-15,18-4 1 16,40-18 0-16,32-34 0 16,27-38 0-16,28-40-13 15,15-32 9-15,13-20 4 16,12-36 42-16,-5-26-15 15,-8-21-8-15,-21-16 2 16,-32-12-1-16,-34-9-7 16,-37-4 18-16,-27 0-15 15,-20 4 0-15,-41 11 1 16,-30 14-8-16,-37 21 0 0,-44 25-9 16,-30 28-1-16,-10 28-55 15,17 14-16-15,52 29-12 16,51-6-77-16,40-8-345 0</inkml:trace>
  <inkml:trace contextRef="#ctx0" brushRef="#br0" timeOffset="2182.1901">11929 10886 468 0,'0'0'99'0,"0"0"1"16,0 0-14-16,0 0 46 15,0 0 1-15,0 0-12 16,-76-69-17-16,70 61-15 16,1 3-41-16,1 5 1 15,1 0-30-15,-1 16-19 0,-4 26 1 16,-1 33 0-16,-1 31-1 16,7 15 1-16,3 5 0 15,1-6 7-15,20-10-8 16,9-8 0-16,6-22-1 15,10-21-69-15,-10-28-242 16,-9-23-442-16</inkml:trace>
  <inkml:trace contextRef="#ctx0" brushRef="#br0" timeOffset="2830.7503">11751 10317 606 0,'0'0'175'16,"0"0"-70"-16,0 0-25 0,0 0 28 15,-80-73-4-15,64 73-37 16,-2 2-24-16,-12 39-27 15,-21 48-7-15,-19 53-3 16,0 29-6-16,7 11 10 16,23-11-2-16,31-26-1 15,9-8-6-15,39-7 7 16,18-12-6-16,20-12-1 16,15-21 8-16,13-23 4 15,16-24 6-15,9-22-8 16,7-16 1-16,0-36-6 15,-1-27 8-15,-8-26-4 16,-16-16 3-16,-21-8 0 0,-25-1 0 16,-29 1-11-16,-28 2 4 15,-9-2 4-15,-39-3-9 16,-32 6 7-16,-29 7-1 16,-26 18-6-16,-20 26-1 15,-9 28 0-15,-5 28-16 16,11 9 0-16,30 18-10 15,40-1 6-15,34-4 8 16,33 5-52-16,9-3-173 16,3-4-308-16</inkml:trace>
  <inkml:trace contextRef="#ctx0" brushRef="#br0" timeOffset="10360.3963">12544 8646 1136 0,'0'0'252'15,"0"0"-151"-15,-103 5-67 16,40 72-25-16,-28 61-9 16,-15 41 10-16,-10 26-4 15,3-12 1-15,19-34-6 16,13-30 0-16,24-46 0 15,22-35 5-15,21-28-6 16,14-20-53-16,5-28-72 0,30-49-58 16,19-50-195-16,3-27 188 15,-2-9 68-15,-12 16 50 16,-10 46 72-16,-5 30 76 16,-4 30 123-16,0 20 79 15,3 8-38-15,10 12-148 16,8 2-48-16,16 42-3 15,14 28 22-15,10 34 9 16,7 11-24-16,-2-5-24 16,-4-18-12-16,-1-21-9 15,14-8 4-15,13-11-7 16,-20-12-135-16,-14-20-415 0</inkml:trace>
  <inkml:trace contextRef="#ctx0" brushRef="#br0" timeOffset="11316.384">26121 9251 1308 0,'0'0'9'0,"0"0"34"15,0 0-43 1,0 0-3-16,0 0 3 0,0 0 1 15,35 102 25-15,-15-26 4 16,2 19 7-16,-1-5 8 16,3-17-9-16,4-25-11 15,24-11 2-15,54-15 23 16,87-22 10-16,69-27 27 16,44-40-25-16,15-22-26 15,-29 0-17-15,-32 9-8 16,-39 13-11-16,-66 29-49 15,-55 35-120-15,-51 5-166 16,-39 18-542-16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24T08:56:48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6973 8832 517 0,'0'0'101'0,"0"0"-13"15,0 0-47-15,0 0 24 16,0 0 44-16,0 0-5 15,-18 0-36-15,16 0 8 16,1 0-21-16,-1 0-6 16,1 0-10-16,1 0-3 15,0 0-2-15,-2 0-1 16,1 0-11-16,1 0-5 16,0 0-4-16,0 0-11 15,12 0-2-15,15-3 40 16,10-7 7-16,14-7-8 15,8-3 0-15,22-4-15 16,19 2-5-16,27 2-12 0,4 6-6 16,-4 7 8-1,-12 3-8-15,-17-4 0 0,-1 0 1 16,-1-2-1-16,-1 1 2 16,-1-1-2-16,-4 3 1 15,-1 1 5-15,2 0-7 16,5 1 0-16,8-4 0 15,8-4-1-15,3-2 1 16,4-5 0-16,1-1 0 16,2-2 0-16,3-1 1 0,-2 5 13 15,-8 3-2 1,-5 9-5-16,-5 7-6 0,-3 0-1 16,-6 6 1-16,-4 4 0 15,-5 0-1-15,-6-2 0 16,-1-2 0-16,3-2 0 15,-12-3 1-15,-12-1-1 16,-11 0 1-16,12 0-1 16,20 0 0-16,23 0 1 15,11-4 7-15,-20 3-8 16,-23-1 0-16,-20 2 0 16,-6 0 1-16,6 0-1 15,4 3 0-15,3 2 0 16,-2-2 0-16,-2 0 0 15,2-3-7-15,0 0 7 0,2 0-2 16,-1 0 2 0,-6-1 9-16,3 1-9 0,-7 0 0 15,-3 1 1 1,-6 9 0-16,-2 0-1 0,-2 0 1 16,-2 1-1-16,-1-1 1 15,-1-1-1-15,0-2 0 16,-3 0 0-16,0-3 1 15,-2-1-1-15,-4-1 1 16,-3 1-1-16,-4-1 0 16,-3-1 1-16,-2-1 1 15,1 1-2-15,-1 1 6 16,-1-1-6-16,4 1 0 0,-2 2 0 16,2 2 0-1,0 1 0-15,0 1 0 0,3 2 0 16,1 2 0-16,5 0 0 15,3 1 0-15,4-1 0 16,2 0 1-16,3-2-1 16,0-3 6-16,1-3-6 15,-1-1 1-15,4 0-1 16,-2 0 0-16,-4-1 1 16,-3 1-1-16,-2-1 1 15,-4-2 0-15,-1 0-1 16,1 0 0-16,2 0-11 15,3-2 9-15,0-5-6 16,-6 0-17-16,-3 3-135 16,-15-2-631-16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24/02/2021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24/02/2021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24/02/2021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776190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>
                <a:solidFill>
                  <a:srgbClr val="406FBA"/>
                </a:solidFill>
              </a:rPr>
              <a:t>Polynomial Regression </a:t>
            </a:r>
            <a:r>
              <a:rPr lang="en-GB" sz="5400" dirty="0">
                <a:solidFill>
                  <a:srgbClr val="406FBA"/>
                </a:solidFill>
              </a:rPr>
              <a:t>Explained </a:t>
            </a:r>
            <a:r>
              <a:rPr lang="en-GB" sz="5400" dirty="0" smtClean="0">
                <a:solidFill>
                  <a:srgbClr val="406FBA"/>
                </a:solidFill>
              </a:rPr>
              <a:t>for </a:t>
            </a:r>
            <a:r>
              <a:rPr lang="en-GB" sz="5400" dirty="0">
                <a:solidFill>
                  <a:srgbClr val="406FBA"/>
                </a:solidFill>
              </a:rPr>
              <a:t>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7487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What is </a:t>
            </a:r>
            <a:r>
              <a:rPr lang="en-GB" sz="4000" dirty="0" smtClean="0">
                <a:solidFill>
                  <a:srgbClr val="406FBA"/>
                </a:solidFill>
              </a:rPr>
              <a:t>Polynomial </a:t>
            </a:r>
            <a:r>
              <a:rPr lang="en-GB" sz="4000" dirty="0">
                <a:solidFill>
                  <a:srgbClr val="406FBA"/>
                </a:solidFill>
              </a:rPr>
              <a:t>Regression</a:t>
            </a:r>
            <a:r>
              <a:rPr lang="en-GB" sz="4000" b="0" dirty="0" smtClean="0"/>
              <a:t> 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Theory of </a:t>
            </a:r>
            <a:r>
              <a:rPr lang="en-GB" sz="4000" dirty="0">
                <a:solidFill>
                  <a:srgbClr val="406FBA"/>
                </a:solidFill>
              </a:rPr>
              <a:t>Polynomial </a:t>
            </a:r>
            <a:r>
              <a:rPr lang="en-GB" sz="4000" dirty="0" smtClean="0">
                <a:solidFill>
                  <a:srgbClr val="406FBA"/>
                </a:solidFill>
              </a:rPr>
              <a:t>Regression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 smtClean="0">
                <a:solidFill>
                  <a:srgbClr val="406FBA"/>
                </a:solidFill>
              </a:rPr>
              <a:t>Polynomial vs Linear</a:t>
            </a:r>
            <a:endParaRPr lang="en-GB" sz="4000" b="0" dirty="0" smtClean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Let’s do some hands-on in Python</a:t>
            </a:r>
            <a:endParaRPr lang="ru-RU" sz="4000" b="0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70" y="5233445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lvl="0">
              <a:defRPr lang="fr-FR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081440" y="55800"/>
              <a:ext cx="9249840" cy="50655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4240" y="48960"/>
                <a:ext cx="9261000" cy="507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6312310" cy="1026325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Polynomial</a:t>
            </a:r>
            <a:r>
              <a:rPr lang="en-GB" sz="5400" dirty="0" smtClean="0"/>
              <a:t> </a:t>
            </a:r>
            <a:r>
              <a:rPr lang="en-GB" sz="5400" dirty="0" smtClean="0"/>
              <a:t>Regression</a:t>
            </a:r>
            <a:endParaRPr lang="ru-RU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47" y="1624166"/>
            <a:ext cx="6980905" cy="47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6" y="226142"/>
            <a:ext cx="6790227" cy="800183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Polynomial vs Linear</a:t>
            </a:r>
            <a:endParaRPr lang="en-GB" sz="54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659" y="226142"/>
            <a:ext cx="4188916" cy="276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658" y="3216991"/>
            <a:ext cx="4188917" cy="30279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9080" y="117360"/>
              <a:ext cx="11790360" cy="5680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00" y="109080"/>
                <a:ext cx="11809080" cy="56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3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6" y="226142"/>
            <a:ext cx="6790227" cy="800183"/>
          </a:xfrm>
        </p:spPr>
        <p:txBody>
          <a:bodyPr>
            <a:normAutofit fontScale="90000"/>
          </a:bodyPr>
          <a:lstStyle/>
          <a:p>
            <a:r>
              <a:rPr lang="en-GB" sz="5400" dirty="0" smtClean="0"/>
              <a:t>Prediction</a:t>
            </a:r>
            <a:endParaRPr lang="ru-RU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05" y="1575004"/>
            <a:ext cx="6980905" cy="47042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54245" y="2064774"/>
            <a:ext cx="5466736" cy="375592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430720" y="2019600"/>
              <a:ext cx="7698960" cy="4838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5320" y="2012040"/>
                <a:ext cx="7709400" cy="48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6" y="226142"/>
            <a:ext cx="6790227" cy="800183"/>
          </a:xfrm>
        </p:spPr>
        <p:txBody>
          <a:bodyPr>
            <a:normAutofit fontScale="90000"/>
          </a:bodyPr>
          <a:lstStyle/>
          <a:p>
            <a:r>
              <a:rPr lang="en-GB" sz="5400" dirty="0" smtClean="0"/>
              <a:t>Overfitting</a:t>
            </a:r>
            <a:endParaRPr lang="ru-RU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232" y="0"/>
            <a:ext cx="4873277" cy="32839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19" y="3283974"/>
            <a:ext cx="5063613" cy="34120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911880" y="37440"/>
              <a:ext cx="9833400" cy="68202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240" y="29520"/>
                <a:ext cx="9846720" cy="683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83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6" y="226142"/>
            <a:ext cx="6790227" cy="800183"/>
          </a:xfrm>
        </p:spPr>
        <p:txBody>
          <a:bodyPr>
            <a:normAutofit fontScale="90000"/>
          </a:bodyPr>
          <a:lstStyle/>
          <a:p>
            <a:r>
              <a:rPr lang="en-GB" sz="5400" dirty="0" err="1" smtClean="0"/>
              <a:t>Underfitting</a:t>
            </a:r>
            <a:endParaRPr lang="ru-RU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882" y="-1"/>
            <a:ext cx="4945627" cy="3332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35" y="3533782"/>
            <a:ext cx="5043947" cy="33242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4069440" y="17640"/>
              <a:ext cx="6226200" cy="4259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2240" y="9720"/>
                <a:ext cx="6237360" cy="42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00560" y="3043800"/>
              <a:ext cx="2223000" cy="136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3000" y="3035160"/>
                <a:ext cx="2237400" cy="1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</TotalTime>
  <Words>37</Words>
  <Application>Microsoft Office PowerPoint</Application>
  <PresentationFormat>Widescreen</PresentationFormat>
  <Paragraphs>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Wingdings</vt:lpstr>
      <vt:lpstr>Thème Office</vt:lpstr>
      <vt:lpstr>PowerPoint Presentation</vt:lpstr>
      <vt:lpstr>Polynomial Regression</vt:lpstr>
      <vt:lpstr>Polynomial vs Linear</vt:lpstr>
      <vt:lpstr>Prediction</vt:lpstr>
      <vt:lpstr>Overfitting</vt:lpstr>
      <vt:lpstr>Underfitting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mg</cp:lastModifiedBy>
  <cp:revision>206</cp:revision>
  <dcterms:created xsi:type="dcterms:W3CDTF">2019-01-15T19:27:36Z</dcterms:created>
  <dcterms:modified xsi:type="dcterms:W3CDTF">2021-02-24T08:57:55Z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