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6" r:id="rId5"/>
    <p:sldId id="297" r:id="rId6"/>
    <p:sldId id="29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7030"/>
  </p:normalViewPr>
  <p:slideViewPr>
    <p:cSldViewPr snapToGrid="0">
      <p:cViewPr varScale="1">
        <p:scale>
          <a:sx n="74" d="100"/>
          <a:sy n="74" d="100"/>
        </p:scale>
        <p:origin x="86" y="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30/11/2021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30/11/2021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2BA11-BD86-41A9-965D-69C2D5B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pPr/>
              <a:t>30/11/2021</a:t>
            </a:fld>
            <a:endParaRPr lang="fr-F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06DEE-264A-41B5-8002-5B0EBBB6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4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30/11/2021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1092801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/>
              <a:t>Price Prediction Using Machine Learning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390567" cy="1739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Introduction to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Importing Data, Data Cleaning, Pre-processing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dirty="0"/>
              <a:t>Training and Testing</a:t>
            </a:r>
            <a:endParaRPr lang="ru-RU" sz="28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BE7F07-0857-4543-8D14-43AEF0DE5C59}"/>
              </a:ext>
            </a:extLst>
          </p:cNvPr>
          <p:cNvSpPr/>
          <p:nvPr/>
        </p:nvSpPr>
        <p:spPr>
          <a:xfrm>
            <a:off x="227669" y="5445760"/>
            <a:ext cx="2810171" cy="62992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Abdullah Aziz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 Sciences Instructor</a:t>
            </a:r>
            <a:endParaRPr lang="en-PK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9465"/>
    </mc:Choice>
    <mc:Fallback>
      <p:transition spd="slow" advTm="8394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B7B8-A3F7-4E86-A9CF-B9C4FC02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8CC8-5EC3-4071-9C12-88A74A8C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Used for predicting continuous values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linear as well as non-linear</a:t>
            </a:r>
          </a:p>
          <a:p>
            <a:pPr>
              <a:lnSpc>
                <a:spcPct val="150000"/>
              </a:lnSpc>
            </a:pPr>
            <a:r>
              <a:rPr lang="en-US" dirty="0"/>
              <a:t>Independent variables can be more than one</a:t>
            </a:r>
          </a:p>
          <a:p>
            <a:pPr marL="0" indent="0">
              <a:lnSpc>
                <a:spcPct val="150000"/>
              </a:lnSpc>
              <a:buNone/>
            </a:pPr>
            <a:endParaRPr lang="en-PK" dirty="0"/>
          </a:p>
        </p:txBody>
      </p:sp>
      <p:pic>
        <p:nvPicPr>
          <p:cNvPr id="1026" name="Picture 2" descr="Linear Regression in Machine learning - Javatpoint">
            <a:extLst>
              <a:ext uri="{FF2B5EF4-FFF2-40B4-BE49-F238E27FC236}">
                <a16:creationId xmlns:a16="http://schemas.microsoft.com/office/drawing/2014/main" id="{D9CE8837-216D-4BD0-B910-D7A1AC97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955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64C1-3923-41F7-AD83-77A72DC1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Practice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920B-3830-4C1D-B2D1-CC3C0636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Importing libraries and dependencies</a:t>
            </a:r>
          </a:p>
          <a:p>
            <a:pPr>
              <a:lnSpc>
                <a:spcPct val="150000"/>
              </a:lnSpc>
            </a:pPr>
            <a:r>
              <a:rPr lang="en-US" dirty="0"/>
              <a:t>Loading dataset and preprocessing</a:t>
            </a:r>
          </a:p>
          <a:p>
            <a:pPr>
              <a:lnSpc>
                <a:spcPct val="150000"/>
              </a:lnSpc>
            </a:pPr>
            <a:r>
              <a:rPr lang="en-US" dirty="0"/>
              <a:t>Model fitting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779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631"/>
    </mc:Choice>
    <mc:Fallback xmlns="">
      <p:transition spd="slow" advTm="535631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B4817A-7B78-4F22-BF85-A985FE36C33C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3af5124-149a-46a0-8dc9-5dd5b991a5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17070</TotalTime>
  <Words>59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Garamond</vt:lpstr>
      <vt:lpstr>Wingdings</vt:lpstr>
      <vt:lpstr>Thème Office</vt:lpstr>
      <vt:lpstr>PowerPoint Presentation</vt:lpstr>
      <vt:lpstr>Regression </vt:lpstr>
      <vt:lpstr>Hands 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msds20052</cp:lastModifiedBy>
  <cp:revision>559</cp:revision>
  <dcterms:created xsi:type="dcterms:W3CDTF">2019-01-15T19:27:36Z</dcterms:created>
  <dcterms:modified xsi:type="dcterms:W3CDTF">2021-11-30T16:59:05Z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