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GpKXJm4XOToP7ZdVH2q8PiT1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Garamond-boldItalic.fntdata"/><Relationship Id="rId9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i="0" lang="en-US" sz="5400" u="none" cap="none" strike="noStrike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PySpark: </a:t>
            </a: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Connect With Database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How to create connection with Postgresql database</a:t>
            </a:r>
            <a:endParaRPr sz="33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How to write data to the database</a:t>
            </a:r>
            <a:endParaRPr sz="33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How to read data from the database</a:t>
            </a:r>
            <a:endParaRPr sz="330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