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aramond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1" roundtripDataSignature="AMtx7mgOUVH9LNGtuA9/Qjzm+UTpg11n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Garamond-boldItalic.fntdata"/><Relationship Id="rId9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aramond-regular.fntdata"/><Relationship Id="rId8" Type="http://schemas.openxmlformats.org/officeDocument/2006/relationships/font" Target="fonts/Garamo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>
  <p:cSld name="Diapositive de titr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406F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6FB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80"/>
          <p:cNvSpPr txBox="1"/>
          <p:nvPr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Kashif Murtaza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AI Sciences Instructor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@AISciencesLearn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685" y="191120"/>
            <a:ext cx="1995778" cy="445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6000"/>
              <a:buFont typeface="Garamond"/>
              <a:buNone/>
              <a:defRPr b="1" sz="60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1"/>
          <p:cNvSpPr txBox="1"/>
          <p:nvPr>
            <p:ph idx="12" type="sldNum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43707" y="2149168"/>
            <a:ext cx="1402854" cy="144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4400"/>
              <a:buFont typeface="Garamond"/>
              <a:buNone/>
              <a:defRPr b="1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6FBA"/>
              </a:buClr>
              <a:buSzPts val="2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4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20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06FBA"/>
              </a:buClr>
              <a:buSzPts val="1800"/>
              <a:buFont typeface="Noto Sans Symbols"/>
              <a:buChar char="▪"/>
              <a:defRPr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2"/>
          <p:cNvSpPr txBox="1"/>
          <p:nvPr>
            <p:ph idx="12" type="sldNum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3"/>
          <p:cNvSpPr txBox="1"/>
          <p:nvPr>
            <p:ph idx="12" type="sldNum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b="1" i="0" sz="44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Une image contenant texte, clipart&#10;&#10;Description générée automatiquement" id="14" name="Google Shape;14;p7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35047" y="6356350"/>
            <a:ext cx="1618753" cy="36093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8" y="1798800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ts val="5400"/>
              <a:buFont typeface="Garamond"/>
              <a:buNone/>
            </a:pPr>
            <a:r>
              <a:rPr b="1" i="0" lang="en-US" sz="5400" u="none" cap="none" strike="noStrike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PySpark: </a:t>
            </a:r>
            <a:r>
              <a:rPr b="1" lang="en-US" sz="5400">
                <a:solidFill>
                  <a:srgbClr val="406FBA"/>
                </a:solidFill>
                <a:latin typeface="Garamond"/>
                <a:ea typeface="Garamond"/>
                <a:cs typeface="Garamond"/>
                <a:sym typeface="Garamond"/>
              </a:rPr>
              <a:t>Understanding File Partition</a:t>
            </a:r>
            <a:endParaRPr b="1" i="0" sz="5400" u="none" cap="none" strike="noStrike">
              <a:solidFill>
                <a:srgbClr val="406FBA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27675" y="3619674"/>
            <a:ext cx="7578900" cy="18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What is partition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Why we do partition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4381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3300"/>
              <a:buFont typeface="Garamond"/>
              <a:buChar char="●"/>
            </a:pPr>
            <a:r>
              <a:rPr lang="en-US" sz="3300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Hands-on</a:t>
            </a:r>
            <a:endParaRPr b="0" i="0" sz="33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" name="Google Shape;41;p1"/>
          <p:cNvSpPr txBox="1"/>
          <p:nvPr/>
        </p:nvSpPr>
        <p:spPr>
          <a:xfrm>
            <a:off x="227670" y="5453528"/>
            <a:ext cx="4056381" cy="299512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Garamond"/>
              <a:buNone/>
            </a:pPr>
            <a:r>
              <a:rPr b="1" i="0" lang="en-US" sz="2000" u="none" cap="none" strike="noStrik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rPr>
              <a:t>Muhammad Ahmad</a:t>
            </a:r>
            <a:endParaRPr b="1" i="0" sz="2000" u="none" cap="none" strike="noStrike">
              <a:solidFill>
                <a:srgbClr val="125DA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2019-01-15T19:27:36Z</dcterms:created>
  <dc:creator>CHADAD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