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8" r:id="rId5"/>
    <p:sldId id="313" r:id="rId6"/>
    <p:sldId id="30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0" autoAdjust="0"/>
    <p:restoredTop sz="97030"/>
  </p:normalViewPr>
  <p:slideViewPr>
    <p:cSldViewPr snapToGrid="0">
      <p:cViewPr varScale="1">
        <p:scale>
          <a:sx n="65" d="100"/>
          <a:sy n="65" d="100"/>
        </p:scale>
        <p:origin x="10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15T11:58:03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3786 8263 201 0,'-3'4'60'0,"0"2"-41"15,-3 3-17-15,-1-1 2 0,4-1-2 16,1-3-2-16,2-2 10 16,0 1-2-16,2-2 82 15,-4 0 160-15,-1 2-155 16,-1-1 13-16,-2-1-9 16,0 2 4-16,0 0-40 15,0-1-4-15,3 1-13 16,0 3-10-16,-5 6-19 15,1 11-10-15,-5 14 1 16,-3 14-7-16,2 9 0 16,-2 48 0-16,13 16 0 15,17-4-1-15,-7-92-1 16,10-4-9-16,-5-3 1 16,17 20-2-16,3-13-17 15,1-11-8-15,-1-14 36 0,-6-12 16 16,4-9 8-16,-2-14 36 15,-3-12-9-15,-3-10-18 16,-6-3 8-16,-9-4 2 16,-8 1-11-16,-6 4 4 15,-10 4-20-15,-8 8 1 16,-4 11-17-16,-8 13 0 16,-5 13-33-16,-2 19 16 15,-3 23-94-15,4 16-66 16,-22 65-201-16</inkml:trace>
  <inkml:trace contextRef="#ctx0" brushRef="#br0" timeOffset="1063.6665">8256 8622 595 0,'-3'-12'108'0,"0"4"187"0,0-11-122 15,-2 0-58-15,0 5-44 16,0 1-5-16,2 4-5 16,-3 2-14-16,0 3-22 15,-3 3-17-15,-4 1 59 16,-2 4-50-16,-9 10-17 15,-1 15 12-15,-5 11-11 16,-3 15 5-16,8 9-5 16,4-4 0-16,12-3-1 15,10-16-4-15,11-10-10 16,8-16 1-16,2-8-14 16,11-12 1-16,1-16 26 15,4-16 3-15,-3-12 3 0,-4-8 2 16,-8 2-1-1,-7 6 11-15,-10 12 8 0,-6 7-25 16,-6 12-1-16,-1 3-39 16,-3 8-76-16,-1 5-154 15,-22 37-797-15</inkml:trace>
  <inkml:trace contextRef="#ctx0" brushRef="#br0" timeOffset="2100.3436">12240 8497 48 0,'-2'-1'632'0,"4"-2"-520"0,-1-2-110 16,6-4 110-16,1-1 32 15,1 0 8-15,-3 0-28 16,0 5-14-16,-3 0-13 16,-3 5 8-16,-2 0-45 15,2 0-36-15,-1 0-4 16,1 2-19-16,-3-1 5 15,3 1-6-15,-6 8-2 16,0 10 2-16,-8 17 8 16,-5 19-7-16,-6 49 0 15,13 14 5-15,15-82-6 16,3-5-1-16,8 27-23 16,8-14-17-16,6-17-5 0,6-16 10 15,11-19 13 1,1-17 14-16,6-16 8 0,-1-18 2 15,-9-9 4-15,-14-3 28 16,-9 2 9-16,-13 4-13 16,-9 4-8-16,-8 6-20 15,-6 6-1-15,-4 11-18 16,-5 15-31-16,-6 13-73 16,-4 19-220-16,-83 59-417 15</inkml:trace>
  <inkml:trace contextRef="#ctx0" brushRef="#br0" timeOffset="4381.1348">3888 10240 688 0,'-5'-5'109'0,"2"-1"-53"16,-6-7 46-16,2-1-33 15,1-3-24-15,-3 1 21 0,1 0 33 16,0 2-15-16,0 4-30 15,-1 3 25-15,3 1-31 16,-6 3-28-16,3 2 2 16,-3 2-15-16,-1 8-7 15,-2 6 0-15,-3 12-16 16,0 11 16-16,2 9 1 16,5 4 5-16,8-1-6 15,12-4 0-15,8-10-15 16,11-12 4-16,9-11 2 15,5-15 8-15,6-16 1 16,1-16 7-16,-7-11 8 0,-5-4-14 16,-19 2 8-1,-6 8 9-15,-19 5 5 0,-7 4 4 16,-5 3-17-16,-8 6-9 16,-4 3-1-16,-2 2 0 15,6 6-14-15,6 5-41 16,9 6-76-16,19 61-459 15</inkml:trace>
  <inkml:trace contextRef="#ctx0" brushRef="#br0" timeOffset="5343.7195">8086 10147 363 0,'-7'-10'363'0,"2"0"-218"15,-1-11-35-15,3 1-10 16,3 3-29-16,0 6 34 16,0 6-18-16,0 2-38 15,0 4 13-15,0-1 13 16,0 2-6-16,0-1-18 15,-3 2-26-15,3 2-17 0,-3 16 7 16,-4 21 4-16,-1 14-4 16,-1 16-9-16,8 3 2 15,5-5-8-15,10-3-6 16,13-13-162-16,78 32-342 16</inkml:trace>
  <inkml:trace contextRef="#ctx0" brushRef="#br0" timeOffset="6379.9117">12632 9968 842 0,'-2'-4'232'0,"1"1"-109"15,-2-4-37-15,1 0 23 16,-2 1-17-16,1 3-19 15,-7 0-25-15,-1 3-19 16,-3 5-20-16,-6 3-2 16,2 8 1-16,-2 2-8 15,6 4 1-15,3 4-1 0,3 5-5 16,4 7 5-16,4 7 5 16,6 3-5-1,3 2-1-15,5-10-1 0,3-3-5 16,6-14-14-16,1-14-9 15,4-13 9-15,5-17 20 16,4-13-2-16,0-11 3 16,-1-6 14-16,-9 1-13 15,-8-3 21-15,-14 6-7 16,-14 2 12-16,-9 1-8 16,-4 1-10-16,-4 10-9 15,1 8 0-15,2 14-12 16,-3 11-128-16,-62 54-457 15</inkml:trace>
  <inkml:trace contextRef="#ctx0" brushRef="#br0" timeOffset="8106.9835">3843 11319 534 0,'0'0'88'15,"0"0"-59"-15,0 0-19 16,0 0 4-16,0-1 47 0,-2 1 43 16,1 0-40-16,-1-1 13 15,-1 2-8-15,-2-1-12 16,0 1-5-16,2 1-17 15,0-2-17-15,0 0 16 16,3 0-14-16,3 3-20 16,3 4 1-16,2 13 0 15,5 14 11-15,2 18 0 16,12 52-1-16,1 33 2 16,11-13-13-16,-23-98-7 15,35 26-262-15</inkml:trace>
  <inkml:trace contextRef="#ctx0" brushRef="#br0" timeOffset="9345.3083">8132 11595 814 0,'-15'-3'199'15,"5"0"-106"-15,-10-3-21 16,1 2-1-16,7 3-19 0,0-2 19 16,3 1-32-1,5 0 10-15,-1 0-8 0,5 2-20 16,0 0-14-16,0 2-7 15,0 5 0-15,3 10 0 16,-3 16 0-16,2 10 6 16,1 9-5-16,6 2 0 15,4-8 0-15,2-6-1 16,6-12-1-16,-3-12 0 16,4-11-11-16,-4-10-9 15,2-13 21-15,-3-20 26 16,-3-8-2-16,2-9 1 15,-13-1 11-15,-7 1-12 16,-11 2-1-16,1 4-5 16,-8-1-6-16,-2 7-12 0,-4 6-16 15,5 8-25-15,-5 12-70 16,3 11-75-16,-38 58-311 16</inkml:trace>
  <inkml:trace contextRef="#ctx0" brushRef="#br0" timeOffset="10381.4949">12523 11606 896 0,'-10'-11'336'15,"2"1"-179"-15,-7-8-46 16,0 6-1-16,5 4-26 16,-2 4-44-16,7 4-20 15,-2 4-11-15,-1 6-8 16,-2 8 5-16,-5 12-6 16,0 9 0-16,5 5 1 15,4 0-1-15,10-3 0 16,8-7 0-16,12-6-6 0,10-12-10 15,6-11-13-15,5-14-13 16,3-15 23-16,0-15 10 16,-1-13-11-16,-3-5 14 15,-13 2 6-15,-10 2 8 16,-15 7 2-16,-12 10 4 16,-7 6-2-16,-13 6-12 15,-11 6-36-15,-11 9-84 16,-4 15-80-16,-94 67-304 15</inkml:trace>
  <inkml:trace contextRef="#ctx0" brushRef="#br0" timeOffset="11980.6345">3853 12873 805 0,'-6'-2'262'16,"5"0"-172"-16,-4-1-45 15,5 3-30-15,0 0-13 16,2 2 8-16,-2-1-1 15,3 3-8-15,3 3 58 16,-2 6-1-16,1 5-10 16,2 5-10-16,-1 9-5 15,-3 15 0-15,0 16 1 16,0 62-19-16,8 34-15 16,23 2 0-16,8-69-154 15,-16-40-522-15</inkml:trace>
  <inkml:trace contextRef="#ctx0" brushRef="#br0" timeOffset="12832.4404">8147 12938 345 0,'-3'0'681'0,"2"-1"-581"16,-2 1-47-16,3-1 5 16,0 1 25-16,0 0 23 15,0 0-7-15,0 0-21 16,0 0-18-16,0 1-21 0,-3 9-15 15,-3 23-18 1,-17 60 0-16,-8 64-5 0,8 9 1 16,25-73 7-16,4-57-8 15,8-7-1-15,6-7-150 16,104 52-357-16</inkml:trace>
  <inkml:trace contextRef="#ctx0" brushRef="#br0" timeOffset="15259.9567">12585 12968 555 0,'-1'0'105'15,"-1"-3"15"-15,-2 0-6 0,3-1-26 16,-2 0 1 0,1-2 31-16,-1 1-20 0,2-1-14 15,-2 0-17-15,1-2-23 16,-2 1 50-16,1-1-34 15,-2 3-16-15,1 0-14 16,1 4-4-16,3 1-8 16,-2 0-13-16,4 4-7 15,-2 9-6-15,3 11 6 16,6 11 1-16,-2 14 0 16,4 2-1-16,-1 2-5 15,-1 0-34-15,2-2-54 16,2-1-90-16,21 67-164 15</inkml:trace>
  <inkml:trace contextRef="#ctx0" brushRef="#br0" timeOffset="17665.1645">14394 5736 801 0,'-2'0'138'15,"2"-1"-73"-15,-3-1-17 16,2 2 34-16,1-1 47 15,0-2-37-15,-2 0-5 16,1 0-32-16,-2 0 11 16,1 2-4-16,-1-1-32 15,2 2 9-15,-1 2-17 16,-1-1-8-16,-5 5-7 0,-9 10-5 16,-8 12-1-1,-11 18 3-15,-12 20-2 16,-33 49 4-16,-13 15-5 0,-7 17-1 15,40-42 0-15,12-12-90 16,35-59-73-16,10 30-294 16</inkml:trace>
  <inkml:trace contextRef="#ctx0" brushRef="#br0" timeOffset="18232.5113">13952 5938 614 0,'-4'-6'279'0,"1"3"-156"15,-2-6 32-15,0 0-68 16,0-1-11-16,-1-3 28 15,0 0-4-15,0 2-2 16,1 1-8-16,1 3-15 16,1 3-44-16,2 0-11 15,1 3 19-15,-3-2-2 16,3 3-5-16,-2 0-16 16,2 1-16-16,5 2-24 15,3 5 5-15,7 9 17 16,12 7 2-16,8 8 1 15,5 7 0-15,6-1-1 16,-1 0 0-16,6-3 1 16,-2 1 4-16,3-1-4 0,3 3-1 15,2 0 2-15,4-3-2 16,0-3 0-16,-3-5-123 16,2-7-101-16,48 28-262 15</inkml:trace>
  <inkml:trace contextRef="#ctx0" brushRef="#br0" timeOffset="19150.2999">17784 6374 1102 0,'10'-7'285'0,"5"1"-208"16,21-9-52-16,14-5-11 15,15-3 11-15,2-1 1 16,6 3-4-16,-3 4-10 16,-3 1 0-16,2 2-12 15,-2 5-10-15,-10-1-49 16,-2 3-70-16,-9 4-111 0,-7 0-55 15,19 0-230 1</inkml:trace>
  <inkml:trace contextRef="#ctx0" brushRef="#br0" timeOffset="19483.53">18142 6014 989 0,'-6'-4'241'0,"2"1"-155"0,-2-1-38 15,5-1-6-15,1 5 0 16,1-1 19-16,1 2-22 15,1 2-27-15,0 0-3 16,3 6 5-16,2 5 7 16,0 11 15-16,0 13-6 15,-7 18-8-15,1 49-8 16,1 15-7-16,0-84-7 16,5-6-42-16,6 31-156 15,25 40-414-15</inkml:trace>
  <inkml:trace contextRef="#ctx0" brushRef="#br0" timeOffset="20449.588">21985 5885 1067 0,'-2'-7'156'0,"2"4"-91"16,-4-4-10-16,4 2 35 0,-2 2 11 15,2-3-7-15,0 5-49 16,2 1-22-16,-4-1 7 16,4 1 25-16,-4 1 8 15,2-1-6-15,0 3-34 16,0-3-23-16,0 4-8 15,0 7-11-15,0 10 19 16,0 14 8-16,-1 8-8 16,1 5 0-16,0 0-21 15,4-3-90-15,5 0-132 16,21 56-464-16</inkml:trace>
  <inkml:trace contextRef="#ctx0" brushRef="#br0" timeOffset="21023.8059">22082 6625 1046 0,'-5'-1'146'0,"2"-1"-106"16,-3-2-25-16,-1 1-14 16,3 2 5-16,-1-1-5 15,3 2 8-15,1 0-8 16,-5 5-1-16,-6 5 0 16,-3 1 5-16,-3 4-5 15,8 0-1-15,4-3 0 16,6-4-9-16,4-1 10 0,4-4-2 15,2-3-5-15,8-5 1 16,-3-7 6-16,-3 1 46 16,-3-2 25-16,-7 3-37 15,-5 1 19-15,-4 2-26 16,0 0-17-16,-2 1-2 16,3 5-7-16,3-1-1 15,3 2-24-15,2 2-110 16,2 2 64-16,3 0-4 15,-1 2-176-15,-3-3-543 16</inkml:trace>
  <inkml:trace contextRef="#ctx0" brushRef="#br0" timeOffset="23478.9623">23135 7735 647 0,'-4'-3'147'16,"1"2"-43"-16,-6-3-53 16,0 1 51-16,1 0-23 15,4 0 28-15,-1 2-41 16,2-1 10-16,3 2-14 0,0 0-38 15,0 0-14-15,0 0 5 16,2 0-14-16,2 2-1 16,7 1 0-16,16-2 6 15,22-4 28-15,60-13-20 16,56-28-14-16,29-8-70 16,-58 25-68-16,-19 6-364 15</inkml:trace>
  <inkml:trace contextRef="#ctx0" brushRef="#br0" timeOffset="25392.6408">24285 11598 1055 0,'-4'-5'128'0,"4"4"-34"16,-4-3-56-16,4 4-27 15,0 1-11-15,1 0 0 16,2 4 0-16,3 2 12 16,0-1 9-16,0-1 2 15,-2 0 14-15,-1-1 14 16,0 0-10-16,-1 2-14 15,-1 8-12-15,-2 9 3 16,1 12-5-16,-2 7-6 16,5 0-6-16,6-4-2 0,6-11-7 15,12-10-43-15,12-17 15 16,13-21 0-16,14-23 35 16,6-15-9-16,9-12-8 15,48-39 8-15,15 7 10 16,19 14 0-16,-60 51-86 15,-30 4-414-15</inkml:trace>
  <inkml:trace contextRef="#ctx0" brushRef="#br0" timeOffset="27104.0518">24047 8770 1013 0,'-5'-6'107'0,"2"2"-34"0,-1-3-37 16,4 5-1-16,0 2 17 15,0 0-11-15,0 0-20 16,0 0-20-16,0 2 0 16,0-2-1-16,1 0 1 15,-1 0 0-15,0 0 10 16,0 1-1-16,0-1 13 16,0 2-13-16,0 6 1 15,-3 6 8-15,-3 15 11 16,-6 13-4-16,-4 6-16 15,2-2-4-15,7-5 3 16,7-12-9-16,7-10-1 16,10-9 1-16,13-9 1 15,17-9 37-15,61-23-14 0,49-24-6 16,26 0-11-16,-56 19-7 16,-3 16-93-16,-11 8-166 15</inkml:trace>
  <inkml:trace contextRef="#ctx0" brushRef="#br0" timeOffset="27638.4478">24457 9892 1064 0,'-5'-3'180'0,"4"1"-68"16,-4-2-59-16,5 4-37 15,-1 3-16-15,-1 8-3 16,-5 13 3-16,1 13 8 16,-3 6-2-16,6-3-5 15,6-6 6-15,11-10-7 16,8-13 0-16,21-14 0 16,20-15 6-16,64-30-6 15,28-8-51-15,-13 32-110 16,-90 25-590-16</inkml:trace>
  <inkml:trace contextRef="#ctx0" brushRef="#br0" timeOffset="28343.8126">24657 12931 1024 0,'-3'-14'345'16,"0"7"-183"-16,-1-12-87 15,2 15-14-15,1 4-19 16,1 0-16-16,0 3-26 0,-2 5-6 16,1 12 6-16,-3 16 6 15,-2 12 0-15,-1 4-5 16,1 2 0-16,6-5 1 15,7-5-1-15,5-8 0 16,8-8-1-16,11-15-8 16,17-17-3-16,65-42-10 15,62-54-52-15,26-24-70 16,-80 13 49-16,5 15-82 16,-22 0-296-16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15T11:52:1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8501 3953 382 0,'-8'-4'360'15,"2"3"-238"-15,-4-4-82 16,5 3-19-16,5 0 30 16,0 1 30-16,0 0-1 15,-1-1-40-15,-1 2-11 16,2-1 2-16,0 1-5 15,0 1-17-15,0-1-8 16,-1 0 11-16,1 2-6 16,0-2-6-16,3 1-9 15,0 0-11-15,6 3 16 16,10 2 4-16,14 1 13 16,18-2 25-16,55-7-14 15,38-15 7-15,44-8-8 0,-31 7-22 16,22-4 0-16,9 4 17 15,36 1-11-15,18 9-5 16,-25 4-2-16,27 5-8 16,6 3-52-16,22-1-138 15,13-13-347-15</inkml:trace>
  <inkml:trace contextRef="#ctx0" brushRef="#br0" timeOffset="2049.3141">15232 6300 964 0,'-10'-1'158'0,"4"-1"-104"15,-5 0-36-15,3 2-18 16,0 0 6-16,2 0-5 15,0 0 7-15,1-2 35 0,4 2 2 16,1 0-9 0,0 0 3-16,0 0 21 0,-2-1 15 15,-2 1-46-15,3-1-11 16,-2 1 4-16,1 0-13 16,1 1-2-16,1 3-7 15,-6 13-5-15,0 13 5 16,-6 13 2-16,1 13-1 15,2 3 1-15,9-8-2 16,8-9-1-16,11-9-18 16,15-11-10-16,14-11 19 15,21-12 20-15,67-23-4 16,53-48 14-16,50-32-20 16,-48 19-18-16,33 0-78 0,-35 7-43 15,-17 15-224-15</inkml:trace>
  <inkml:trace contextRef="#ctx0" brushRef="#br0" timeOffset="3981.1944">12627 7284 640 0,'0'-3'218'0,"2"0"-154"15,1-3-50-15,1 2-4 16,-2 0 28-16,1 0 53 16,0 2 11-16,-6 2-34 15,3 0-35-15,-3 2-22 16,3-2-11-16,0 0 0 15,3 0-1-15,6 0-39 16,9-2 38-16,16-2-46 0,141-40-171 16</inkml:trace>
  <inkml:trace contextRef="#ctx0" brushRef="#br0" timeOffset="4556.2905">13108 7499 1038 0,'-6'-3'180'0,"3"3"-122"15,1-3-58-15,2 1-49 16,2 2 49-16,-2-1 12 16,3 1-12-16,1-1-11 15,1 1 11-15,2 0 6 16,2 1 8-16,3-1-13 16,0 0 0-16,7 0-1 15,4-1-159-15,78-28-310 0</inkml:trace>
  <inkml:trace contextRef="#ctx0" brushRef="#br0" timeOffset="9498.766">17291 8996 534 0,'-1'-2'196'0,"-1"1"-145"0,1-2-51 15,-1 2-1-15,2-2 1 16,0 0 21-16,0 0 21 15,0 2-16-15,-1-1 4 16,1-1 55-16,-2 2-7 16,2 0-34-16,0 1 14 15,-1-2-13-15,1 2-13 16,0 0 7-16,0 0-3 16,0 0-17-16,0 0-8 15,0 0-10-15,1 2 0 16,-1-2-1-16,0 2 0 15,0 6 0-15,2 2 0 16,-2 8 11-16,1 5-2 0,2 4-3 16,0 2-6-16,4-4 6 15,1 0-5-15,4-3-1 16,4-7 0 0,13-3-5-16,14-7 5 0,21-13 17 15,66-25 1-15,45-40 7 16,47-19-13-16,-67 33-12 15,0 1-1-15,2 9-51 16,8-1-56-16,7 8-101 16,-32 1-62-16,-17 4-41 15</inkml:trace>
  <inkml:trace contextRef="#ctx0" brushRef="#br0" timeOffset="15661.8178">16515 11876 295 0,'-3'-3'198'0,"2"1"-87"16,-5-2-33-16,1 1 60 15,2 0-66-15,0 1-21 16,-1-3 21-16,3 5 11 15,-1-1-11-15,2 1-21 16,0 1-11-16,-1-1-7 16,1 0 0-16,0 0-13 15,0 2-5-15,0-2-3 0,-2 4-11 16,-1 10 5-16,-4 15-6 16,-8 15 11-16,0 17-3 15,0 0-8-15,3-3 0 16,7-10 1-16,8-13 0 15,6-9 0-15,11-8-1 16,14-14 1-16,21-18 20 16,75-48 9-16,79-62-13 15,49-12-17-15,-57 37-14 16,19 2-34-16,-50 25-30 16,-8 28-45-16,-21 24-159 15</inkml:trace>
  <inkml:trace contextRef="#ctx0" brushRef="#br0" timeOffset="16955.7701">11751 12955 1113 0,'0'-5'174'15,"5"0"-153"-15,9-9-21 16,12-4 0-16,15-12 11 0,12-8 14 16,12-3-10-1,7 5-5-15,44-7-10 16,19 26-97-16,0 30-399 31</inkml:trace>
  <inkml:trace contextRef="#ctx0" brushRef="#br0" timeOffset="17297.215">14065 12701 831 0,'-3'-5'529'15,"5"2"-529"-15,4-4-60 16,18 7 24-16,18-4 25 0,22-12 10 16,63-25-68-16,88-17-186 15</inkml:trace>
  <inkml:trace contextRef="#ctx0" brushRef="#br0" timeOffset="17794.7776">15701 13059 1326 0,'4'-2'272'0,"10"-1"-262"16,21-8-10-16,68-16-40 16,76-35-85-16,72-6-164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8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15/01/2021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Operators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8" y="2290916"/>
            <a:ext cx="7885471" cy="267233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14720" y="2058120"/>
              <a:ext cx="7893000" cy="2861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880" y="2049840"/>
                <a:ext cx="7904880" cy="28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Operators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</a:pPr>
            <a:r>
              <a:rPr lang="en-GB" dirty="0"/>
              <a:t>Arithmetic </a:t>
            </a:r>
            <a:r>
              <a:rPr lang="en-GB" dirty="0" smtClean="0"/>
              <a:t>Operators (</a:t>
            </a:r>
            <a:r>
              <a:rPr lang="en-GB" b="1" dirty="0" smtClean="0"/>
              <a:t>+,-,…</a:t>
            </a:r>
            <a:r>
              <a:rPr lang="en-GB" dirty="0" smtClean="0"/>
              <a:t>)</a:t>
            </a:r>
            <a:endParaRPr lang="en-GB" dirty="0" smtClean="0"/>
          </a:p>
          <a:p>
            <a:pPr lvl="1">
              <a:lnSpc>
                <a:spcPct val="250000"/>
              </a:lnSpc>
            </a:pPr>
            <a:r>
              <a:rPr lang="en-GB" dirty="0" smtClean="0"/>
              <a:t>Comparison Operators (</a:t>
            </a:r>
            <a:r>
              <a:rPr lang="en-GB" b="1" dirty="0" smtClean="0"/>
              <a:t>==, !=,….</a:t>
            </a:r>
            <a:r>
              <a:rPr lang="en-GB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en-GB" dirty="0" smtClean="0"/>
              <a:t>Logical Operators (AND, OR, …)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048480" y="1378080"/>
              <a:ext cx="3814920" cy="3323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640" y="1371600"/>
                <a:ext cx="3825720" cy="33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1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3232</TotalTime>
  <Words>24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Python Operators</vt:lpstr>
      <vt:lpstr>Python Operators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201</cp:revision>
  <dcterms:created xsi:type="dcterms:W3CDTF">2019-01-15T19:27:36Z</dcterms:created>
  <dcterms:modified xsi:type="dcterms:W3CDTF">2021-01-15T12:00:42Z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