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5" r:id="rId4"/>
    <p:sldId id="263" r:id="rId5"/>
    <p:sldId id="261" r:id="rId6"/>
  </p:sldIdLst>
  <p:sldSz cx="12192000" cy="6858000"/>
  <p:notesSz cx="6858000" cy="9144000"/>
  <p:defaultTextStyle>
    <a:defPPr lvl="0">
      <a:defRPr lang="fr-F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3.03333E-6" units="1/dev"/>
          <inkml:channelProperty channel="T" name="resolution" value="1" units="1/dev"/>
        </inkml:channelProperties>
      </inkml:inkSource>
      <inkml:timestamp xml:id="ts0" timeString="2021-01-07T14:20:00.6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7094 7264 1181 0,'0'-4'159'15,"0"0"-102"-15,-2-6-28 16,2 0 43-16,2 0 28 16,-2 3-62-16,3 0 7 15,-3 4-24-15,0 3-12 16,0 0-8-16,4 0-1 16,-4-1 0-16,3 1-10 15,8 0 10-15,2-2 9 0,8-1 15 16,10-1 6-16,4 1-11 15,8 0-13 1,5 2-4-16,7 4-2 0,9 2 1 16,6 4 0-16,8 4 7 15,55 7-8-15,25 2 1 16,30-5 7-16,-47-14-7 16,21-1 1-16,27-2-1 15,12 0 0-15,-19 8 0 16,6-1 1-16,2 0-1 15,-5 3 7-15,6-9-8 16,38-2 1-16,-15-3-1 16,17-9-1-16,20-9 1 15,5-5 1-15,10 5 23 0,-18 5-8 16,-35 16 2-16,-28 17 0 16,-40 6-16-16,-31 6 7 15,-26-5-9-15,-56-12-6 16,-13-1-18-16,-7-1-50 15,9 6-85-15,-27-1 54 16,-95-10-563-16</inkml:trace>
  <inkml:trace contextRef="#ctx0" brushRef="#br0" timeOffset="1426.3561">26053 4584 1479 0,'0'-10'174'0,"0"2"-117"15,0-8-32-15,-1 8 13 16,-2 4 20-16,1 1-1 16,2 2-15-16,-1 1-1 15,2 0-13-15,-1 0-8 16,0 0-8-16,-1 0 1 16,-1 1-1-16,1 0-7 15,-11 6-4-15,-9 10 4 16,-21 15 3-16,-14 14-8 15,-5 11 0-15,13-3-1 16,16-5-1-16,22-9-10 0,17-7 3 16,11-4-33-16,12 5 17 15,13 0 10-15,8 6 14 16,7 8-1-16,2 5 1 16,1 11 1-16,-4 4-6 15,-7 2 5-15,-5-6 0 16,-9-5-1-16,-7-14 2 15,-15-11-1-15,-14-10 1 16,-19-3 15-16,-26 2-5 16,-68 16-4-16,-62 11-6 15,-16 0-25-15,90-38-92 16,66-15-116-16,-42-33-336 0</inkml:trace>
  <inkml:trace contextRef="#ctx0" brushRef="#br0" timeOffset="1607.1976">26452 4603 1685 0,'12'-3'177'16,"1"2"-155"-16,15-6-22 16,2 5-9-16,6 4 9 15,7 2-15-15,13 2-9 16,8 3-77-16,144 12-490 15</inkml:trace>
  <inkml:trace contextRef="#ctx0" brushRef="#br0" timeOffset="2726.5574">28578 5552 1010 0,'-2'2'378'16,"-4"2"-291"-16,-6 6-66 15,-6 10-12-15,-9 3 21 16,-2 6 18-16,-3 2 10 15,3-3-4-15,3-4-34 16,10-2-7-16,4-11-12 16,7-3 0-16,7-4-1 15,7-4 12-15,16-4 21 0,26-8 7 16,60-25-20 0,36-27-11-16,-108 43-3 0,-5 4 0 15,33-14-6-15,-20 10 0 16,-19 11 0-16,-16 9-31 15,-15 9 4-15,-9 13 27 16,-16 14 8-16,-16 14 5 16,-9 10 2-16,2-6-9 15,18-12-6-15,19-15-18 16,25-15 18-16,20-12 35 16,29-10-2-16,72-28-27 15,36-21-6-15,-7-4-26 16,-65 33 4-16,-59 18 8 0,-9 8 7 15,-10 2 6 1,16-3 0-16,-19 6-25 0,-15 9 1 16,-12 9 25-16,-11 13 37 15,-13 14 12-15,-9 13-20 16,-3 4-17-16,6 2-6 16,8-7-5-16,10-4-1 15,8-4 0-15,4 1-87 16,6 82-234-16</inkml:trace>
  <inkml:trace contextRef="#ctx0" brushRef="#br0" timeOffset="2889.5456">29730 6050 1722 0,'-23'5'222'0,"-1"0"-176"15,-25 5-35-15,1 3-4 16,10-3-6-16,10 1-1 15,11-2-37-15,14 0-247 16,52-21-460-16</inkml:trace>
  <inkml:trace contextRef="#ctx0" brushRef="#br0" timeOffset="3004.9344">30037 5614 842 0,'-2'-4'511'0,"2"3"-450"15,-1-5-39-15,1 6-22 0,-3 17-493 16</inkml:trace>
  <inkml:trace contextRef="#ctx0" brushRef="#br0" timeOffset="3305.297">30058 6018 1267 0,'-16'11'154'0,"0"2"-119"16,-13 11-25-16,3 0-1 15,8-4-1-15,8-8-7 16,10-7 12-16,12-8 50 0,17-10 123 16,21-11-121-16,65-32-65 15,26-22-17-15,-12 5-38 16,-95 61 46-16,-16 8-17 15,-5 3 11-15,11 1-24 16,-22 11 9-16,-19 12 30 16,-12 7 41-16,-12 4-4 15,-6-1-16-15,3-2-10 16,11-7-11-16,38 10-209 16</inkml:trace>
  <inkml:trace contextRef="#ctx0" brushRef="#br0" timeOffset="3479.5514">31638 5126 1724 0,'-18'5'202'16,"-8"9"-179"-16,-33 12-22 16,-58 46 21-16,-39 34 0 15,2 37-22-15,71-39-37 16,12 10-212-16,9-18-444 15</inkml:trace>
  <inkml:trace contextRef="#ctx0" brushRef="#br0" timeOffset="3589.2476">31150 5610 1580 0,'40'-21'230'0,"-1"9"-101"16,43-15-71 0,45 11-41-16,-85 16-17 0,41-2-105 15,81-6-608-15</inkml:trace>
  <inkml:trace contextRef="#ctx0" brushRef="#br0" timeOffset="3856.1431">26401 6608 2002 0,'9'-3'285'15,"25"2"-261"-15,110-11 15 16,255-17-11-16,286-36-1 16,-127 26-15-16,34 16-3 15,-41 10-9-15,-51 14-105 16,-99 7-172-16,-106-13-187 15</inkml:trace>
  <inkml:trace contextRef="#ctx0" brushRef="#br0" timeOffset="6647.2649">11538 10455 975 0,'0'0'181'15,"-1"-3"-109"-15,-1 1-40 16,2 2 64-16,2-1 60 15,-2 1-47-15,1-2-19 16,-1 2-18-16,2-1-7 16,-2 0-13-16,0 1 2 15,-2 0-12-15,1 0-21 16,-1 0-18-16,-2 2-3 16,1 7-18-16,-5 9 17 15,-2 12 0-15,-2 8 0 16,5 3 1-16,2-6-1 15,10-5-10-15,2-9 4 16,3-7-8-16,7-1-2 0,4-8 11 16,7-2 5-16,14-4-14 15,13-9 9-15,17-8 6 16,55-26-11-16,30-18 11 16,42-18 0-16,-38 16 4 15,5 6-4-15,-18 6 0 16,-4 1-1-16,-1 6-5 15,-13 5-27-15,-12 11-19 16,-19 9-71-16,-61 13-110 16,-5 1-109-16,71-11-622 15</inkml:trace>
  <inkml:trace contextRef="#ctx0" brushRef="#br0" timeOffset="8961.4688">21082 12261 681 0,'-6'-6'108'15,"3"1"-54"-15,-1-8 73 16,-1 2 14-16,1-2-21 16,-1 4-7-16,-2 2-37 15,4 3 17-15,0 0-3 16,2 2-33-16,1 2-31 15,0 2-17-15,0-2-3 16,1 2-5-16,-1-2-1 16,0 0 1-16,0 0 0 15,0 2 0-15,2 1 0 16,2 4 13-16,2 3 5 16,3 7-4-16,0 6-6 15,2 7 5-15,-4 12-5 0,-3 2-3 16,1 3-5-1,4-3 0-15,8-6 0 0,7-6 5 16,20-9 0-16,24-13 8 16,88-23 25-16,107-55-12 15,127-52-11-15,-99 24-10 16,21-1-6-16,-45 13-30 16,-48 31-18-16,-95 32-42 15,-103 22-114-15,-29 22-366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3.03333E-6" units="1/dev"/>
          <inkml:channelProperty channel="T" name="resolution" value="1" units="1/dev"/>
        </inkml:channelProperties>
      </inkml:inkSource>
      <inkml:timestamp xml:id="ts0" timeString="2021-01-07T14:20:35.9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15453 9213 821 0,'0'0'166'15,"0"0"-101"-15,0-2-58 0,0 2 11 16,0 0 53-1,0 0 4-15,0 0-12 0,0 0 13 16,0 0 65-16,0 0-21 16,0 0-37-16,0-1-29 15,0-2-15-15,0-1-17 16,0 0 17-16,1-2-19 16,4-5 29-16,3-6-28 15,3-1-13-15,1-8 2 16,6-3 2-16,-3 0-3 15,4-2 5-15,-3-4-2 16,1 0 1-16,3-2-2 16,1 0-1-16,1-1 2 15,3 3-1-15,1-3-10 16,8-3 1-16,8-6 5 0,10-3-7 16,9-7-1-1,8-5 1-15,50-37 6 0,25-21-6 16,3-15 0-16,-63 59 0 15,1 7 1-15,-46 42-1 16,-1 3 0-16,0 1 0 16,39-22 0-16,3 4 0 15,46-24 1-15,14-13 0 16,7-15-1-16,-50 27-1 16,7-2 1-16,-6 8 0 15,-60 37 0-15,-7 5 12 16,-6 2-1-16,29-18-10 0,-6 5 0 15,-2-1 0-15,3 2-1 16,5 0 2-16,10-2 1 16,45-19-3-16,27-5 0 15,-3 7 0-15,-94 36 0 16,-2 0 1-16,-3-1-1 16,36-10 0-16,-1 1 0 15,0 0 0-15,5 1 1 16,-1 3-1-16,5 0-1 15,-7 0 1-15,5 4-1 16,-1 0 1-16,5 2-1 16,44-6 1-16,12 2 0 15,12 2 0-15,-51 3 0 16,-2 6 0-16,-5 3-5 16,-7 2 4-16,-45 2 1 0,2 3-1 15,-4-1 1-15,35 7-6 16,-5 6 5-16,-8 3 1 15,-1 4 0-15,-5 2 0 16,3 1 1-16,4 5-2 16,0-1 2-16,4 3-1 15,1 3 1-15,-3 1-1 16,-1-2 0-16,-8 1 0 16,-7-7 0-16,-6-6-1 15,-6-2 1-15,-11-4-1 16,-4 1 0-16,-8 0-5 15,-4 3 6-15,-1 4 0 16,-2 11 0-16,2 2 0 0,3 3 0 16,6-2 0-16,5-9 0 15,6-5 0-15,2-9 1 16,-6-5-1-16,-3-6-9 16,-7-6-81-16,-3-4-132 15,18-40-688-15</inkml:trace>
  <inkml:trace contextRef="#ctx0" brushRef="#br0" timeOffset="894.4137">20854 7639 549 0,'-2'-5'601'16,"1"0"-472"-16,-1-4-60 15,2 3-35-15,0 5 31 16,2 1 13-16,-2-2-30 16,1 2-31-16,-1 0-17 15,2 0-11-15,3 0 11 16,3 2 9-16,3-1 26 15,1 2-14-15,0 4-8 16,3 1-2-16,-1 6-10 0,3 5 5 16,7 9-6-1,3 1 0-15,5 3 0 16,9-3 6-16,11-2-6 0,6-7 1 16,6-4 6-16,3-11-5 15,-2-6-1-15,-9-6 16 16,-8-7 5-16,-11-1 11 15,-4-4-13-15,-8-4 16 16,-2-7-8-16,-2-8-2 16,-4-7 1-16,-4-7-14 15,-6-3-4-15,-5-3-8 16,-7 2 8-16,-7 3-9 16,-10 11-5-16,-8 11-95 0,-9 14-133 15,-86 26-393 1</inkml:trace>
  <inkml:trace contextRef="#ctx0" brushRef="#br0" timeOffset="3909.6002">13667 10419 835 0,'6'-4'363'0,"-1"-1"-210"16,5-8-74-16,5-4 61 0,-1 0 7 15,0-3-9-15,-3 1-51 16,-1-3-32-16,-1 4-8 16,-1-1 13-16,-2 1-17 15,0 0-8-15,-2 0-5 16,-6 3 0-16,-5 1 27 15,-14 3-26-15,-19 4-21 16,-21 7-10-16,-60 14-8 16,82 0 8-16,-34 13-6 15,16 3 0-15,23 2-3 16,25 1-15-16,13-1-2 16,15 6 4-16,9 3-2 15,13 11 7-15,9 7 10 16,36 47 6-16,-56-68-1 0,33 40 1 15,-7-6 0-15,-9-10 1 16,-7-10 0-16,-19-15 0 16,-12-11 0-16,-16-11 5 15,-18 0 4-15,-22 6-8 16,-62 19 4-16,-42-1-5 16,-8-13-24-16,73-29-3 15,54-5-15-15,9-12-54 16,12-14-123-16,13-215-367 15</inkml:trace>
  <inkml:trace contextRef="#ctx0" brushRef="#br0" timeOffset="4264.192">14211 9814 1424 0,'5'-6'167'15,"0"2"-143"-15,5-6-24 16,-1 6 0-16,3 4 2 16,2 3 5-16,-1 7-6 15,0 2-1-15,4 4 7 0,-5 5 2 16,-3 2 20-1,-1 5 13-15,-6 11 4 0,-8 12-7 16,-10 53 12-16,-13 42-4 16,0 26-25-16,19-54-13 15,12-2-9-15,7-25 0 16,-1-57 1-16,-1-6 5 16,2-3 0-16,6 24-6 15,9-9-68-15,-8-7-120 16,-1 30-175-16</inkml:trace>
  <inkml:trace contextRef="#ctx0" brushRef="#br0" timeOffset="4714.203">14127 10647 1409 0,'16'-16'222'0,"5"-3"-165"15,22-15-50-15,11-3 8 16,4-1 5-16,0 1-7 16,-4 8-13-16,-3 9-39 15,-7 7-69-15,-6 7-27 16,-5 6-45-16,-5 3-73 16,-3 4 109-16,-5-1 48 15,-1-1 42-15,-5 0 37 16,-4-3 17-16,-7 0 19 15,0-2 117-15,-3 0 101 0,0 2-93 16,-3 4-90-16,-3 13 14 16,-6 13 16-16,-1 16-33 15,1 10-17 1,4 1-17-16,8-10-5 0,8-9-3 16,5-13 1-16,5-13 23 15,5-7 48-15,3-16 8 16,4-11-11-16,-3-16-20 15,-5-10-22-15,-11-5-13 16,-13-1-7-16,-11-1-16 16,-8 10-18-16,-3 3-81 15,-1 9-45-15,5 10-79 16,-7 0-295-16</inkml:trace>
  <inkml:trace contextRef="#ctx0" brushRef="#br0" timeOffset="5225.9929">14965 10419 1038 0,'0'2'142'16,"0"-2"-118"-16,0 0-3 15,2 3 72-15,1 1 2 16,3 7 1-16,4 7-17 0,-1 11-20 16,0 10-13-16,0 5-19 15,1 4-13-15,-1-7-7 16,1-12-5-16,-2-9 4 16,-3-9-5-16,-1-6 8 15,-1-4-1-15,0-2 22 16,3-9 54-16,7-16-27 15,6-16-57-15,22-57 0 16,-26 63-8-16,14-34-1 16,-3 10-1-16,-3 17 9 15,-2 11-5-15,-2 11 4 16,5 5-5-16,3 2 6 16,-1 6-5-16,2 2-3 15,0 3 8-15,-1 9-5 16,-3 4-2-16,-7 8 8 0,-6 9 0 15,-10 11 7-15,-5 9 4 16,-4 3-10-16,1 0-1 16,9-8-19-16,6-11-59 15,12-9-62-15,5-14-130 16,66-32-211-16</inkml:trace>
  <inkml:trace contextRef="#ctx0" brushRef="#br0" timeOffset="5525.5226">15769 10391 677 0,'0'7'462'16,"0"6"-409"-16,2 6-28 15,2 0 26-15,4-5 20 0,7-8 29 16,2-6-23-16,5-7-25 16,1-6-19-16,3-4-9 15,-8-3-4-15,-5 1-13 16,-8-3-1-16,-8 4-6 15,-7 4 1-15,-4 4 0 16,-3 9-1-16,-8 12 0 16,-4 13 0-16,-3 20 1 15,-4 12 20-15,3 13-4 16,8-1 1-16,13-9-9 16,14-14-8-16,15-12 5 15,15-16 0-15,18-14-6 0,17-14-42 16,59-32-89-1,48-46-478-15</inkml:trace>
  <inkml:trace contextRef="#ctx0" brushRef="#br0" timeOffset="8363.802">21075 8970 1122 0,'1'-10'136'16,"1"0"-76"-16,2-8-12 15,-3 1 45-15,-2-1-24 16,-3 1 20-16,-2 3-35 16,-3-1-8-16,-6 3-17 15,-8-2-14-15,-13 6-8 16,-7 3-6-16,-5 7 1 15,-1 6-1-15,7 9 1 16,10 0-2-16,12 4 0 16,14 0-11-16,11 0-1 0,10 0 2 15,10 5 9 1,4 2-5-16,5 7 6 0,0 1-1 16,5 2 0-16,-5 3 0 15,-1-3 1-15,-5 3 0 16,-2-3 0-16,-5-2 13 15,-3-4 2-15,-9-11-1 16,-5-4 1-16,-8-6 12 16,-19 6 18-16,-14 8-20 15,-21 9-16-15,-9 1 0 16,-4-5-9-16,10-11-68 16,24-18-83-16,28-97-539 15</inkml:trace>
  <inkml:trace contextRef="#ctx0" brushRef="#br0" timeOffset="8794.1144">21774 8698 1370 0,'0'-2'134'0,"2"2"-128"16,0-1-6-16,-2 2-12 15,0 2 12-15,0 4 27 16,-5 10 63-16,-3 11-7 16,-12 19-11-16,-9 11 6 15,-7 11-38-15,-22 44-25 16,10 6-7-16,8 12-8 16,33-95 2-16,4 0-1 15,3-4-1-15,1 30-43 16,11-11-50-16,9-10-165 0,28 4-434 15</inkml:trace>
  <inkml:trace contextRef="#ctx0" brushRef="#br0" timeOffset="8969.0839">21428 9113 1403 0,'6'-9'168'15,"6"2"-103"-15,18-10-56 16,10 2-4-16,11 2-4 16,10-1 7-16,4 4-8 15,-3 3-74-15,-4 4-215 0,38 10-219 16</inkml:trace>
  <inkml:trace contextRef="#ctx0" brushRef="#br0" timeOffset="9242.3209">21976 9107 1258 0,'0'0'146'15,"-4"4"-139"-15,-5 9-7 16,-5 8 0-16,-5 13 20 16,-4 12 12-16,5 8-1 15,4 3-19-15,12-10 2 16,15-10 13-16,8-14 37 15,11-15 19-15,6-15-7 16,3-14-19-16,-4-10-3 0,-7-8 2 16,-9-1-23-16,-14 1-6 15,-10-1-11-15,-8 6-16 16,-11 6-27-16,-8 8-101 16,-4 12-86-16,-57 29-311 15</inkml:trace>
  <inkml:trace contextRef="#ctx0" brushRef="#br0" timeOffset="9709.9716">22458 9164 1288 0,'-5'10'103'0,"-1"2"-86"15,-8 15-10-15,-2 10 8 16,-4 6 14-16,-2 1 8 16,2-5-19-16,-2 0-7 15,6-10-2-15,2-8-8 16,8-7 5-16,4-9-6 16,5-5 0-16,8-9 12 15,11-9 96-15,14-14-55 16,13-10-38-16,4-5-15 15,2 1 0-15,-6 7 1 0,-10 11 0 16,-11 4 8 0,-6 7-3-16,-8 7 1 0,-4 2 4 15,-1 3-11-15,-1 5 0 16,-1 5-6-16,2 5 5 16,-2 4 0-16,-1 9 0 15,-4 11 1-15,-4 4 13 16,-4 5-2-16,0-4 1 15,2-6 0-15,-2-6-11 16,2-3 5-16,1-4-4 16,1 2 2-16,-1-2-4 15,3-2-136-15,-6 18-391 16</inkml:trace>
  <inkml:trace contextRef="#ctx0" brushRef="#br0" timeOffset="10110.5042">23043 9378 1379 0,'1'1'286'16,"1"5"-286"-16,2 4-22 15,5 4 15-15,8-1 7 16,5-3 41-16,11-10 4 15,6-10-3-15,5-6-17 16,-3-8 1-16,-7-2-13 16,-10 0-12-16,-9 0-1 0,-10 1-8 15,-6 0-16-15,-6-1-9 16,-4 6 20-16,-4 9 12 16,-10 11 1-16,-8 11-2 15,-13 14 1-15,-6 11 1 16,-1 9 18-16,0 6 3 15,11-1-6-15,12-7-13 16,18-9-1-16,19-8 7 16,22-8-7-16,28-14-1 15,81-15-39-15,59-26-25 16,-33 10-151-16,-113 12-831 16</inkml:trace>
  <inkml:trace contextRef="#ctx0" brushRef="#br0" timeOffset="20061.907">20652 9960 990 0,'-1'-2'195'0,"-3"2"-102"16,-1 0 3-16,4-1 56 15,-2 1 26-15,3 0-50 16,0 0-59 0,0-2-33-16,1 2-5 0,1 0-16 15,-1 0-15-15,5 2-6 16,9 2 6-16,9 2 16 15,13 2 1-15,14 2 4 16,16 1-9-16,61 7 3 16,47 1-3-16,41 1-5 15,-72-8-5-15,3 1 4 16,16-4 0-16,8 3-6 16,4-1 2-16,-7-5 3 15,14 11-5-15,0-8-1 16,-26 2 0-16,-19 1-7 0,-27 6-5 15,-23-5-49-15,-60-7-5 16,-12 3-79-16,-12 1-160 16,-50 26-378-16</inkml:trace>
  <inkml:trace contextRef="#ctx0" brushRef="#br0" timeOffset="23923.2328">30130 5073 1244 0,'0'-13'155'0,"0"6"-101"16,1-10-27-16,-4 6-18 15,-2 1 12-15,-5-2 10 16,-9-2-5-16,-8-1 8 16,-9-2-2-16,-8-1 44 15,-8 1-41-15,-7 1-4 16,-2 2-2-16,-7 2-16 0,-7 3-4 16,-45-1-7-1,-23-1 7-15,-26 2-8 0,35 2 1 16,-30-3 4-16,-18 3-6 15,1 3 1-15,17 5-1 16,19 8 9-16,26 3-8 16,7 1-1-16,5 4 0 15,-10-4 0-15,-6 4-1 16,-22-2 1-16,3 5 0 16,-10 6 1-16,7 6-1 15,-8 13 0-15,17 11 2 16,13 14-1-16,4 12 0 0,3 4 8 15,-11 10-8-15,3-1 0 16,6 11 1 0,-3 20-1-16,5 15-1 0,-20 10-1 15,-11-17 0-15,9 11 1 16,10-2 14-16,19-15-7 16,17-19 4-16,17-14-6 15,11-2-4-15,10-10-1 16,5-4 1-16,32-49 0 15,7-5-1-15,7-7-53 16,2 47-248-16</inkml:trace>
  <inkml:trace contextRef="#ctx0" brushRef="#br0" timeOffset="24517.8018">24766 6820 1438 0,'-2'-3'120'0,"-1"1"-84"16,2 0-36-16,1 3-41 16,1 2 28-16,4 1 7 15,-4 2 6-15,2 2 5 16,0 0 12-16,-3 7 5 16,-1 5 37-16,-4 12 10 0,-8 13-9 15,-9 17-26 1,-29 54-10-16,-21 14-10 0,48-94-7 15,8-3-5-15,-19 32-1 16,13-12 0-16,10-10-1 16,14-11 0-16,10-11 0 15,13-5 5-15,24-11 35 16,71-16 1-16,90-41-23 16,71-32-18-16,-101 14-84 15,2 4-43-15,-11 5-164 16</inkml:trace>
  <inkml:trace contextRef="#ctx0" brushRef="#br0" timeOffset="29970.8559">5650 1405 534 0,'0'-3'63'0,"2"0"-50"16,-2-2-12-16,-2-4 122 16,-1-2-46-16,0 0 5 15,1-2-44-15,2 3-14 16,2-1-5-16,-1 4 26 15,-1 1 41-15,-1 6-25 16,-2 1-61-16,-5 1-7 16,-4 1-22-16,0 0 11 0,0-1 18 15,2 0 10 1,1-2 70-16,6 0-22 0,0-2 10 16,0 2 13-16,6 0-11 15,-3 0-20-15,0 0-10 16,0 0 17-16,-3 2 3 15,3-2-10-15,0 0-16 16,0 0-5-16,0 0-8 16,3-2-8-16,-3 2 2 15,3-1 3-15,-3 1 9 16,0 0-6-16,3-1-7 16,-3-1-8-16,9-2-6 15,4-5 1-15,8-3 0 16,6-2-1-16,6 1-1 0,1 2 1 15,3 1 0-15,5 1-1 16,7-1-4-16,-2 3 4 16,0 4 1-16,-9 6-42 15,-14 7 8-15,-12 10-26 16,-15 9 47-16,-11 11 13 16,-17 14 8-16,-39 52-7 15,-17 19 0-15,62-89 1 16,7-8 7-16,-19 28-8 15,7-9 0-15,0-5-1 16,0 3 0-16,-3 5 1 16,2-2-1-16,10-10 0 15,8-11 0-15,8-16-1 0,5-8-8 16,0-5 9 0,12-6 7-16,9-15-6 0,15-17 5 15,16-18-6-15,5-10 0 16,0-4-15-16,-7 4 7 15,-8 6 7-15,-6 5-1 16,1 7-4-16,-1 0 6 16,6 3-1-16,2 0 1 15,-2 3 0-15,-6 7 0 16,-5 5 1-16,-4 5-1 16,-8 3 1-16,-2 3-1 15,-5 7 9-15,-6 7 18 16,-5 3-15-16,1 2-10 0,-2 2 4 15,0 0 4-15,0 0 1 16,-2 0 2-16,2 2-7 16,-3 1-6-1,0 1-4-15,-5 8 2 0,-11 12 1 16,-4 13 0-16,-10 9 1 16,-3 3-1-16,6-7 1 15,9-5-1-15,8-5 0 16,3-1-5-16,5 3 5 15,5 2 0-15,6 3-1 16,7-3-4-16,4-2 5 16,11-5-5-16,11-8 6 0,9-6-6 15,11-9-81-15,50-5-195 16,39-20-638-16</inkml:trace>
  <inkml:trace contextRef="#ctx0" brushRef="#br0" timeOffset="30394.5568">7086 1462 1286 0,'-1'-3'333'0,"1"2"-223"16,-2-4-110-16,7 3-42 15,4 0 42-15,15-1 10 16,16-2 5-16,17-4-15 0,56-11 0 16,-71 14-72-1,32-2-133-15,53 12-362 0</inkml:trace>
  <inkml:trace contextRef="#ctx0" brushRef="#br0" timeOffset="30592.1387">7049 1834 1347 0,'0'0'281'15,"3"-3"-233"-15,-3 0-48 16,3 2 0-16,3-2 16 15,12-2 47-15,10-8 2 0,20-5-49 16,15-7-16-16,8 0-22 16,-4 3-169-16,44-12-588 15</inkml:trace>
  <inkml:trace contextRef="#ctx0" brushRef="#br0" timeOffset="33829.9524">8459 1084 1039 0,'-6'-9'234'16,"3"0"-142"-16,-6-5-44 15,3 4-23-15,0 5 20 16,-3-1 27-16,3 2-10 0,2-2 1 16,-1 4-17-16,1-1-16 15,1 2 26-15,-2-2 14 16,5 1-8-16,3 1-13 16,-1 0-37-16,4-2-12 15,7 0-12-15,20-7 12 16,18-3 1-16,17-4-1 15,4 3 0-15,-7 8 1 16,-8 9-1-16,-15 7-1 16,-9 8-18-16,-9 5-35 15,-12 5 15-15,-9 0-5 16,-11 2 31-16,-11 3 12 16,-11 0 1-16,-6 0 2 0,3-6-1 15,10-6-1 1,9-7 0-16,9-6-11 0,7 0-3 15,1 0 2-15,9-1-9 16,3 2 20-16,3 2 0 16,4 0 0-16,2 4 0 15,1 4 0-15,-5 1 1 16,1-2 0-16,-8 0 0 16,2-1 0-16,-9-4 0 15,-3-3 0-15,-1-6 2 16,-7 1 22-16,-10-1 72 15,-18 8-59-15,-19 8-23 16,-24 7-7-16,-60 22-6 16,-22 5-1-16,116-34-44 15,5-2-133-15,-120 23-707 0</inkml:trace>
  <inkml:trace contextRef="#ctx0" brushRef="#br0" timeOffset="37140.1351">5766 3592 754 0,'-6'-4'461'0,"3"0"-388"16,-5-5-50-16,5 1-1 15,-1-2 131-15,3 2-31 16,1-4-61-16,0 4-19 15,0-2-3-15,-2 0 3 16,2-1 3-16,0-2-6 16,2-2-22-16,3-1-11 0,9-7-6 15,8-5 2-15,13-3-2 16,10-3 1-16,7 1-1 16,0 6 0-16,-6 11-1 15,-13 12-14-15,-12 18-24 16,-18 20 39-16,-18 27 13 15,-45 75-1-15,-38 42-6 16,11-38 2-16,66-108-8 16,8-6 1-16,1-6 0 15,-10 18-1-15,11-16 1 16,5-12-1-16,5-6 0 16,2-5 1-16,4-5 14 15,4-11 14-15,13-18-24 16,11-22-4-16,44-61-1 15,22-33 0-15,-8 7 0 0,-70 113 0 16,-3 6 0-16,-6 2 1 16,15-21 0-16,-13 9-1 15,-3 3 2-15,-5 8 4 16,-3 3-6-16,1 8 2 16,-4 3 4-16,-4 6-5 15,4 4-1-15,0 1-11 16,-3 2 2-16,0 9-3 15,-6 11 10-15,-7 20 1 16,-23 54 0-16,-9 35-5 16,22-3 6-16,28-99-1 15,4-7 0-15,3-1-6 16,13 16-5-16,8-9 12 0,6-9 3 16,7-6-3-16,5-9-35 15,4-7-47-15,5-5-55 16,74-10-208-16</inkml:trace>
  <inkml:trace contextRef="#ctx0" brushRef="#br0" timeOffset="37416.5266">6706 3498 1248 0,'0'-3'204'15,"3"0"-143"-15,4-5-61 16,11 1 0-16,9-4 0 16,7-2 6-16,7-1-5 15,1 1-1-15,-1 7-70 16,-5 6-143-16,12 34-98 15</inkml:trace>
  <inkml:trace contextRef="#ctx0" brushRef="#br0" timeOffset="37559.4185">6743 3806 654 0,'2'-2'753'0,"2"2"-698"0,5-3-49 15,12-1 47-15,12-6 46 16,10-8-33-16,11-5-45 15,4-3-21-15,5 3-54 16,-2 1-215-16,79-48-634 16</inkml:trace>
  <inkml:trace contextRef="#ctx0" brushRef="#br0" timeOffset="38729.713">8056 3104 1307 0,'-2'0'185'15,"4"-1"-179"-15,-2 1-6 16,3 3-18-16,3 1 18 16,5 10 19-16,5 7 11 15,-1 16 9-15,-2 15-10 16,2 62 5-16,-10 48-11 15,2 9-8-15,11-95-9 16,-2-49-5-16,1-5 8 16,1-7 1-16,16 13 8 15,6-15 6-15,6-15 42 16,7-17 6-16,15-18-22 16,49-45-25-16,-79 40-2 15,70-81-4-15,-31-18-5 16,-12 0 1-16,-33 46-5 15,-13 11-4-15,-11-9 2 0,-15 8-7 16,-17 9-1-16,5 50-39 16,-2 8-12-16,1 7-45 15,-20-9-40-15,3 22-157 16,-44 49-522-16</inkml:trace>
  <inkml:trace contextRef="#ctx0" brushRef="#br0" timeOffset="39222.4672">9554 3014 1332 0,'0'-23'183'0,"-1"5"-92"16,-4-17-46-16,-1 9-18 15,-7 6-4-15,-2 5 7 16,-3 5-17-16,6 7-12 16,-4 5-1-16,2 6-12 15,2 6-4-15,0 6 2 16,6 3-1-16,5-1-3 0,5-1-7 15,2 2 1-15,4 1 3 16,1 4 10-16,0-1 11 16,2 0-1-16,2-2-6 15,3-4-4-15,4-2 11 16,-1-4 0-16,4 1 1 16,1 2 0-16,-1 0 0 15,-7 5 9-15,-3 8-2 16,-9 4-7-16,-8 5 1 15,-8 3-1-15,-14 4 7 16,-3 1-1-16,-3-1 11 16,-4-7 5-16,3-4-1 15,5-8-7-15,3-4-13 16,4-7-2-16,-27 14-198 16</inkml:trace>
  <inkml:trace contextRef="#ctx0" brushRef="#br0" timeOffset="39733.5792">10021 3702 1171 0,'2'2'193'16,"2"-4"-185"-16,9-5 14 15,13-13 61-15,14-17-14 16,15-19-18-16,44-53 24 15,6-9-26-15,-73 82-11 16,-5-2-10-16,30-37-1 16,17-48-15-16,-13-21-4 15,-1-29-2-15,-24 67-6 16,-27 77 1-16,-3 11 26 0,-3 8 10 16,4-12 17-1,-6 15-28-15,-1 5-26 0,-1 7-31 16,1 3-34-16,-3 14 65 15,-6 18 0-15,-4 19 17 16,-25 61-8-16,-14 31-3 16,13-1-6-16,17-70 1 15,19-42-1-15,6-2-12 16,-3-1-83-16,0 37-136 16,-15 102-364-16</inkml:trace>
  <inkml:trace contextRef="#ctx0" brushRef="#br0" timeOffset="39920.2308">10354 3372 1601 0,'-3'-2'227'0,"3"-1"-175"15,1-4-52-15,18-2-27 16,16-2 27-16,23-8 0 15,14 0-187-15,113-48-480 16</inkml:trace>
  <inkml:trace contextRef="#ctx0" brushRef="#br0" timeOffset="40437.6267">11141 2469 1382 0,'-3'3'182'0,"-1"5"-163"15,-6 5-19-15,2 4-7 16,5 3-4-16,3-5 4 15,0 2 6-15,3 0 1 16,-3-2-60-16,-11 24-154 16</inkml:trace>
  <inkml:trace contextRef="#ctx0" brushRef="#br0" timeOffset="40640.3996">11420 2445 1174 0,'-3'-3'555'0,"2"2"-409"0,-2-3-106 16,-1 6-40-16,2 7-7 16,-2 9 1-16,-7 8-3 15,-2 9-144-15,-5 3-108 16,-66 45-520-16</inkml:trace>
  <inkml:trace contextRef="#ctx0" brushRef="#br0" timeOffset="41407.7051">7908 2816 945 0,'-1'-10'309'15,"-1"4"-212"-15,1-6-26 16,1 1 14-16,0 3 37 16,0-1-14-16,1 3-21 15,-1 5-27-15,-1 1 0 16,-1 1-29-16,-2 2-25 0,-3 9-5 16,-10 10-1-16,-11 13 0 15,-8 14 0-15,-3 7-51 16,8-7-97-1,11-8-104-15,-5 2-434 0</inkml:trace>
  <inkml:trace contextRef="#ctx0" brushRef="#br0" timeOffset="41602.9799">7810 2759 1370 0,'-9'-5'243'0,"0"4"-171"16,-6 1-72-16,-3 11-21 16,-3 9 12-16,-1 16 8 15,-4 11-57-15,7 7-175 16,4 45-455-16</inkml:trace>
  <inkml:trace contextRef="#ctx0" brushRef="#br0" timeOffset="43389.0201">10245 953 814 0,'-15'2'688'16,"1"6"-625"-16,-17 11-63 0,-5 9 0 16,5 2 0-16,1-4 0 15,8-3 1-15,7-4-1 16,9 0-1-16,-3 5 0 16,-12 10 1-16,-12 12 0 15,-23 11 0-15,-65 43-135 16,-97 32-467-16</inkml:trace>
  <inkml:trace contextRef="#ctx0" brushRef="#br0" timeOffset="43625.1197">9672 1188 1416 0,'4'-4'162'16,"4"1"-131"-16,11-3-31 15,-3 2 19-15,4 4 5 16,-2 6-16-16,0 4-1 16,4 8 4-16,5 4-4 15,4 7 4-15,7 4 1 16,3 4-6-16,6 7-6 16,5 8-68-16,0 9-191 15,65 72-625-15</inkml:trace>
  <inkml:trace contextRef="#ctx0" brushRef="#br0" timeOffset="44506.0903">11641 2818 1346 0,'-4'-3'298'0,"4"1"-208"15,-3-3-85-15,3 5-4 16,1 0-1-16,-1 0 11 16,2 0-11-16,4 5-8 15,3 0 8-15,5 3 5 16,3 4 10-16,-1 0-5 16,-2 5-1-16,2 4-3 15,-5 9-4-15,-4 11 7 16,-4 11 1-16,-3 10 2 15,0-1-11-15,7-3 0 16,17-12 1-16,20-15-1 0,63-18 8 16,93-61 4-1,113-56-5-15,-111 23-1 0,-14 1-7 16,-12 0-6-16,-17-1-13 16,-27 5-58-16,-40 25-98 15,-47 33-182-15</inkml:trace>
  <inkml:trace contextRef="#ctx0" brushRef="#br0" timeOffset="46016.6003">6840 5164 1284 0,'-6'-7'176'0,"3"2"-118"16,-7-9-51-16,7 7-6 15,3 0 18-15,7-5 21 0,2 1-22 16,5-2-4-16,8 0-13 16,3-1 12-16,4 6 10 15,2-2-22-15,2 7 11 16,-2 6-10-16,-1 10-1 15,-5 10-1-15,-11 16 6 16,-13 17 2-16,-20 51 1 16,-38 19-3-16,35-92 1 15,1-6-5-15,-13 24-1 16,10-15 0-16,12-18 0 16,6-12-1-16,7-9 0 15,4-1-1-15,2-8 1 16,14-16 31-16,15-18-30 0,46-55 6 15,26-29-7 1,0 1 0-16,-42 49 2 0,-36 41-2 16,-5 5 1-16,-8 5-1 15,20-27 6-15,-10 10 0 16,-11 11 1-16,-4 10 5 16,-7 12 3-16,-4 5 5 15,-1 7 1-15,-3 5-21 16,-3 8-12-16,-4 15 12 15,-10 19 1-15,-23 54-1 16,-8 23 2-16,44-87-1 16,5-6 1-16,5 30-2 15,15-12 0-15,16-9-1 0,13-11 1 16,14-9-17 0,58-11-53-16,35-32-67 0,6-11-110 15,-90 3-777-15</inkml:trace>
  <inkml:trace contextRef="#ctx0" brushRef="#br0" timeOffset="46230.0495">8378 5078 1333 0,'-1'0'267'16,"2"1"-267"-16,4 1-94 16,-2-1 64-16,10 1 23 15,2 1 6-15,9-1-15 16,0 5-277-16,13 22-89 16</inkml:trace>
  <inkml:trace contextRef="#ctx0" brushRef="#br0" timeOffset="46386.3116">8332 5434 1248 0,'3'0'241'0,"3"2"-209"15,3 1-32-15,12-3 18 16,16-5 32-16,21-13-16 0,60-25-34 16,23-6-42-16,-27-1-525 15</inkml:trace>
  <inkml:trace contextRef="#ctx0" brushRef="#br0" timeOffset="46957.8226">10140 4566 633 0,'-1'-3'720'15,"-1"3"-582"-15,-1-1-106 16,-3 11-31-16,-10 10-1 15,-5 15 12-15,-16 16-2 16,1 8-4-16,-1 0-4 16,5-8 4-16,4-10-6 0,4-10-77 15,-24 36-284-15</inkml:trace>
  <inkml:trace contextRef="#ctx0" brushRef="#br0" timeOffset="47145.9808">9948 4566 1634 0,'-24'10'195'0,"6"1"-178"16,-25 15-17-16,4 10-11 0,5 13 2 15,2 7-105 1,10 6-156-16,-12 54-603 0</inkml:trace>
  <inkml:trace contextRef="#ctx0" brushRef="#br0" timeOffset="48245.7073">11140 4791 1309 0,'-5'-19'319'0,"-2"5"-208"16,-5-14-69-16,4 9-30 16,-3 4 27-16,-1-1 14 0,1 5 11 15,-2 2-32 1,-5 9-17-16,-14 18-14 0,-15 21-1 16,-56 55 0-16,-20 32 0 15,24 0 0-15,46-44 2 16,3-2-2-1,18-4 0-15,20-43 0 16,5-5-1-16,3-3-5 0,-7 26 6 16,11-11-1-16,0-8-1 15,3-7-5-15,2-8-4 16,-1-4 5-16,3-3-7 16,2-4-4-16,-1-5-4 15,-2-4 21-15,9-4 3 16,4-7 12-16,4-3-4 15,2 0-5-15,-1 0-6 0,-1 5-1 16,0 2 0-16,4 0 0 16,3 1 0-16,3 1 1 15,-2-2-1-15,0 4 0 16,-4 2 0-16,-8 2-8 16,-10 2 1-16,-1 0-19 15,-7 2 8-15,-2-1 17 16,-4 2 2-16,-5 6-1 15,-11 8 1-15,-12 7-1 16,-10 5 1-16,-5 8-1 16,-1 1-8-16,1-1 3 15,6 1-6-15,5-3 2 16,4-1 8-16,8-6 1 0,7-1-7 16,6-1 2-1,6-1-3-15,6 3 8 0,3 3-8 16,9 0 8-16,0-1-7 15,6-3 7-15,3-7-6 16,10-11-1-16,9-3 8 16,4-9 6-16,9-5 3 15,4-6-8-15,4-8-1 16,-3 0 0-16,-4 5-1 16,-3 7-64-16,-8 9-67 15,45 19-428-15</inkml:trace>
  <inkml:trace contextRef="#ctx0" brushRef="#br0" timeOffset="48991.9637">11274 5414 1281 0,'0'-3'264'16,"0"2"-185"-16,0 1-79 15,2 4-40-15,2 7 35 16,-1 12 5-16,-1 14 17 0,-2 10 8 16,-3 13-14-16,3 1-4 15,4-7-5-15,8-8 4 16,13-13 13-16,8-14 16 15,11-16 41-15,9-16-14 16,13-19-14 0,1-14-12-16,-3-8 4 0,-10-2 5 15,-18 7-30-15,-19 4-15 16,-17 4-99-16,-13 5-96 16,-3 6-139-16,-46-17-244 15</inkml:trace>
  <inkml:trace contextRef="#ctx0" brushRef="#br0" timeOffset="49392.0805">12414 5225 1475 0,'-6'-10'227'0,"1"2"-136"15,-6-8-53-15,3 5 8 16,-1 4 28-16,0 2-25 16,-6 8-29-16,-7 11-20 15,-17 21 0-15,-17 18 0 16,-46 60 0-16,77-75 0 0,-22 41 0 16,22-5-6-1,17-12-19-15,14-8 5 0,10-7 2 16,9-15-4-16,5-12 1 15,7-16 18-15,3-14 3 16,0-16 15-16,-1-9-2 16,-9-9 16-16,-12-1 5 15,-14-2-8-15,-15 2-26 16,-13-1 0-16,-16-1-78 16,-5-1-65-16,-6-2-179 15,9 10-172-15,-19-16 313 16</inkml:trace>
  <inkml:trace contextRef="#ctx0" brushRef="#br0" timeOffset="49742.9698">12841 5270 1400 0,'-5'-4'244'0,"1"2"-154"16,-7-3-60-16,7 3 66 16,2 2-46-16,-4 10-43 15,-8 12-7-15,-11 16-3 16,-9 17 3-16,-1 8 0 16,3 3-5-16,14-9 4 15,15-12-21-15,17-17 1 16,14-12 13-16,18-17 8 0,15-19 26 15,11-16 5 1,1-12-4-16,-9-1-12 0,-21 1-4 16,-24 6-11-16,-24 2 0 15,-19 3-117-15,-13-2-47 16,-8 1-85-16,-4 6-316 16,-41-10-48-16</inkml:trace>
  <inkml:trace contextRef="#ctx0" brushRef="#br0" timeOffset="50221.2693">13245 5456 1162 0,'-3'12'247'0,"-2"6"-181"16,1 14-48-16,-1 7 17 15,7-3 16-15,5-2-15 16,6-8 12-16,1-5-5 16,0-9 11-16,-5-5-13 15,0-5-4-15,-6-4 70 16,3-13 61-16,6-14-99 16,9-21-50-16,14-56-9 15,-5-19-10-15,-9-15-40 16,-4 38-11-16,18-16-14 0,1 27 4 15,-27 69 22 1,-4 11 34-16,-4 4 5 0,5-9 7 16,-3 10-7-16,1 6-27 15,5 3 1-15,2 0 16 16,7 3 4-16,2 4-3 16,-1 4 7-16,1 5 1 15,-3 7 0-15,5 1 1 16,-6 5 0-16,-5 1 0 15,-9 0 2-15,-16 2 17 16,-20 3-2-16,-20 3-7 16,-17 2-1-16,-3-5-9 15,9-7-34-15,17-15-68 16,28-18-114-16,73-86-676 0</inkml:trace>
  <inkml:trace contextRef="#ctx0" brushRef="#br0" timeOffset="50574.2519">13858 5208 922 0,'-6'5'518'0,"0"3"-464"15,-3 3-52-15,8 2-2 0,13-4 0 16,7-7 9-1,14-8 21-15,10-3 0 0,4-11-6 16,0-3-11 0,-6 0-1-16,-12 7-11 0,-12 7-1 15,-14 8-26-15,-15 6-4 16,-15 12 18-16,-16 13 12 16,-14 15 0-16,-9 9 0 15,7-1 10-15,15-4 4 16,14-10-7-16,19-9-7 15,14-9 0-15,12-4 0 16,11-8 12-16,15-7-12 16,9-5-18-16,10-4-348 15,76-41-603-15</inkml:trace>
  <inkml:trace contextRef="#ctx0" brushRef="#br0" timeOffset="50925.3822">14711 4399 1428 0,'-1'-1'192'0,"-1"0"-119"15,-2-1-52-15,3 2-15 16,-1 3-5-16,1 6-1 16,-5 6-1-16,-6 12 1 15,-3 11 1-15,-2 6 1 16,0 1-2-16,4-1-30 15,5-8-113-15,6-6-179 16,22-17-483-16</inkml:trace>
  <inkml:trace contextRef="#ctx0" brushRef="#br0" timeOffset="51105.9038">15001 4446 1531 0,'-1'2'199'16,"1"-1"-199"-16,-2 5-22 16,4 2 14-16,1 6 1 15,0 7 7-15,-6 13-11 16,-75 82-218-16</inkml:trace>
  <inkml:trace contextRef="#ctx0" brushRef="#br0" timeOffset="52738.4313">12445 2703 1367 0,'-6'-3'157'15,"3"2"-106"-15,-1-3-45 16,1 4-6-16,3 1-1 16,3 6-47-16,3 6 48 15,9 5 1-15,3 5 67 16,7 1-19-16,2 0 17 15,3 0-24-15,1 2 5 16,3 4-23-16,5 7-2 16,6 8-5-16,9 9-2 15,11 9 0-15,53 46-9 16,36 23 1-16,31 16-7 16,-47-44-82-16,-15-24-366 0</inkml:trace>
  <inkml:trace contextRef="#ctx0" brushRef="#br0" timeOffset="53766.5415">15459 4932 1097 0,'-3'-5'218'0,"0"2"-128"0,-3-4-47 16,2 3 17-16,-1 0 12 15,2 1 6-15,0-3-9 16,2 5-3-16,-1-2-25 16,1 0 10-16,-1 1-9 15,-1-3 1-15,0 3-10 16,-1-2 11-16,0 2-22 16,2 2-22-16,-3 7-7 15,-2 8-1-15,-7 12 7 16,-7 16 1-16,4 5-1 15,5 1 0-15,9-7-9 16,7-5 4-16,11-10 5 16,15-7-1-16,19-15 2 15,67-19 15-15,73-41-6 0,25-15-7 16,-63 23-1-16,-2 3-1 16,-7 0-31-16,-5-2-80 15,-7 11-53-15,-11 9-80 16,-36 25-239-16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3.03333E-6" units="1/dev"/>
          <inkml:channelProperty channel="T" name="resolution" value="1" units="1/dev"/>
        </inkml:channelProperties>
      </inkml:inkSource>
      <inkml:timestamp xml:id="ts0" timeString="2021-01-07T14:24:57.4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12257 6264 775 0,'-1'-7'78'15,"1"2"-51"-15,-3-5-1 16,3 0 22-16,0 3 45 15,0 0-26-15,1-2-22 16,1 0 20-16,-2 2 5 16,0 0-2-16,0 3 19 15,-2 0-18-15,2 1 16 0,-1 0-5 16,1 2-14-16,-2 1-12 16,2 1-24-16,0-1-5 15,0 0-14-15,0 1-2 16,0-1-2-16,0 0-7 15,0 0-6-15,0 5-3 16,2 3 9-16,-1 9 12 16,-2 12 8-16,-5 17-8 15,-6 10-3-15,-3 5-3 16,3 1 0-16,8-11-6 16,8-10-1-16,9-12-6 15,11-8-2-15,8-8 8 16,11-7 0-16,20-15-5 15,65-37 5-15,63-77-11 16,70-73 4-16,-67 48 2 0,1-23-6 16,-4 9-28-16,0 43-16 15,-65 43 23-15,-90 58-34 16,-14 9-176-16,-7-1-830 16</inkml:trace>
  <inkml:trace contextRef="#ctx0" brushRef="#br0" timeOffset="1827.4577">24475 6929 1115 0,'0'-2'298'16,"0"2"-154"-16,0-3-93 15,1 3-27-15,-1 0 2 16,3 1-10-16,9 3-10 16,15 1 21-16,15 2 15 15,19 3-16-15,60 6-14 16,52-5-11-16,63-15 11 15,-57-3-10-15,21-3-2 16,19-3-5-16,-3 10-73 16,-25 11-63-16,-16 7-228 15</inkml:trace>
  <inkml:trace contextRef="#ctx0" brushRef="#br0" timeOffset="2505.7221">27878 7254 1099 0,'12'4'189'16,"14"2"-182"-16,32 1-7 0,91 4 21 16,82-12 14-16,39-10-4 15,-91-1 28-15,2 4-34 16,-34 3-23-16,-9 2-4 16,-9 4-58-16,-15 2-249 15</inkml:trace>
  <inkml:trace contextRef="#ctx0" brushRef="#br0" timeOffset="3130.6157">30417 7235 1505 0,'12'-3'103'0,"12"3"-103"16,30 0-19-16,79 4 18 16,72-5 1-16,18-5-1 15,-92 2 1-15,-18 1 0 16,-26 7-4-16,-56 2-40 16,-7 4-95-16,42 29-458 15</inkml:trace>
  <inkml:trace contextRef="#ctx0" brushRef="#br0" timeOffset="5384.6327">11829 7606 891 0,'-1'-13'147'0,"2"2"-63"0,4-12 3 15,5 0-30-15,5 1-12 16,3-1 16-16,-5 5 10 16,-2 5 17-16,-4 6-32 15,-7 3 1-15,0 4-5 16,-1 1-14-16,-1 3-29 16,-2 1-9-16,-2 9 0 15,-6 14 0-15,-4 13 6 16,-4 12-5-16,7 4-1 15,13-5 0-15,13-9 0 16,20-12 0-16,13-17 1 16,24-18 6-16,69-39 1 15,80-58-7-15,63-47-1 16,-86 45 0-16,-5 9 1 0,-27 24-1 16,-52 34 0-16,-83 36-93 15,15 26-231-15</inkml:trace>
  <inkml:trace contextRef="#ctx0" brushRef="#br0" timeOffset="7217.2255">11741 8895 947 0,'-1'-10'123'0,"1"3"-9"0,-2-5-24 15,1 2 16-15,-1 5-16 16,-1 4 21-16,3 0-31 15,-1 2-40-15,-1-1-23 16,2 1-2-16,0-1-3 16,0 0-2-16,0 0 4 15,0 0 13-15,0 0-6 16,0 0-11-16,2 0 4 16,-2-1-4-16,0 2 2 15,0-2-11-15,0 1-1 16,0 1-10-16,3 1-7 15,0 5 16-15,1 3 1 16,5 7 0-16,0 6 0 0,5 0 0 16,-1 7 0-1,0 4 1-15,2 7 0 0,-1 1 0 16,5 2-1-16,4-9 0 16,8-6-12-16,18-17 11 15,26-24 1-15,99-54 9 16,105-82-9-16,48-52-5 15,-97 62-11-15,-9 8-2 16,-16 23 10-16,-9 4 8 16,-41 15-36-16,-67 46-32 15,-72 44-139-15,-22 10-661 16</inkml:trace>
  <inkml:trace contextRef="#ctx0" brushRef="#br0" timeOffset="12480.9957">12332 5822 288 0,'-1'-3'451'15,"-4"2"-374"-15,-1-5-53 0,-3-1 6 16,-1 0 31-16,4-2 26 15,-2-2 38-15,2 0 8 16,-7-3-43-16,4 1-13 16,-5 0-31-16,-8 5-5 15,1 1-16-15,-9 5-14 16,-2 7-4-16,-6 3-1 16,-5 8-5-16,-6 5-1 15,-8 11 1-15,-9 11-1 16,-47 47 1-16,-39 42-1 15,-11 15 0-15,62-30 0 16,14 4-1-16,17-9 1 16,-3-6 0-16,21-3-1 0,12 3 1 15,2 4 0 1,13 1 0-16,5-1-1 0,-5-5 2 16,-8 15-1-16,-4 13 1 15,0 4 0-15,1-6 1 16,9-10 8-16,6 4-9 15,8 3 0-15,8 7-1 16,5-31 1-16,5 3 5 16,-1 8 2-16,-1 5-7 15,4 0 7-15,-2-8-1 16,12-8-5-16,8-6-2 16,11-7 0-16,5-9 0 15,-18-47 6-15,4 0 17 16,4-8-8-16,35 28-3 0,7-10-3 15,3-6-3-15,7-7-5 16,1-4 6 0,43 0-1-16,23-22 2 0,22-27-7 15,-62-2 8-15,-5 2-3 16,-13 4-4-16,-53 14-2 16,-3 6 1-16,-6 0-1 15,34 2 1-15,-13 4-1 16,-5-2-1-16,-9-3-5 15,1 1-5-15,2-11 10 16,0-8-1-16,11-11-10 0,8-19-12 16,10-18-4-16,55-63 28 15,15-35 0-15,7-3 1 16,-67 63 11-16,-24 7-11 16,-15 10 17-1,-26 46 6-15,1 5-6 0,-6 2-6 16,14-29-4-16,-1 6-8 15,1 4 1-15,9-2-1 16,5-7-1-16,9-16-18 16,32-64-13-16,2-29 8 15,-8 7 15-15,-26 55 9 16,-18 6 6-16,-8 16 2 16,-8 5 1-16,-8 44 3 15,-1 0-5-15,-1-1-5 16,2-37-1-16,-4-44 0 0,-7-32 0 15,-9-25 0-15,-6 71-1 16,-6 17 1-16,-27 8 5 16,25 40 2-16,-4 1-1 15,-4 3-6-15,-36-35 0 16,-1 4 1-16,4 3 16 16,2 1-12-16,10 1 1 15,11-3 4-15,7 1-4 16,4-11 2-16,-11-45-1 15,-11-9-7-15,29 91 0 16,-5 7 5-16,-81-54-6 16,-48 36-14-16,-46 48-74 15,26 28-46-15,21 19-164 16,34 14 2-16,23-10-154 16</inkml:trace>
  <inkml:trace contextRef="#ctx0" brushRef="#br0" timeOffset="15018.6996">12068 10130 843 0,'-8'-5'182'0,"3"2"-44"16,-3-6-41-16,2 5-34 16,3 0 45-16,1 1-7 15,1 1-25-15,1 1-46 16,-2 2-12-16,1 1-4 15,-6 3-7-15,-13 17-1 16,-17 18 38-16,-57 65-13 16,-43 47-14-16,1 14-8 15,60-72-8-15,42-63 0 16,2-2 5-16,4-3-6 0,-27 26 0 16,11-7 0-16,18-12-64 15,15-13-152-15,66-39-367 16</inkml:trace>
  <inkml:trace contextRef="#ctx0" brushRef="#br0" timeOffset="15399.8523">11437 10233 875 0,'0'-4'130'0,"0"3"53"16,3-5-75-16,3 0-30 0,3-5-21 16,10-5 18-16,2-1 44 15,4-1-47-15,-1 6-17 16,-2 6-38-16,0 7-11 16,6 8-6-16,6 2 2 15,9 7 4-15,5 8 0 16,7 4-5-16,2 7 0 15,3 6 0-15,-4 2-1 16,0 7 0-16,-1 2 6 16,-8-2-6-16,-5-1 0 15,-10-5 1-15,-10-8 0 16,-1-8 1-16,-11-10 4 0,-2-9-5 16,-4-4-1-16,-2-4-31 15,4-3-95-15,12-2-178 16</inkml:trace>
  <inkml:trace contextRef="#ctx0" brushRef="#br0" timeOffset="19427.3577">28358 11142 532 0,'-1'-2'154'0,"-1"2"-77"0,1 0-41 15,1 0-18-15,0 0-8 16,3-1-1-16,-2 1 23 16,1-2 118-16,1-2 0 15,-3 0-80-15,-5-2-2 16,1-2-2-16,-3 3-30 16,-1 2-17-16,-1 1-18 15,-4 2 1-15,2 3-2 16,2 0-1-16,-2 0 1 15,-2 0 0-15,3 1 0 16,-6-2 0-16,-10 3 0 16,-7 2-1-16,-8 4 2 15,-9 3-1-15,1 3 0 16,-2 2 0-16,8-5 0 16,10-1 1-16,11-6-1 0,11-2-2 15,9-5-16-15,6 0-10 16,3 1 28-16,7 2 0 15,19-6 79-15,23-1-25 16,70-11 2-16,42-8 2 16,4 6-7-16,-63 13-25 15,5 5 5-15,19 2-14 16,23-1-5-16,-9 5-3 16,8 0-2-16,-6 1 5 15,-22 2-11-15,-86-2 9 0,-18-4-10 16,-10 1-31-1,6 7-160-15,-43 3 31 16,-173 51-67-16</inkml:trace>
  <inkml:trace contextRef="#ctx0" brushRef="#br0" timeOffset="23052.636">5487 3007 761 0,'-3'-9'338'0,"0"4"-211"16,-3-8-85-16,3 3-15 15,1 4 15-15,2 2 41 16,0 1-19-16,2 2-37 15,-2 0-19-15,1 1-8 16,-1 1 6-16,0-1 8 16,-1 1 2-16,1 2 1 0,-2 0-11 15,1 7 3 1,-1 11 55-16,-3 13-28 0,-1 9-10 16,0 6-14-1,1-4-6-15,2-5-6 0,0-10 2 16,-1-3-1-16,-2-8 0 15,0 0 10-15,-6 5-5 16,-3 3-5-16,0 2 8 16,-1-3-8-16,8-6-1 15,5-5 0-15,3-7-9 16,3-3 0-16,-1-5 8 16,1-1 1-16,-3-2 0 15,1 2 8-15,1-1 4 16,-2 1 4-16,3-4 8 15,7-6 8-15,5-17-10 0,15-13-10 16,4-18 3-16,9-11-13 16,26-41 4-16,0-15-6 15,-50 91 0-15,-4 6-1 16,13-29 0-16,-7 17 1 16,-10 14 0-16,-5 10 0 15,-2 6 0-15,0 5-1 16,-2 4 0-16,-1 2-14 15,4 1-9-15,4 3 14 16,3 3-7-16,0 8 2 16,0 11 14-16,-2 11 1 15,1 9 6-15,-5 4-4 0,0-2 4 16,-3-6-5-16,4-6-1 16,-4-6 1-16,0-4 0 15,0-4-1-15,3 1-57 16,7-3-106-16,10-5-151 15,75-25-185-15</inkml:trace>
  <inkml:trace contextRef="#ctx0" brushRef="#br0" timeOffset="23363.481">6301 2991 1279 0,'-1'-6'188'0,"1"4"-130"0,-3-7-22 16,2 8-24-16,1 2-12 15,1 2-8-15,-1 5-5 16,3 11 13-16,-2 14 7 16,-1 11 11-16,-1 9-3 15,1 1-14-15,4-8 5 16,7-9-6-16,7-14 0 15,10-17 17-15,9-14 80 16,16-22 1-16,53-49-53 16,16-40-6-16,-19-4-26 15,-87 89-13-15,-7 8-40 16,-7 8-71-16,-38-33-134 16</inkml:trace>
  <inkml:trace contextRef="#ctx0" brushRef="#br0" timeOffset="23895.9923">7007 2969 1500 0,'3'2'57'15,"2"4"-57"-15,1 2-26 16,1 5 18-16,-2 6 8 15,-2 3 35-15,-3 5-4 0,-3 3 2 16,1-5-13-16,1-7-10 16,1-7-1-16,3-6-9 15,0-5 0-15,7-5 7 16,10-7 68-16,18-17-15 16,20-18-30-16,54-52-18 15,-73 65-3-15,37-31-3 16,-13 16-5-16,-20 16-1 15,-16 18-5-15,-8 12-9 16,-7 10-17-16,-7 11 18 16,-5 12 13-16,-5 14 6 15,-7 8 0-15,-4-3 0 16,7-6-4-16,3-16-2 16,6-12-9-16,11-11 4 15,11-9 5-15,17-18 12 0,19-17-6 16,67-50-1-16,27-17-5 15,-10 18-1-15,-112 74 0 16,-11 8 1-16,-5 4-1 16,11-1-22-16,-16 12 5 15,-9 12 11-15,-3 11 7 16,-10 14 6-16,-7 9 0 16,-2 6 1-16,0 5-7 15,6 0-28-15,3 8-143 16,-29 143-510-16</inkml:trace>
  <inkml:trace contextRef="#ctx0" brushRef="#br0" timeOffset="25206.1848">8375 3325 672 0,'-7'-5'588'0,"2"2"-512"16,-5-4-40-16,7 3-22 15,3 4 37-15,2 0 10 16,-2 0-38-16,1 0-23 0,1 4-1 16,5-1 1-16,3 1 31 15,7 0 10-15,13-2 22 16,14-6 7-16,17-9-20 15,11-4-22-15,0-4-14 16,4 2-14-16,-12 8-135 16,27 1-516-16</inkml:trace>
  <inkml:trace contextRef="#ctx0" brushRef="#br0" timeOffset="25829.9475">9952 2637 1377 0,'-1'-20'155'0,"1"4"-92"0,-3-24-33 16,-3 0-20-16,-3-8 31 15,-9-8 17-15,-6-2-5 16,-7 3 10-16,-8 14-26 16,-3 12-19-16,2 12-6 15,1 9-7-15,6 18-5 16,2 17-12-16,1 20 6 16,-9 57-3-16,29-63 3 15,-2 37-1-15,9-9-2 16,12-17-3-16,12-9-2 15,6-14-1-15,10-14 0 16,15-13 15-16,14-19 7 0,49-29-6 16,-77 23 1-1,30-18 5-15,-15 1-7 0,-15 11 8 16,-16 9 2-16,-15 12 29 16,-5 6-1-16,-7 8-37 15,-6 8-1-15,-9 18-1 16,-13 19 1-16,-31 56 0 15,-10 28 6-15,22-11-6 16,47-88 1-16,2 0-1 16,2 2-90-16,-22 171-204 15</inkml:trace>
  <inkml:trace contextRef="#ctx0" brushRef="#br0" timeOffset="28445.06">6169 4567 135 0,'-2'-4'658'0,"1"1"-577"0,-1-2-51 16,1 0-8-16,1 1 76 15,-2 1 85-15,2 2-35 16,-1 0-53-16,1 1-28 16,-2 0 14-16,2 0-7 15,-1 0-26-15,-2-2-8 16,0-2-11-16,-3 0-10 16,-1-4-8-16,-4-1 10 15,-1-2-6-15,-6-2-6 16,-7 0-3-16,-2 2-5 0,-3 5 8 15,-4 5-9 1,-2 9 0-16,0 9-11 0,2 13 2 16,7 11-1-16,6 4-4 15,15 0 5-15,11-8-7 16,12-12-2-16,9-9 4 16,8-15 14-16,14-14 0 15,13-13 11-15,2-14-4 16,7-9-5-16,-10-5 4 15,-11 9-5-15,-15 11 5 16,-13 14 0-16,-15 13 3 16,-6 7 15-16,-3 2 5 15,3-2-13-15,0 1-16 16,-3 1-1-16,-2 6-13 16,-8 14 13-16,-5 20 0 0,-28 55 1 15,-2 27 2-15,36-87-1 16,5-6 0-16,-11 30 0 15,6-11-1-15,9-4-14 16,0-5-111-16,9 4-149 16,33 53-421-16</inkml:trace>
  <inkml:trace contextRef="#ctx0" brushRef="#br0" timeOffset="28746.8339">6691 5245 1606 0,'-3'-2'228'15,"6"1"-151"-15,-1-2-77 16,5-1 0-16,9-3 0 16,16-10 18-16,17-1-7 15,12-7-11-15,6 5-48 16,5 3-73-16,4 7-113 0,96-12-405 16</inkml:trace>
  <inkml:trace contextRef="#ctx0" brushRef="#br0" timeOffset="29413.3806">7577 4864 1249 0,'2'-4'147'16,"-1"2"-123"-16,4-3-24 16,3 5-6-16,0 2 6 15,6 3 21-15,-1 3-1 16,-4 4-7-16,-2 6 7 15,-7 7 13-15,-4 8 12 16,-5 4-8-16,-3 2-17 16,0-10-13-16,9-9-7 15,3-12 0-15,0-8-8 16,6-2 8-16,9-12 88 16,6-14-17-16,15-17-46 15,7-12-16-15,0-12-9 16,23-41-15-16,-45 74 5 15,18-27 4-15,-8 18 6 0,-9 14 0 16,-3 14-10-16,-2 2 9 16,2 3 1-16,-2 3-1 15,-1 4 0-15,-1 5-8 16,-3 4-1-16,-3 7-1 16,-3 12 10-16,-1 11 1 15,-5 11 1-15,-5 9 11 16,-1 1-11-16,3-6 0 15,0-10 5-15,3-11-6 16,3-15 0-16,0-4-1 16,3-5 0-16,-3-1 0 0,3 2 0 15,-3 0 1 1,-2-1 0-16,2 2 0 0,-1 2 1 16,-1-1 0-16,1 0 1 15,-1-1-1-15,1 0-1 16,-2-1-9-16,3 1-99 15,-12 0-513-15</inkml:trace>
  <inkml:trace contextRef="#ctx0" brushRef="#br0" timeOffset="29762.7665">8695 4614 1372 0,'-6'-5'252'0,"3"5"-188"16,-11-2-64-16,4 12-19 16,2 11 8-16,-1 10 4 15,2 6 6-15,6 4-1 16,9-4-5-16,4-11 1 15,3-9 6-15,3-7 34 16,1-9 8-16,5-9 41 16,-1-9-20-16,10-10 1 15,0-11-37-15,-2-3 11 0,-4 2-25 16,-8-1-13 0,-8 4-82-16,-7 0-35 0,-1 1-171 15,-9-43-292-15</inkml:trace>
  <inkml:trace contextRef="#ctx0" brushRef="#br0" timeOffset="30213.996">9145 4513 805 0,'3'4'114'15,"-1"4"-57"-15,2 5 67 16,-1 6 4-16,0 6-17 15,-3 4-47-15,0 6-5 16,0-2-29-16,3-6-15 0,1-9-3 16,4-10 10-16,4-5 5 15,6-11 27-15,9-14 23 16,7-15-19-16,11-14-56 16,4-6-2-16,-1-2-20 15,4 3-8-15,-6 9 10 16,-10 16 6-16,-11 14 11 15,-14 13-26-15,-8 8-6 16,-5 9 33-16,-7 8 12 16,-8 10 6-16,0 7-12 0,-1-7-5 15,11-8-1 1,7-15-12-16,9-8 12 0,13-11 16 16,18-13 38-1,17-13-31-15,12-4-23 16,2 5 0-16,-12 12 8 0,-18 13-8 15,-17 16-50-15,-20 11 24 16,-20 17 17-16,-15 18-16 16,-35 54-200-16,-32 63-724 15</inkml:trace>
  <inkml:trace contextRef="#ctx0" brushRef="#br0" timeOffset="32562.124">5854 5567 997 0,'0'0'140'16,"-3"0"-44"-16,0 0-69 16,3 0-12-16,0 0 30 15,3-2-6-15,-3 2-3 16,0-1-8-16,3 1 13 16,-6 0 25-16,3 0 21 15,0 1-8-15,0-1-16 16,0 0 14-16,-3 0-23 15,3 2-23-15,0-2-14 16,0 0-11-16,0 0-5 0,0 0-1 16,3-2-1-16,-3 4-23 15,6-2 1-15,12 0 23 16,7-3 6-16,14-1-5 16,13-5 0-16,12-2 9 15,3-2-9-15,7-5 4 16,3 0 1-16,48-12-6 15,-86 23 0-15,35-8-36 16,-15 11-81-16,-22 50-220 16</inkml:trace>
  <inkml:trace contextRef="#ctx0" brushRef="#br0" timeOffset="33430.4471">10829 2506 1330 0,'-1'-1'187'0,"1"1"-128"0,-2-2-59 15,2 4-1-15,0-1 1 16,0 3-11-16,0 3 10 16,0 8 1-16,-2 5 1 15,2 5 0-15,-3 3 9 16,0 1 4-16,-3 5-5 15,1-2-8-15,2 0 5 16,6-7 0-16,5-7-6 16,11-6 17-16,17-17 79 15,22-10 12-15,75-38-26 16,40-28-58-16,-18-3 8 16,-52 28-31-16,-3-25 15 15,-6 0-16-15,-3 9-114 0,0 7 14 16,-54 40-56-1,-13 12-164-15,24-2-214 0</inkml:trace>
  <inkml:trace contextRef="#ctx0" brushRef="#br0" timeOffset="33800.9294">10909 3906 1368 0,'-5'-6'203'0,"1"5"-139"16,-4-3-43-16,-2 6-15 16,-5 15-5-16,-23 18 1 15,-54 58-1-15,-51 49 0 16,-15-7 5-16,61-63-4 16,57-41-2-16,8-5 0 0,13-8-1 15,-24 19-74 1,21-13-138-16,33-23-395 15</inkml:trace>
  <inkml:trace contextRef="#ctx0" brushRef="#br0" timeOffset="33965.9989">10492 3978 1505 0,'0'-3'261'16,"0"3"-218"-16,0 4-43 15,6 3-12-15,0 7 12 16,5 6 36-16,2 10 3 15,4 7-15-15,2 3-6 16,6 6-10-16,7-2-1 0,8-1 5 16,12 0-12-1,3 2-98-15,68 64-179 0</inkml:trace>
  <inkml:trace contextRef="#ctx0" brushRef="#br0" timeOffset="37349.0453">12208 12653 971 0,'-3'-3'206'0,"2"0"-95"16,-2-2-26-16,3 3 32 16,-2 2-34-16,1 2-49 15,-1 1-20-15,1-3-6 0,1 1-7 16,0-1-1-16,0 0 1 16,0 0-1-16,-2 1 1 15,-2 5 7-15,-11 17 10 16,-18 26 25-16,-52 85-23 15,-39 66-7-15,-4-15-4 16,67-85-8-16,41-64-1 16,7-7-37-16,7-10-40 15,-6 22-85-15,30-10-300 16</inkml:trace>
  <inkml:trace contextRef="#ctx0" brushRef="#br0" timeOffset="37552.9548">11884 12697 1027 0,'-1'-4'237'0,"-1"1"-106"15,1-3-68 1,2 8-63-16,4 6 3 0,5 7-3 16,8 17 34-16,9 10 2 15,3 14-22-15,7 5-5 16,7 4-8-16,8-4-1 15,10-9-31-15,6-7-166 16,73 33-515-16</inkml:trace>
  <inkml:trace contextRef="#ctx0" brushRef="#br0" timeOffset="82863.0685">21397 13970 1074 0,'-5'-8'278'15,"1"4"-151"-15,0-6-38 16,4 6-5-16,1 3-24 16,8-3-11-16,6-5 17 15,10-2 8-15,10-4-8 16,5 0-18-16,8 1-3 15,2 4-18-15,1 4-17 16,4 6-1-16,5 7-8 0,6 5 0 16,56 9 7-1,44 2-8-15,63-2 6 16,-32-13-5-16,20-2 0 0,15-3 1 16,27-2-2-16,17-5 0 15,20 1 5-15,4 3-5 16,3 4-1-16,9 9 1 15,-5 8-1-15,-8 3 1 16,-17 4-1-16,-8 4 1 16,-29 1-1-16,6 3 1 15,-35-15-32-15,-12-1-35 16,-3-9-25-16,-13-4-67 16,-34 0-326-16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3.03333E-6" units="1/dev"/>
          <inkml:channelProperty channel="T" name="resolution" value="1" units="1/dev"/>
        </inkml:channelProperties>
      </inkml:inkSource>
      <inkml:timestamp xml:id="ts0" timeString="2021-01-07T14:26:24.9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15150 746 1284 0,'-1'-14'119'16,"1"6"-37"-16,-3-14-40 16,3 7-1-16,-2-1-2 15,1-5 39-15,-2-1 46 16,-1-4-40-16,-3 2-37 15,0 2 10-15,-1-1-5 16,1 6-8-16,1 4-14 0,5 4 0 16,1 2-5-1,7 0-25-15,14-5-12 0,18-9 12 16,21-7-1-16,12-2 0 16,-1 5-5-16,-10 9-3 15,-11 8 8-15,-11 5 0 16,-9 4-10-16,-13 5-95 15,-10 5-38-15,-16 9 70 16,-18 11 62-16,-21 8 12 16,-8 10 0-16,4 0 1 15,16-5-1-15,24-6-14 16,15-3-10-16,13 3 18 16,8 6 5-16,7 5 0 15,2 5 0-15,6 8 1 16,0 1-1-16,0 5 1 0,-2-4 0 15,-6-11 0 1,-11-9 0-16,-14-14 1 0,-14-8 13 16,-28 4 4-16,-69 26-9 15,-93 37-9-15,-26 11-101 16,87-42-97-16,31-26-168 16</inkml:trace>
  <inkml:trace contextRef="#ctx0" brushRef="#br0" timeOffset="516.1971">16006 517 1272 0,'3'-8'206'16,"4"1"-131"-16,12-12-65 15,12 0-10-15,11-2 41 16,6-1 13-16,0 6-3 16,-2 3-2-16,-6 5-28 15,-4 5 2-15,-5 0-4 16,-4 6-5-16,-5 1-8 0,-4 3-6 15,-9 3-11-15,-7 4-37 16,-17 7 35-16,-18 13 13 16,-20 12 0-16,-9 11 2 15,8-3-2-15,16-6 0 16,24-7-20-16,25-3-7 16,19 2-19-16,14 5 35 15,13-1 10-15,0 3-1 16,4 0 1-16,-3 1 1 15,-3 0-1-15,-6-5 0 16,-11-2 1-16,-12-8 0 16,-16-12 0-16,-15-2 24 15,-22 0 21-15,-23 8-15 16,-66 31-14-16,-46 22-16 0,-21 2-4 16,83-23-77-16,16-5-134 15</inkml:trace>
  <inkml:trace contextRef="#ctx0" brushRef="#br0" timeOffset="876.3305">14643 2490 1155 0,'9'-27'654'0,"4"3"-544"15,26-29-77-15,67-33-8 16,81-17 34-16,29 4-2 15,-49 54-20-15,15 5-4 16,13 8-1-16,1 8-11 16,25-7-14-16,0 4 2 15,-19 0 0-15,-15 5-9 0,-30 2-11 16,-47 10-88-16,-76 11-108 16,26 19-306-16</inkml:trace>
  <inkml:trace contextRef="#ctx0" brushRef="#br0" timeOffset="8578.9488">26006 2229 1080 0,'-3'-10'81'0,"3"2"-50"16,-2-9-17-16,4 4 44 16,1 2 47-16,4-3-34 0,-3 1-17 15,3 1-3 1,-4-3 21-16,0 5 4 0,-3-1 7 15,-3 0-11-15,0 3-33 16,-4-4-23-16,0 4-2 16,-2-2-13-16,2 4 5 15,-1 1-5-15,1 2 0 16,-2-3-1-16,-2-1 1 16,-8 0 0-16,-8-3-1 15,-13-3 0-15,-17-2 0 16,-11 1 0-16,-53-9 0 15,82 16 0-15,-37-4 0 0,10 4 0 16,10 1-2 0,6 6 1-16,0 6 1 0,-6 3-6 15,-8 10 4-15,-14 5 2 16,-56 27-6 0,-27 23 5-16,-19 35-5 0,48-13 6 15,10 12-1-15,16 0-1 16,16-22-5-16,21 0 5 15,16 10-7-15,20-1 8 16,14 1-10-16,13-2 2 16,12 1 0-16,19 3-1 15,19 6 1-15,23 3 7 16,31-1 1-16,38-11 0 0,28-33 1 16,15-11 0-1,-3-7-3-15,5-10 3 0,-13-18-1 16,-26-12-15-1,-17-7-1-15,-20-6 16 16,-1-12-14-16,-5-4 13 0,4-16-16 16,5-18-24-16,13-33 5 15,2-46-22-15,3-16 26 16,1 3 6-16,-16 6 11 16,-29 12 5-16,-27 14 11 15,-40 15 15-15,-28 13 21 16,-31 9-21-16,-30-21-14 15,-25 0 1-15,-14 19-1 16,-8 18 6-16,12 13-7 16,-3 19-19-16,0 19-299 0</inkml:trace>
  <inkml:trace contextRef="#ctx0" brushRef="#br0" timeOffset="11846.7605">21337 2341 801 0,'-4'-13'122'16,"1"2"-46"-16,-4-13-8 15,1 0 56-15,2 0-14 16,1 1-37-16,2 2-10 16,-2 2-4-16,-2 4-13 0,-2-3 8 15,-3 2-3 1,-1-1-4-16,-4 3-20 0,-4 1-14 16,-7 4-2-1,-5-1-2-15,-12 3-8 0,-8 4 0 16,-15 0 7-16,-48 5-8 15,-23 8 1-15,-23 19 5 16,57 1-6-16,-7 13-1 16,5 14 0-16,8 19-1 15,12 12 1-15,-1 12-5 16,53-65 4-16,3 0 1 16,3 1-1-16,-21 34-4 15,8 1 5-15,13-4-5 16,3 1 5-16,9-3 0 0,9-1 0 15,12-5-13-15,12-1 8 16,18-3-1-16,19-5 6 16,64 24 1-16,41-15 0 15,22-28 2-15,-47-22-1 16,6-12 0-16,-2-10 0 16,0-15 8-16,-2-6-3 15,-3-11-6-15,-12 2 1 16,-20 3 0-16,-19-8 1 15,-47 18-2-15,-3-4-5 16,-8-5-43-16,47-83-21 16,-44-26-92-16,-51-11-124 15,-21 59-180-15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7B4D3D3D-6A0B-634C-80CD-E1EF94586A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318636"/>
            <a:ext cx="1446475" cy="3659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07/01/2021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07/01/2021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0" r="27281" b="26329"/>
          <a:stretch/>
        </p:blipFill>
        <p:spPr>
          <a:xfrm>
            <a:off x="943707" y="2203176"/>
            <a:ext cx="1266093" cy="13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07/01/2021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325" y="6239376"/>
            <a:ext cx="1446475" cy="36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sciences.net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69" y="1798672"/>
            <a:ext cx="9321684" cy="16303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5400" dirty="0" smtClean="0"/>
              <a:t>Learn Variables in Python</a:t>
            </a:r>
          </a:p>
          <a:p>
            <a:r>
              <a:rPr lang="en-GB" sz="5400" dirty="0" smtClean="0"/>
              <a:t>Explained </a:t>
            </a:r>
            <a:r>
              <a:rPr lang="en-GB" sz="5400" dirty="0"/>
              <a:t>for Beginners</a:t>
            </a:r>
            <a:endParaRPr lang="ru-RU" sz="54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70" y="3619677"/>
            <a:ext cx="7579020" cy="182901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4000" b="0" dirty="0"/>
              <a:t>What is </a:t>
            </a:r>
            <a:r>
              <a:rPr lang="en-GB" sz="4000" dirty="0" smtClean="0"/>
              <a:t>Variable</a:t>
            </a:r>
            <a:r>
              <a:rPr lang="en-GB" sz="4000" b="0" dirty="0" smtClean="0"/>
              <a:t>?  </a:t>
            </a:r>
            <a:endParaRPr lang="en-GB" sz="4000" b="0" dirty="0"/>
          </a:p>
          <a:p>
            <a:r>
              <a:rPr lang="en-GB" sz="4000" b="0" dirty="0" smtClean="0"/>
              <a:t>Let’s do some practice using python</a:t>
            </a:r>
            <a:r>
              <a:rPr lang="en-GB" sz="4000" b="0" dirty="0"/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9D206E-D2B5-48EB-8A9D-C70231D598E4}"/>
              </a:ext>
            </a:extLst>
          </p:cNvPr>
          <p:cNvSpPr txBox="1"/>
          <p:nvPr/>
        </p:nvSpPr>
        <p:spPr>
          <a:xfrm>
            <a:off x="227669" y="5299140"/>
            <a:ext cx="206304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Sajjad Mustafa</a:t>
            </a:r>
            <a:endParaRPr lang="en-PK" sz="2400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2553120" y="1632240"/>
              <a:ext cx="8868960" cy="28908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45560" y="1622880"/>
                <a:ext cx="8883000" cy="290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593199"/>
            <a:ext cx="3085373" cy="85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3300" b="1" dirty="0" smtClean="0">
                <a:solidFill>
                  <a:schemeClr val="tx1"/>
                </a:solidFill>
              </a:rPr>
              <a:t>Variable</a:t>
            </a:r>
            <a:endParaRPr lang="en-GB" sz="1800" b="1" dirty="0">
              <a:solidFill>
                <a:schemeClr val="tx1"/>
              </a:solidFill>
            </a:endParaRPr>
          </a:p>
        </p:txBody>
      </p:sp>
      <p:sp>
        <p:nvSpPr>
          <p:cNvPr id="2" name="Flowchart: Manual Operation 1"/>
          <p:cNvSpPr/>
          <p:nvPr/>
        </p:nvSpPr>
        <p:spPr>
          <a:xfrm>
            <a:off x="6902246" y="2949677"/>
            <a:ext cx="2526890" cy="2369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438104" y="4719708"/>
            <a:ext cx="1455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Variable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991880" y="339120"/>
              <a:ext cx="8855640" cy="36799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3240" y="329760"/>
                <a:ext cx="8871840" cy="369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206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593199"/>
            <a:ext cx="3085373" cy="85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3300" b="1" dirty="0" smtClean="0">
                <a:solidFill>
                  <a:schemeClr val="tx1"/>
                </a:solidFill>
              </a:rPr>
              <a:t>Name</a:t>
            </a:r>
            <a:endParaRPr lang="en-GB" sz="1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06530" y="1991108"/>
            <a:ext cx="750201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U</a:t>
            </a:r>
            <a:r>
              <a:rPr lang="en-US" sz="3200" dirty="0" smtClean="0">
                <a:latin typeface="Garamond" panose="02020404030301010803" pitchFamily="18" charset="0"/>
              </a:rPr>
              <a:t>ppercase </a:t>
            </a:r>
            <a:r>
              <a:rPr lang="en-US" sz="3200" dirty="0">
                <a:latin typeface="Garamond" panose="02020404030301010803" pitchFamily="18" charset="0"/>
              </a:rPr>
              <a:t>and lowercase letters (A-Z, a-z)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D</a:t>
            </a:r>
            <a:r>
              <a:rPr lang="en-US" sz="3200" dirty="0" smtClean="0">
                <a:latin typeface="Garamond" panose="02020404030301010803" pitchFamily="18" charset="0"/>
              </a:rPr>
              <a:t>igits </a:t>
            </a:r>
            <a:r>
              <a:rPr lang="en-US" sz="3200" dirty="0">
                <a:latin typeface="Garamond" panose="02020404030301010803" pitchFamily="18" charset="0"/>
              </a:rPr>
              <a:t>(0-9)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U</a:t>
            </a:r>
            <a:r>
              <a:rPr lang="en-US" sz="3200" dirty="0" smtClean="0">
                <a:latin typeface="Garamond" panose="02020404030301010803" pitchFamily="18" charset="0"/>
              </a:rPr>
              <a:t>nderscore </a:t>
            </a:r>
            <a:r>
              <a:rPr lang="en-US" sz="3200" dirty="0">
                <a:latin typeface="Garamond" panose="02020404030301010803" pitchFamily="18" charset="0"/>
              </a:rPr>
              <a:t>character (_)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V</a:t>
            </a:r>
            <a:r>
              <a:rPr lang="en-US" sz="3200" dirty="0" smtClean="0">
                <a:latin typeface="Garamond" panose="02020404030301010803" pitchFamily="18" charset="0"/>
              </a:rPr>
              <a:t>ariable </a:t>
            </a:r>
            <a:r>
              <a:rPr lang="en-US" sz="3200" dirty="0">
                <a:latin typeface="Garamond" panose="02020404030301010803" pitchFamily="18" charset="0"/>
              </a:rPr>
              <a:t>name can not start with </a:t>
            </a:r>
            <a:r>
              <a:rPr lang="en-US" sz="3200" dirty="0" smtClean="0">
                <a:latin typeface="Garamond" panose="02020404030301010803" pitchFamily="18" charset="0"/>
              </a:rPr>
              <a:t>digit</a:t>
            </a:r>
          </a:p>
          <a:p>
            <a:endParaRPr lang="en-US" sz="3200" dirty="0" smtClean="0">
              <a:latin typeface="Garamond" panose="020204040303010108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Garamond" panose="02020404030301010803" pitchFamily="18" charset="0"/>
              </a:rPr>
              <a:t>Can not use any </a:t>
            </a:r>
            <a:r>
              <a:rPr lang="en-US" sz="3200" b="1" dirty="0" smtClean="0">
                <a:latin typeface="Garamond" panose="02020404030301010803" pitchFamily="18" charset="0"/>
              </a:rPr>
              <a:t>Reserved Words</a:t>
            </a:r>
            <a:endParaRPr lang="en-US" sz="3200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927440" y="770760"/>
              <a:ext cx="9420120" cy="4345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8800" y="765720"/>
                <a:ext cx="9433800" cy="435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243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43711" y="2593199"/>
            <a:ext cx="3085373" cy="8579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3300" b="1" dirty="0" smtClean="0">
                <a:solidFill>
                  <a:schemeClr val="tx1"/>
                </a:solidFill>
              </a:rPr>
              <a:t>Reserved </a:t>
            </a:r>
          </a:p>
          <a:p>
            <a:pPr algn="just">
              <a:spcAft>
                <a:spcPts val="600"/>
              </a:spcAft>
            </a:pPr>
            <a:r>
              <a:rPr lang="en-GB" sz="3300" b="1" dirty="0" smtClean="0">
                <a:solidFill>
                  <a:schemeClr val="tx1"/>
                </a:solidFill>
              </a:rPr>
              <a:t>Words</a:t>
            </a:r>
            <a:endParaRPr lang="en-GB" sz="1800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329" y="658760"/>
            <a:ext cx="6577900" cy="503227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5271480" y="121320"/>
              <a:ext cx="4368600" cy="12754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65000" y="111600"/>
                <a:ext cx="4383000" cy="129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822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809509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tx1"/>
                </a:solidFill>
              </a:rPr>
              <a:t>Website : </a:t>
            </a:r>
            <a:r>
              <a:rPr lang="en-GB" sz="1800" dirty="0">
                <a:solidFill>
                  <a:schemeClr val="tx1"/>
                </a:solidFill>
                <a:hlinkClick r:id="rId2"/>
              </a:rPr>
              <a:t>www.aisciences.io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08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58</Words>
  <Application>Microsoft Office PowerPoint</Application>
  <PresentationFormat>Widescreen</PresentationFormat>
  <Paragraphs>18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Garamond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mg</cp:lastModifiedBy>
  <cp:revision>89</cp:revision>
  <dcterms:modified xsi:type="dcterms:W3CDTF">2021-01-07T14:27:58Z</dcterms:modified>
</cp:coreProperties>
</file>