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60" r:id="rId4"/>
    <p:sldId id="261" r:id="rId5"/>
  </p:sldIdLst>
  <p:sldSz cx="12192000" cy="6858000"/>
  <p:notesSz cx="6858000" cy="9144000"/>
  <p:defaultTextStyle>
    <a:defPPr lvl="0">
      <a:defRPr lang="fr-F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09T20:03:56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2506 7216 593 0,'0'0'312'16,"0"0"-225"-16,0 0-51 15,0 0-27-15,0 0-8 16,0 0 72-16,-7-28-12 16,7 28-28-16,0 0-10 15,0 0-23-15,0 0 10 16,0 0-10-16,0 0 0 16,10 0 9-16,5 5-9 15,7 0 0-15,5-1 9 16,4-1 0-16,8 0 21 15,8 1-4-15,6 0-11 0,7 3 25 16,20 2-39-16,19 2 12 16,35-1 0-16,23-6-12 15,10-4 13-15,11-5-14 16,4-12 0-16,7 0 8 16,5 2-8-16,-3 5-8 15,-9 5 8-15,3 3-29 16,6 2 19-16,0 0-6 15,3 0 16-15,-3 13 2 16,-11 6-2-16,-11 6-42 16,-42-4-63-16,-33-7-207 0</inkml:trace>
  <inkml:trace contextRef="#ctx0" brushRef="#br0" timeOffset="1568.9066">14239 7388 851 0,'0'0'98'0,"0"0"-86"16,0 0-5-16,0 0 49 15,0 0 33-15,0 0 25 16,77-49-82-16,-60 42 78 16,-4 4-87-16,-1 2-23 15,-6 1-1-15,1 0 1 16,-1 3 14-16,5 6-14 15,7 3 6-15,11-3 3 16,12 1-8-16,23-3-1 16,27-2 5-16,24-1-3 0,9 2 17 15,-7 1-19 1,-12 4 0-16,-12 2 5 0,-1 2-5 16,7 0 0-16,8 1-1 15,12-3 2-15,11 0 6 16,16-3-7-16,18-3 0 15,14-2-8-15,14-1 3 16,14-2-3-16,6-2 7 16,21 0 0-16,10 0-11 15,5 0 12-15,4 0 0 16,2 0 2-16,0 8 0 16,2 6-2-16,-6 7 0 15,-6 5-11-15,-67-6-70 16,-39-6-488-16</inkml:trace>
  <inkml:trace contextRef="#ctx0" brushRef="#br0" timeOffset="19799.1993">1815 2353 33 0,'0'0'663'15,"0"0"-513"-15,0 0-150 16,0 0 13-16,0 0 25 15,0 0 38-15,-14-8 14 16,12 8-60-16,-1-1 5 16,0 1 48-16,-3 0-83 15,0 0 35-15,1 0 18 16,1 0-53-16,0 0 30 16,1 0-30-16,1 0 0 15,1 0 6-15,1 0-5 16,0 0-1-16,0 0 0 15,0 0 9-15,0 0 13 0,0 0-14 16,0 0-8 0,0 0 0-16,10 0-43 0,17 0 43 15,43-12 35-15,69-12-1 16,93-11-12-16,52 3-22 16,-44 6-139-16,-41 16-464 0</inkml:trace>
  <inkml:trace contextRef="#ctx0" brushRef="#br0" timeOffset="40005.137">16451 10685 401 0,'0'0'61'15,"0"0"-60"-15,0 0 136 0,0 0-46 16,0 0-40-16,0 0-12 16,-4-14 43-16,4 12 50 15,-2 2-33-15,1 0-54 16,-1 0 22-16,1 0-51 16,-1 0 8-16,1 0 2 15,-1 0-14-15,2 0 17 16,0 0-29-16,0 0 1 15,0 0 18-15,0 0-19 16,0 0 0-16,0 0 0 16,0 0 10-16,0 0-10 0,-1 0 0 15,-1 0 0 1,-5 10 13-16,-2 10-12 0,-5 11 30 16,0 8 6-16,-2 5-36 15,5 1 37-15,5-4-38 16,6-3 0-16,0-7 0 15,0-2 0-15,9-5 0 16,4-5 0-16,2-1 10 16,6-3-30-16,6-7 20 15,9-5 0-15,11-3 14 16,25-14-4-16,28-21-10 16,27-16 0-16,10-8 0 15,-6-1-22-15,-11 5 15 16,-17 6-40-16,-5 1 33 15,-17 11-4-15,-25 13 5 0,-21 13 12 16,-16 9-131 0,-7 7-92-16,-3 10-81 0,-7 4 66 0</inkml:trace>
  <inkml:trace contextRef="#ctx0" brushRef="#br0" timeOffset="43013.3129">13284 11859 575 0,'0'0'224'15,"0"0"-126"-15,0 0-38 16,0 0-58-16,0 0 25 16,0 0 66-16,0 0-32 15,0-15-2-15,0 15-14 16,0 0-31-16,0 0 44 16,0 0-33-16,0 0-16 15,3 0 11-15,-3 0-13 0,0 0-2 16,0-1 2-16,0 1-6 15,3-2 76-15,-3 2-49 16,0 0-6-16,1 0 15 16,-1 0-24-16,0 0 21 15,0 0-34-15,0 0 7 16,0 0 15-16,0 0-21 16,0 0-1-16,0 0 7 15,0 0 0-15,0 0-8 16,0 3 1-16,0 7 0 15,0 9-3-15,0 9 3 0,-9 10 0 16,0 9 0 0,0 3 11-16,-1 4-2 15,7-4-9-15,3-7 0 0,10-8-6 16,25-12 6-16,35-18 0 16,58-30 0-16,65-55-21 15,32-30 14-15,5-13-111 16,-28 6 19-16,-42 28 63 15,-18 20-16-15,-24 21 21 16,-29 24 11-16,-24 20-68 16,-18 15-90-16,-22 13-140 15,-11 6-198-15</inkml:trace>
  <inkml:trace contextRef="#ctx0" brushRef="#br0" timeOffset="45279.6137">11711 12749 491 0,'0'0'65'0,"0"0"4"16,0 0 9-16,0 0-64 15,0 0 9-15,0 0 117 16,-34-72-62-16,34 61 60 15,0 2-62-15,0 4-10 16,0 3 13-16,0 2-69 16,0 0-10-16,0 9 7 15,0 11-7-15,0 5 23 16,0 6-23-16,0 2 1 16,8-4 12-16,5-4-13 15,5-5 0-15,13-7 14 0,11-9-8 16,22-5 36-16,39-39-19 15,40-33-21-15,24-16 56 16,5 0-58-16,-20 22 1 16,-46 32-2-16,-24 24-100 15,-34 10-75 1,-24 1-444-16</inkml:trace>
  <inkml:trace contextRef="#ctx0" brushRef="#br0" timeOffset="47644.5822">19690 13937 2 0,'0'0'223'15,"0"0"-81"-15,0 0-44 16,0 0 42-16,0 0 34 16,0 0 1-16,0 0-77 15,-61 0-33-15,60 0 21 16,-1 0-53-16,2 0 11 16,-1 0 3-16,-1 0-31 15,2 0 55-15,-1 0-40 16,1 0-17-16,-2 0 20 15,2 0-28-15,0 2 0 16,0-1-6-16,0 2 0 16,0 5-13-16,0 6 13 0,0 9 0 15,-1 10 0-15,1 5 6 16,0 3 3-16,0-2-9 16,17-3 0-16,27-10-18 15,51-23 18 1,72-31 0-16,51-43 5 0,33-32-4 15,5-11-1-15,-26 19-16 16,-39 23-53-16,-52 31 31 16,-49 37-103-16,-52 4-109 15,-27 17-108-15</inkml:trace>
  <inkml:trace contextRef="#ctx0" brushRef="#br0" timeOffset="50445.8988">15558 14748 360 0,'0'0'65'16,"0"0"-52"-16,0 0 13 16,0 0-26-16,0 0 55 15,0 0-5-15,0 0-31 16,-74 38 76-16,70-33-57 16,-2 1-25-16,3-1 47 15,0 2-18-15,2-1 7 16,1-3 5-16,0-2-12 15,10-1 118-15,16 0-54 0,30-4-6 16,41-21 20 0,58-15-50-16,42-8-6 0,19 0-51 15,7 6-10 1,-13 9 22-16,-4 9-25 0,6 12-48 16,4 10-50-1,-1 2-47-15,-53 3-81 0,-33 4-323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09T19:44:58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26232 1639 9 0,'0'0'553'0,"0"0"-466"16,0 0-60-16,0 0 89 15,0 0-9-15,0 0-44 16,-36-50 15-16,36 47-78 16,0 3-10-16,0 0-3 15,0 0-29-15,0 0-4 16,0 0-26-16,0 0-15 15,0 0 73-15,0 0-41 16,0 0 14-16,0 0-13 16,0 4-46-16,0 0-93 15,0-1-41-15</inkml:trace>
  <inkml:trace contextRef="#ctx0" brushRef="#br0" timeOffset="1.19743E6">2715 2769 127 0,'0'0'281'0,"0"0"-164"16,0 0-91-16,0 0 25 16,0 0-25-16,0 0-13 0,-48-10 27 15,44 7 8-15,1 3 33 16,3-2 46-16,-3 2-59 15,-2 0-31-15,-1 0-22 16,-1 0-4-16,-5 0 2 16,3 3-13-16,3 0 2 15,4-1 28-15,1-1-28 16,1-1 18-16,0 0 10 16,0 0-20-16,0 0 40 15,0 0-50-15,0 0 8 16,0 0-18-16,0 0 7 15,6 0-14-15,6 0 17 16,9-4 27-16,1-5 59 16,8 1-47-16,-2-2-17 15,-5 1 30-15,-1 3-51 32,-4 2 6-32,-6 1-7 0,-3 0 10 46,4 2-10-46,-4 0 0 0,-1 1 0 0,5 0 5 0,-1 0-4 0,4 0-1 0,4 0 0 0,8 0 1 16,11 0 13 0,24-5-14-16,35-7 0 31,32-6 0-31,16-1 1 0,2 1 13 0,-2 4-14 16,-3 4 0-16,3 4-6 15,1 4 6-15,7 2-1 0,-1 0-15 16,11 0-19-16,18 5 21 15,20 2-17-15,14 6-5 16,24 4 20-16,11 11 12 0,7 11-2 31,20 11 4-31,12 6-67 16,-66-12-103-16,-27-15-197 16</inkml:trace>
  <inkml:trace contextRef="#ctx0" brushRef="#br0" timeOffset="1.20374E6">8292 3849 398 0,'0'0'254'0,"0"0"-162"16,0 0 60-16,0 0-54 0,0 0-44 15,0 0-15-15,-8-14-39 16,2 34 0-16,-4 11 30 16,-2 6-10-16,1 1 19 15,3-4-39-15,6-9 1 16,2-13-2-16,10-12 19 16,32-9 6-16,39-42 107 15,44-26-70-15,29-10-8 16,4 7-53-16,-19 19 9 15,-38 26 10-15,-29 12-19 16,-20 10 0-16,11 6-48 16,-11 2-167-16,-7-1-418 0</inkml:trace>
  <inkml:trace contextRef="#ctx0" brushRef="#br0" timeOffset="1.20446E6">13111 3953 582 0,'0'0'157'16,"0"0"-92"-16,0 0-65 0,0 0 0 15,0 0 33-15,0 0-16 16,0 0-5-16,-20 70-2 16,61-70 90-16,36-28 109 15,35-22-116-15,13-5-74 16,-14 6-3-16,-32 18-16 15,-24 19-104-15,-25 10-226 16,-12-1-549-16</inkml:trace>
  <inkml:trace contextRef="#ctx0" brushRef="#br0" timeOffset="1.20487E6">14682 3781 727 0,'0'0'185'15,"0"0"-171"-15,0 0-14 16,0 0 0-16,-9 99 22 16,-5-52 14-16,1 1 4 15,3-9-11-15,10-11-29 16,1-15 0-16,44-13 54 15,56-39 66-15,65-39 0 16,31-14-89-16,6 1-18 16,-30 20-13-16,-54 26-54 15,-43 17-104-15,-34 8-459 0</inkml:trace>
  <inkml:trace contextRef="#ctx0" brushRef="#br0" timeOffset="1.20618E6">6130 5706 798 0,'0'0'68'0,"0"0"37"0,0 0-38 16,0 0-67-16,0 0-39 16,0 0 37-16,0 0 2 15,3 0 135-15,19 0-76 16,10 0-17-16,8 0-10 16,24-3-25-16,32-1 22 15,28-3-29-15,-14 1-114 16,-19-2-226-16</inkml:trace>
  <inkml:trace contextRef="#ctx0" brushRef="#br0" timeOffset="1.2067E6">6287 7013 715 0,'0'0'243'0,"0"0"-194"0,0 0-27 16,0 0-5 0,0 0 25-16,104-31 10 0,-56 21-13 15,7 2-38-15,0 3 4 16,21 5-5-16,-13 0-300 15,-12 0-401-15</inkml:trace>
  <inkml:trace contextRef="#ctx0" brushRef="#br0" timeOffset="1.21855E6">8820 3334 438 0,'0'0'197'0,"0"0"-39"16,0 0-15-16,0 0-36 0,0 0-57 15,0 0 34-15,-69-62-17 16,65 58 10-16,-1 0-25 16,4 1 13-16,-2 0 2 15,1 1-26-15,1 2 18 16,-1 0-19-16,1 0-26 15,-2 0 18-15,0 0-32 16,-1 5-4-16,-7 16-7 16,-7 24 11-16,-13 27 0 15,-5 22 16-15,-3 9-15 16,6-4 6-16,8-11-7 16,14-23 0-16,6-11-27 15,5 3-8-15,8-18-187 16,3-13-372-16</inkml:trace>
  <inkml:trace contextRef="#ctx0" brushRef="#br0" timeOffset="1.21933E6">8241 3820 692 0,'0'0'202'16,"0"0"-80"-16,0 0-66 15,0 0-40-15,0 0-9 16,0 0 76-16,0 0-54 16,21-71-9-16,-15 61 55 15,1 3-25-15,-5 3 45 0,-1 3-13 16,-1 1-55 0,0 0-14-16,0 0-13 0,0 5-11 15,2 15 5-15,2 8 12 16,1 10 5-16,1 7-11 15,1 4 0-15,1-3 6 16,1-4-6-16,1-8 0 16,2-7 0-16,2-7 6 15,5-9-12-15,6-7 6 16,11-4 0-16,21-15 28 16,25-26-28-16,30-16 0 15,4-1 0-15,-19 12-67 16,-27 16-22-16,-24 19-75 15,-23 5-216-15,-5 5-374 0</inkml:trace>
  <inkml:trace contextRef="#ctx0" brushRef="#br0" timeOffset="1.22739E6">6621 5572 110 0,'0'0'141'15,"0"0"-51"-15,0 0-50 16,0 0 31-16,0 0-42 16,0 0-11-16,-63-5 7 15,54 5 20-15,-1 0-1 0,5 0-26 16,1 0 2-1,-1 0 22-15,1 1-32 16,1 2-2-16,0 0 0 0,-1-2 132 16,1 1 9-16,-2-2-96 15,2 0 1-15,0 0 40 16,3 0-29-16,-3 0 38 16,3 0-22-16,0 0-59 15,0-2 32-15,0 1-54 16,0-1 7-16,0 1 15 15,0 1-15-15,0 0-7 16,0-1 0-16,6 1 0 0,3 0-7 16,4 0 7-16,-1 0 0 15,3 0-8-15,-3 0 9 16,3 0-1-16,-3 5 0 16,3 2 1-16,1 2 0 15,1-1-1-15,2-1 0 16,-1 1 2-16,-3-1 6 15,1 2-9-15,-7 0 1 16,-3 3-42-16,-6 5 41 16,0 7-16-16,-19 10 17 15,-10 7 0-15,-15 24-45 16,5-10-81-16,8-11-223 0</inkml:trace>
  <inkml:trace contextRef="#ctx0" brushRef="#br0" timeOffset="1.22885E6">4483 5349 451 0,'0'0'89'15,"0"0"-12"-15,0 0-51 16,0 0 4-16,0 0 42 0,0 0 5 15,0 0 35 1,-42-25-9-16,39 21-25 0,0 0 31 16,2-1-60-1,-4 1 6-15,-1 0 30 0,-1 2-54 16,1 2 1-16,-5 0-32 16,-3 13 0-16,-3 12 3 15,-2 11-3-15,2 7-1 16,7 7-6-16,10-2 14 15,0-6-19-15,7-7 12 16,13-9 0-16,5-12-19 16,6-10 19-16,2-4 0 15,3-17 0-15,-3-10 2 0,-2-6 21 16,-10-3-23 0,-12 4 9-16,-9 1 11 0,0 4-20 15,-18 3-14-15,-6 3-43 16,2 2-82-1,7-2-54-15,3 6-152 16,9 5-268-16</inkml:trace>
  <inkml:trace contextRef="#ctx0" brushRef="#br0" timeOffset="1.22966E6">4766 4992 664 0,'0'0'219'0,"0"0"-105"15,0 0-40 1,0 0-42-16,0 0 59 0,0 0-14 16,0 0-45-16,0-65 36 15,0 64-17-15,0-1 1 16,0 2-19-16,0 0-31 16,0 0 37-16,0 0-24 15,0 0-15-15,0 0 23 16,0 0-23-16,0 0-1 15,0 0-12-15,0 13 1 16,0 10-1-16,-1 9 13 16,-5 11 0-16,-3 4 6 15,-3 5-5-15,3-5 5 16,-1-3-6-16,5-6 0 0,4-8 2 16,1-7-2-16,0-8 0 15,1-5-6-15,7-6 15 16,3-4-11-16,3 0 2 15,4-9 0-15,0-9-22 16,4-3 22-16,-1 1-13 16,-6 3 12-16,3 6 2 15,-6 4-14-15,-3 6 6 16,6 1-8-16,-2 1 1 16,2 16 7-16,3 8-5 15,0 8 12-15,-6 5 0 16,-2 0-7-16,-10-3 7 15,0-2 0-15,-6-5 7 0,-13-1-7 16,-5-5 0 0,-1 0 0-16,-2-8 10 0,9-7-1 15,2-7-9-15,8-10-61 16,8-45-90-16,3 1-255 16,15-1-181-16</inkml:trace>
  <inkml:trace contextRef="#ctx0" brushRef="#br0" timeOffset="1.23011E6">5180 5341 671 0,'0'0'109'0,"0"0"85"0,0 0-148 16,0 0-33-16,0 0 61 16,0 0-41-16,0 0-5 15,50-3-6-15,-41 23-21 16,-4 4 35-16,1 5-18 16,-2 1-5-16,-4 0 30 15,0-5-41-15,0-4 4 16,0-1 4-16,-7-2-3 15,-10 4 23-15,-11 0-27 16,-3 0 5-16,-23-6-16 16,14-7-6-16,5-9-238 0</inkml:trace>
  <inkml:trace contextRef="#ctx0" brushRef="#br0" timeOffset="1.23027E6">5296 4966 568 0,'0'0'264'0,"0"0"-160"16,0 0-104-16,0 0-81 16,0 0-118-16</inkml:trace>
  <inkml:trace contextRef="#ctx0" brushRef="#br0" timeOffset="1.23073E6">5457 5493 871 0,'0'0'78'15,"0"0"-36"-15,0 0-42 16,0 0-15-16,0 0 15 16,0 0 80-16,0 0 27 0,93-14-67 15,-74 4-5-15,-2 3 22 16,-9 1-47-16,-5 2 3 15,-3 0 3-15,0-2-15 16,0-2 1-16,-8-2-2 16,-6-1-29-16,2 2 27 15,-4 5-35-15,-1 4 35 16,-2 0-7-16,-5 18 9 16,0 8-7-16,0 5 7 15,3 4 0-15,7 0-1 16,3-1 2-16,11-2 6 15,0-4-7-15,18-6 0 0,10-4-6 16,32-1 6-16,-6-6-127 16,-2-3-243-16</inkml:trace>
  <inkml:trace contextRef="#ctx0" brushRef="#br0" timeOffset="1.23097E6">5994 5334 738 0,'0'0'135'15,"0"0"3"-15,0 0-90 16,0 0-46-16,0 0 27 0,0 0-29 16,-85 52 0-1,79-31-2-15,6-3 9 0,0-2-21 16,9-6 14-16,12-6-7 15,25-4-1-15,-5-14-201 16,-1-4-135-16</inkml:trace>
  <inkml:trace contextRef="#ctx0" brushRef="#br0" timeOffset="1.23129E6">6115 4710 1003 0,'0'0'70'16,"0"0"66"-16,0 0-125 15,0 0 4-15,0 0-4 16,0 0-11-16,7 81 39 15,-2-38 8-15,1 14 11 16,-3 5-38-16,0 5-17 16,0 1 37-16,3-4-39 15,-2-3 0-15,5-5 6 0,2-4 6 16,2-4-26 0,2-4-34-16,-3 12-131 0,-6-12-126 15,-6-10-342-15</inkml:trace>
  <inkml:trace contextRef="#ctx0" brushRef="#br0" timeOffset="1.23146E6">6122 5089 803 0,'0'0'39'0,"0"0"8"16,0 0 3-16,47-84-50 15,5 53 0-15,-3 4-82 16,-7 6-104-16</inkml:trace>
  <inkml:trace contextRef="#ctx0" brushRef="#br0" timeOffset="1.23224E6">5381 5091 491 0,'0'0'98'0,"0"0"-25"15,0 0 46-15,0 0-18 16,0 0 30-16,0 0 37 16,0 0-49-16,-25 4-23 15,25-4-1-15,0 0-45 16,-2 0 34-16,2 0-47 15,0 0-23-15,-3 0 7 16,-3 3-21-16,-16 17-121 16,-2 0-59-16,-7-4-538 0</inkml:trace>
  <inkml:trace contextRef="#ctx0" brushRef="#br0" timeOffset="1.23494E6">4775 5368 322 0,'0'0'94'15,"0"0"-63"-15,0 0 7 16,0 0 17-16,0 0 4 16,0 0 16-16,0 0-22 0,-9-6 18 15,9 4 56 1,-1 0-42-16,1-1-44 0,-2 0 14 16,-1 0-12-16,2 2 11 15,-2-1-21-15,3 2-26 16,0 0 15-16,0 0-22 15,0 0-19-15,0 0 11 16,0 7 8-16,0 6-2 16,0 4 2-16,4 6 0 15,-2 3 0-15,-1 6 0 16,-1 3 0-16,0 0 0 16,3 1 7-16,5-8-1 15,4-6-6-15,23-9-98 16,-6-7-183-16,1-6-87 0</inkml:trace>
  <inkml:trace contextRef="#ctx0" brushRef="#br0" timeOffset="1.23725E6">7158 6182 434 0,'0'0'113'15,"0"0"-78"-15,0 0-28 16,0 0 17-16,0 0 43 16,0 0-50-16,0 0 28 15,16 0-3-15,-11 0-25 16,-1-1 25-16,5 1-6 15,2 0 39-15,5 0 23 16,8 0-67-16,4-2-15 0,7 2 17 16,2 0-32-16,6-1 11 15,4 1-12-15,5 0 0 16,3-2 18-16,4 2-18 16,4-1 0-16,3-1 4 15,1 0-3-15,3-1 12 16,14-3-13-16,17-1 2 15,20 0 6-15,1 5-8 16,-8 2 0-16,-16 7-1 16,-14 15-20-16,-1 0-92 15,-17-2-126-15,-14-10-5 0</inkml:trace>
  <inkml:trace contextRef="#ctx0" brushRef="#br0" timeOffset="1.24314E6">8241 3420 168 0,'0'0'311'0,"0"0"-214"15,0 0 4-15,0 0-65 16,0 0 12-16,0 0 109 16,-40-25-18-16,40 22 1 15,-2 0-65-15,1 2-53 16,-1 0 48-16,2 1-43 16,-1 0-14-16,1 0-13 15,-3 0-3-15,-2 7-5 16,-1 12 8-16,-4 12 0 15,-2 9 7-15,1 9-7 0,1 7-1 16,4 7 1-16,6 13 0 16,0-6 0-16,6 2 0 15,26 4-8-15,-4-26-188 16,-1-16-651-16</inkml:trace>
  <inkml:trace contextRef="#ctx0" brushRef="#br0" timeOffset="1.2437E6">7789 3834 512 0,'0'0'105'0,"0"0"-60"16,0 0-6-16,0 0 4 15,0 0 38-15,0 0-46 16,0 0-35-16,40-21 33 15,-35 21-33-15,2 7 9 16,5 8 29-16,0 7 8 16,3 10 23-16,6 6-38 15,0 3-24-15,6 1 23 16,1-5-28-16,6-6-2 16,4-9 21-16,3-6-21 15,3-8 24-15,3-6-24 16,1-2 2-16,18-6-13 0,-11-7-31 15,-12-5-267-15</inkml:trace>
  <inkml:trace contextRef="#ctx0" brushRef="#br0" timeOffset="1.25264E6">1991 2836 362 0,'0'0'63'16,"0"0"-45"-16,0 0-18 15,0 0 10-15,0 0-1 16,0 0-9-16,-3 16 0 16,2-12 7-16,1-3 23 15,-3 2 55-15,0-1 37 16,3-2-21-16,0 0 11 15,-3 1-47-15,3-1-15 16,0 0 31-16,0 0-22 16,0 0 16-16,0 0-24 0,0 0-32 15,0 0 17 1,0 0-36-16,0 0-17 16,0 0 9-16,6 0-20 0,6 0 28 15,6 3 0-15,12 2 9 16,11-2 14-16,22-3-22 15,28 0 9-15,34-11 14 16,26-6-23-16,13-1 22 16,12 3-23-16,6 7-14 15,15 2-33-15,-42 3-141 16,-20-1-350-16</inkml:trace>
  <inkml:trace contextRef="#ctx0" brushRef="#br0" timeOffset="1.25813E6">23576 4891 317 0,'0'0'92'0,"0"0"-24"16,0 0-14-16,0 0-15 15,0 0 2-15,-16-13-19 16,16 13-5-16,-1 0 32 16,-2 0-27-16,-2 0-2 15,2 0 16-15,-2 0-27 16,3 0 9-16,-1 6-18 16,3 1 0-16,0 0 0 15,7 1 25-15,19 0 31 16,32 1 122-16,48-2-36 15,44 2-28-15,19-2-80 16,3 3-34-16,-19 0 43 16,-23-2-43-16,-3-3-64 0,-33-3-87 15,-22-2-213-15</inkml:trace>
  <inkml:trace contextRef="#ctx0" brushRef="#br0" timeOffset="1.2631E6">24910 5832 542 0,'0'0'91'16,"0"0"64"-16,0 0 17 15,0 0-62-15,0 0 22 16,0 0-18-16,0 0-51 16,-14-9 24-16,12 9-26 15,-1 0-47-15,-3 0 36 16,-3 0-50-16,-9 0 0 15,-4 0 12-15,-5 9-6 16,-19 11-12-16,7-4-151 16,6-4-413-16</inkml:trace>
  <inkml:trace contextRef="#ctx0" brushRef="#br0" timeOffset="1.26407E6">24882 5833 553 0,'0'0'111'16,"0"0"-24"-16,0 0 11 15,0 0-27-15,0 0-26 16,0 0-45-16,0 0-16 16,-10-8 5-16,10 8 7 15,0 1 3-15,0 6-37 16,1 1-166-16,7-4-1 0</inkml:trace>
  <inkml:trace contextRef="#ctx0" brushRef="#br0" timeOffset="1.26443E6">24882 5833 116 0,'-72'54'101'16,"72"-54"-101"-16,0 1 20 15,0-1-14-15,0 0 4 16,0 0-9-16,0 0 20 16,0 0-20-16,0 0 11 0,0 0 34 15,0 0 4 1,0 0 7-16,0 0-56 0,-1 0 18 15,1 0 26 1,-3 0 4-16,3 0-9 0,0 0-40 16,0 0 2-16,0 2-9 15,0 2 7-15,0-1-13 16,0 0-18-16,0-2 31 16,0 0 15-16,0-1-15 15,0 0-7-15,0 2 7 16,0-2-238-16</inkml:trace>
  <inkml:trace contextRef="#ctx0" brushRef="#br0" timeOffset="1.26504E6">25140 5717 196 0,'0'0'136'16,"0"0"-97"-16,0 0 24 15,0 0-24-15,0 0 19 16,0 0 6-16,0 0-46 16,-68-12 13-16,62 12 8 15,3 0-21-15,1 0 8 16,-1 0-26-16,-4 0 0 15,-4 10 17-15,-1 5-7 16,-2 5 5-16,0 4-1 16,1 3-13-16,4 3 14 0,6 2-15 15,3 0 0 1,0 0-21-16,13-3 49 0,11-7-20 16,7-7 29-16,5-10 88 15,7-5 21-15,1-11-88 16,0-13-36-16,-3-5 40 15,-9-4-29-15,-6 0-17 16,-11 1-10-16,-6 0 12 16,-9-2-20-16,0 1 2 15,-9-1-7-15,-8 5-12 16,-2 5 19-16,-2 8-75 16,0 11 14-16,-19 16-98 15,6 13-64-15,-1 7-13 0</inkml:trace>
  <inkml:trace contextRef="#ctx0" brushRef="#br0" timeOffset="1.26632E6">24900 6774 385 0,'0'0'84'0,"0"0"-56"16,0 0-7-16,0 0 51 16,0 0 65-16,0 0-59 15,0 0-33-15,0 2 59 16,0-2-31-16,0 0 0 16,0 1-33-16,0 1-30 15,0 2-18-15,0 9 8 16,-3 0-92-16,-1-4-272 0</inkml:trace>
  <inkml:trace contextRef="#ctx0" brushRef="#br0" timeOffset="1.26719E6">25193 6701 411 0,'0'0'214'15,"0"0"-136"-15,0 0-23 16,0 0 1-16,0 0-56 15,0 0 0-15,0 0 11 16,-29 13-9-16,19-3 9 16,4 0-11-16,0-2 0 15,6-1-5-15,0-3 5 0,0-1-11 16,0 0 10 0,3 0 2-16,4-2 18 0,2-1-19 15,0 0 0-15,1 0 25 16,3 0-25-16,-1 0 6 15,1 0-1-15,-1 0 3 16,-2 0-3-16,-1 3-5 16,-1 1-3-16,1 5 3 15,1 2 16-15,-3 3 4 16,-2 3-14-16,-3 2 11 16,-2 4 7-16,-11 0-11 15,-14 1-7-15,-23 11-6 0,6-5-3 16,5-9-252-16</inkml:trace>
  <inkml:trace contextRef="#ctx0" brushRef="#br0" timeOffset="1.26739E6">25290 6678 660 0,'0'0'194'0,"0"0"-113"16,0 0-81-16,0 0 1 16,0 0 4-16,0 0-5 0,84-24 0 15,-57 24-88-15,-3 7-88 16,-1-2-36-16</inkml:trace>
  <inkml:trace contextRef="#ctx0" brushRef="#br0" timeOffset="1.26822E6">24988 7974 598 0,'0'0'144'0,"0"0"71"16,0 0-158-16,0 0-47 16,0 0 39-16,0 0-10 0,0 0-4 15,0 0-35-15,0 0 11 16,0 3 11-16,-4 4-22 15,1 3-6-15,3-3-45 16,3 0-236-16,10-7-450 0</inkml:trace>
  <inkml:trace contextRef="#ctx0" brushRef="#br0" timeOffset="1.26874E6">25236 7881 487 0,'0'0'81'16,"0"0"11"-16,0 0-90 16,0 0 9-16,0 0-3 0,0 0-8 15,0 0 0 1,0 76 0-16,0-54 2 0,0 4-1 16,1 0-1-16,2-1 0 15,-1-3 4-15,-1-3-2 16,1-6-3-16,-1-5 1 15,2-5 0-15,3-3 82 16,3 0 122-16,6-13-106 16,3-5-30-16,4-5-67 15,-2-2 16-15,-7-2-17 16,-3 0 1-16,-5 0 31 16,-5 3-31-16,0 3 31 15,0 4-23-15,-9 4-9 16,2 5 0-16,-1 5 0 15,2 3-18-15,-1 0-57 16,-1 14 16-16,1 14-77 0,1-2-95 16,0-2-42-16</inkml:trace>
  <inkml:trace contextRef="#ctx0" brushRef="#br0" timeOffset="1.26995E6">24955 9265 428 0,'0'0'167'0,"0"0"76"0,0 0-1 15,0 0-135-15,0 0-62 16,0 0-45-16,0 0 42 16,0-15-42-16,0 15 0 15,0 0-9-15,0 0-14 16,0 0-178-16,8 0-64 15,-2-2-229-15</inkml:trace>
  <inkml:trace contextRef="#ctx0" brushRef="#br0" timeOffset="1.27042E6">25428 9065 494 0,'0'0'147'0,"0"0"-112"16,0 0-16-16,0 0 7 15,0 0-16-15,-80-19 17 16,71 19-27-16,0 9-2 15,0 8-9-15,0 7 11 16,-4 5 0-16,-1 5 0 16,0 7 10-16,0 2-7 15,0 2-3-15,1 1 0 16,4-1 3-16,3-4-3 0,6-7 0 16,0-9-6-16,10-12-32 15,16-13 38-15,8-4 64 16,9-23-15-16,7-11 27 15,0-7-47-15,-3-4 25 16,-6-1-30-16,-10 2 14 16,-14 5 23-16,-14 6-41 15,-3 5-20-15,-22 12 0 16,-11 4 15-16,-4 9-15 16,-13 7-62-16,9 6-200 15,9 5-5-15</inkml:trace>
  <inkml:trace contextRef="#ctx0" brushRef="#br0" timeOffset="1.27174E6">24217 2987 409 0,'0'0'159'0,"0"0"-46"0,0 0-1 16,0 0 8 0,0 0-22-16,0 0 30 0,0 0-66 15,0-4-45 1,0 4 18-16,0 0-35 16,0 0-12-16,-5 14-12 0,-4 9 24 15,-5 12 17-15,-5 13 12 16,-1 18-20-16,-1 17 18 15,12 16-25-15,6-9 4 16,3-16-6-16,12 6-9 16,3-29-90-16,-5-3-278 0</inkml:trace>
  <inkml:trace contextRef="#ctx0" brushRef="#br0" timeOffset="1.27247E6">23978 3734 537 0,'0'0'124'0,"0"0"45"0,0 0-124 15,0 0-19 1,0 0 47-16,0 0-13 0,0 0-16 16,6-24-31-16,-6 21 8 15,0 0 47-15,1 1-29 16,-1 1 1-16,0 1 14 16,0-1-31-16,0 1 28 15,0-2-29-15,0 1-22 16,0-1 36-16,0 1-30 15,0 1-1-15,0 0-3 16,0 0-2-16,0 0-2 16,0 11-17-16,0 9 19 15,3 7 3-15,4 7-3 0,0 4 0 16,6 1 0 0,4 0 1-16,8-4 11 15,7-6-12-15,5-9 0 16,7-7 14-16,6-10-14 0,5-3 2 15,3-6-2-15,18-27-35 16,-16 2-91-16,-14-2-449 0</inkml:trace>
  <inkml:trace contextRef="#ctx0" brushRef="#br0" timeOffset="1.28419E6">2331 2939 567 0,'0'0'262'15,"0"0"-90"-15,0 0-11 16,0 0-115-16,0 0-26 16,0 0 46-16,-50-18-27 15,48 16 29-15,1 2-68 16,1 0 10-16,0 0-29 16,0 0 19-16,0 0-1 0,12 2 0 15,43 1-16-15,2-1-70 16,5-2-292-16</inkml:trace>
  <inkml:trace contextRef="#ctx0" brushRef="#br0" timeOffset="1.28458E6">5730 3001 508 0,'0'0'116'0,"0"0"-27"0,0 0-51 15,0 0-38-15,0 0-13 16,0 0-7-16,0 0-71 15,2 41-35-15</inkml:trace>
  <inkml:trace contextRef="#ctx0" brushRef="#br0" timeOffset="1.28814E6">2072 3282 327 0,'0'0'162'15,"0"0"-41"-15,0 0-56 16,0 0-38-16,0 0 28 16,0 0-30-16,-17 0 1 15,13 0-6-15,0 0-19 16,1 0 20-16,0 0-21 16,1 0 0-16,2 0 36 15,-1 0-26-15,-1 0 33 16,1 0 9-16,-2 0-37 15,-2 0 27-15,2 0-42 16,0 0 0-16,0 0 24 0,-1 0-23 16,1 0 7-16,3 0 5 15,-2 0-12-15,-1 0 37 16,0 0-26-16,0 0-11 16,0 0 17-16,0 0-12 15,2 0-6-15,-1 0 0 16,2 0 2-16,0 0-10 15,0 0 8-15,0 0-32 16,0 0-10-16,0 0-6 16,0 0 40-16,0 0 7 15,0 0-28-15,-1 0-76 0,-1 6-89 16,-2-3-94-16</inkml:trace>
  <inkml:trace contextRef="#ctx0" brushRef="#br0" timeOffset="1.28863E6">1857 3319 408 0,'0'0'118'16,"0"0"-28"-16,0 0 35 15,0 0-58-15,0 0-17 16,0 0 40-16,0 0-67 16,-3-38-16-16,36 26 34 0,34-8-15 15,45-10 52-15,52-13-49 16,36-5-8-16,18 0-8 15,1 7 0-15,-10 10-3 16,-6 6-10-16,-5 11-1 16,-5 5-29-16,-8 5-109 15,-45 4-110-15,-31-3-13 0</inkml:trace>
  <inkml:trace contextRef="#ctx0" brushRef="#br0" timeOffset="1.6677E6">10494 2231 75 0,'0'0'61'0,"-107"10"28"15,44-12 15-15,-10-29-56 16,-39-14-48-16,16 5-15 15,2 6-142-15</inkml:trace>
  <inkml:trace contextRef="#ctx0" brushRef="#br0" timeOffset="1.66778E6">9527 2023 18 0,'-101'-14'212'0,"5"-3"-2"15,32 3-110-15,21 0-9 16,6 0-48-16,-37-22-43 0,10 4-46 16,-12-2-582-16</inkml:trace>
  <inkml:trace contextRef="#ctx0" brushRef="#br0" timeOffset="1.67155E6">2006 3303 335 0,'0'0'173'16,"0"0"-122"-16,0 0-18 15,0 0-32-15,0 0-1 16,0 0 24-16,0 0-14 15,-10 0 5-15,10 0 12 0,0 0 45 16,0 0 48 0,-2 0-59-16,1 0-61 0,1 0 39 15,0 0-38-15,0 2 0 16,0-2-1-16,0 0-16 16,0 0 14-16,0 0-35 15,0 0 15-15,0 0 8 16,3 0 8-16,4 0-19 15,8 1 17-15,2 0 8 16,5 1 16-16,8-2-16 16,6 0 17-16,4 0-17 15,9 0 6-15,2-4 8 16,7-2-14-16,5 1-10 16,17-4 10-16,20 0-32 15,23-1 6-15,2-2 17 0,-1-4-18 16,-5-2 18-16,-7-4 9 15,7-6 0-15,2-1 3 16,6-1-2-16,4-2-1 16,4 2 9-16,2 2-9 15,-7 5-13-15,-8 3-21 16,-16 6-54-16,-6 6 32 16,-24 4-26-16,6 4 8 15,-24 0 1-15,-16 0-122 16</inkml:trace>
  <inkml:trace contextRef="#ctx0" brushRef="#br0" timeOffset="1.67164E6">5184 2898 84 0,'0'0'98'0,"112"-13"-98"16,-60 9-182-16</inkml:trace>
  <inkml:trace contextRef="#ctx0" brushRef="#br0" timeOffset="1.67347E6">3052 3351 290 0,'0'0'19'16,"0"0"73"-16,0 0-92 16,0 0-29-16,0 0 28 15,0 0-41-15,0 0 42 0,18 3 1 16,-15-3 1-1,0 0 13-15,3 0-14 0,0 0 6 16,9 0 25-16,0-2-31 16,13-9 29-16,8-6-27 15,13-7 11-15,20-12 4 16,-2 0-11-16,7-2 7 16,0 3 11-16,-10 10 4 15,7 1-10-15,-5 7-19 16,-5 5 0-16,5 4 2 15,-2 1-1-15,3 1-1 16,0-1 0-16,-1-1 1 16,-3 1 9-16,-2 0-10 15,3 1-1-15,-4-1-12 16,-2 0 7-16,0 1-37 0,-7-1 1 16,-8 1 6-1,-7 3 17-15,-6 1 5 0,-8 0-25 16,-1 2 1-16,-6-1 14 15,-2-2 22-15,2-3 1 16,3-2 1-16,3-5-7 16,3-2 7-16,4-4 0 15,-1 1-9-15,1 1 8 16,1 0 1-16,-1 5 18 16,2 0-2-16,1 4 16 15,5 1-31-15,3 1 0 16,1 2 6-16,5 1-6 15,-2 1 6-15,2 1-7 0,-2 1-6 16,-1 0-3 0,-2 0 9-16,-1 0 0 0,3 0 0 15,1 0 0-15,2 0 17 16,1-1-17-16,2-2 0 16,1 1 3-16,0 1-3 15,-1-2-1-15,6-2 0 16,-2-2-18-16,0-3 12 15,2-3-2-15,-4 3 9 16,-2 3-1-16,-5 6 2 16,-4 1-2-16,-4 0-14 15,-1 10 15-15,-3 1-9 16,2-1 9-16,0 1 0 16,0-1 0-16,1 0-6 0,2 1 6 15,-5-1 4-15,2-1-2 16,-5-2-2-16,-5-3 6 15,-1-3-6-15,-3-1-2 16,0 0 2-16,0-4-1 16,3-9-23-16,1-2 24 15,2-4 22-15,0 2-22 16,1 2 10-16,-1 1 3 16,-1 4-12-16,0 3 14 15,0 3-15-15,-2 4-31 16,-2 0 29-16,-1 4-60 15,-4 6 38-15,6-2 15 16,-2 0 18-16,1-3-5 0,3-2-4 16,1-2 10-1,1 2-33-15,2 1 23 0,-1 3 0 16,-1 6 0-16,-1 2-28 16,0 4 28-16,-2-2 1 15,-4-3 6-15,3-3-7 16,-3-5 0-16,4-6 0 15,1 0-1-15,14-6 3 16,-6-5-9-16,-1 0-145 0</inkml:trace>
  <inkml:trace contextRef="#ctx0" brushRef="#br0" timeOffset="1.67588E6">4116 2985 123 0,'0'0'94'0,"0"0"-19"0,0 0 4 16,0 0-17-16,0 0-42 15,0 0-20-15,0 0 23 16,-54-12-23-16,54 12-36 16,14 0 36-16,11 0 20 15,11 0 42-15,13-7-43 16,24-6-11-16,28-6 27 15,25-4-25-15,4 3 7 16,-13 7-14-16,-15 9 3 16,-17 4 0-16,-1 0-6 15,-13 0 0-15,-11-3-9 16,-15-2 8-16,-6-2-14 16,-1 1-25-16,1-1 8 0,-5 1 31 15,-11 4 0-15,-11 2 0 16,-2 0-13-16,-6 0 12 15,4 1 2-15,1 6 0 32,7 2 0-32,11-2 13 0,12-5-12 0,33-2-1 15,33-14 28-15,33-20-27 16,8-1 12-16,-10 4-13 16,-32 14 1-16,-37 13 12 15,-22 4-13-15,-10 0-17 16,-7 11-29-16,-7 6-25 15,-11 4 22-15,-10 3 42 16,-12 2 7-16,-13-2 46 16,3-5 21-16,8-3-2 15,14-9-65-15,9-7-12 0,42 0 12 16,32-24 13-16,31-10-10 16,10-6-3-16,-5 6-31 15,-28 11-14-15,-30 10 25 16,-15 6-19-16,-12 5-78 15,1 2 22-15,-4 0 74 16,-4 0 19-16,-15 0-25 16,-12 5 27-16,0-1 99 15,-3 0 25-15,-11 0-8 16,0-1-82-16,3 0 2 0,5-1-7 16,6-1-29-1,0 0-29-15,6 1-4 0,11 1-6 16,5 0 15-16,3-2-41 15,2 0-42-15,3-1 52 16,0 0 44-16,1 0 11 16,-3 0 1-16,-2-5-1 15,-1 0 28-15,-1 1-27 16,-3 1 9-16,-4 2-10 16,-3-1 10-16,-3 1 1 15,-5 1-11-15,0 0 0 16,3 0-13-16,-5 0 27 15,1 0 11-15,-1 0 17 16,-2 0-34-16,1 0-5 16,-3 1-3-16,0 5-1 0,1 3 1 15,-1 2 16-15,2 2 5 16,3 2-21-16,1-1 0 16,7-3-14-16,3-2-61 15,2-6 17-15,7-3 22 16,2 0 13-16,0 0-13 15,0 0 0-15,-6-5 36 16,-2 1-10-16,-8 1 20 16,-4 2-10-16,-7-1 150 15,0 1-20-15,-3-2-55 16,-12-3-35-16,3 1-8 16,-3-1 26-16,3 1-5 15,2 1-18-15,4 1 28 0,6 0-63 16,0 2-14-16,0 1-90 15,10-2 94-15,5 2-15 16,3-2 24-16,0-1 1 16,1 0-1-16,-2-1-13 15,-1 1 7-15,-4 0 1 16,0 2 2-16,-3-1 3 16,-1 1 2-16,-2 1 5 15,-2 0-6-15,-4 0-14 16,0 0 13-16,-9 0-22 15,-6 5 23-15,-3 4 6 16,5-1 0-16,1-1 3 16,12-3-9-16,7-4-71 15,11 0-28-15,3-1-160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09T20:12:59.5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1593 2901 165 0,'0'0'248'0,"0"0"-165"16,0 0-83-16,0 0-15 15,0 0 15-15,0 0 80 16,-3 0 148-16,1-3-135 16,-2 2-41-16,1 1 26 15,0 0-39-15,2 0-13 16,1 0-22-16,0 0 6 16,0 0-1-16,0 0-9 15,0 0-40-15,6 0 39 16,7 0 2-16,2 0-1 15,10 0 0-15,4 0 3 16,5 0 4-16,9 2-7 16,5 4 0-16,10 1 15 15,14-1-14-15,22-6 3 0,19 0-4 16,8-20-27 0,-2-11 25-16,-4-4-109 0,-3-1 57 15,0 6-47-15,-24 7-46 16,-21 7-72-16</inkml:trace>
  <inkml:trace contextRef="#ctx0" brushRef="#br0" timeOffset="236.1828">4064 2789 114 0,'0'0'75'0,"0"0"-42"16,0 0-10-16,0 0-22 16,80 31-1-16,-41-36-7 15,3-11-157-15</inkml:trace>
  <inkml:trace contextRef="#ctx0" brushRef="#br0" timeOffset="361.9795">4918 2658 52 0,'0'0'0'15</inkml:trace>
  <inkml:trace contextRef="#ctx0" brushRef="#br0" timeOffset="449.9944">5138 2640 35 0,'0'0'32'15,"152"-24"-31"-15,-91 15 27 16,3 3 14-16,-9 3-26 16,-8 3-16-16,5 0-20 15,-10 4 20-15,-8 1-25 0</inkml:trace>
  <inkml:trace contextRef="#ctx0" brushRef="#br0" timeOffset="835.5654">7161 2486 98 0,'0'0'19'0,"0"0"0"15,0 0 15-15,0 0 34 16,0 0 20-16,0 0-39 15,0 0-40-15,67 12 11 16,-47-10-20-16,2 3 0 16,5-1 2-16,1 0-2 15,8 0-13-15,17 6 11 16,-8-2-8-16,-2-1 0 0</inkml:trace>
  <inkml:trace contextRef="#ctx0" brushRef="#br0" timeOffset="13064.7205">2933 2856 335 0,'0'0'116'0,"0"0"-80"0,0 0-10 16,0 0 0-16,0 0-26 15,0 0 21-15,0 0-21 16,0 0 0-16,0 0 15 16,0 0 4-16,0 0 24 15,0 0-43-15,0 0 6 16,0 0 99-16,0 0 41 15,0 0-104-15,0 0-13 16,0 0-21-16,0 0 37 16,0 0-25-16,0 0-14 15,0 0 40-15,0 0-24 16,0 0 16-16,0 0 7 16,0 0-34-16,0 0 33 0,0 0-44 15,0 0 7 1,0 0 3-16,0 0-10 0,0 0 0 15,0 0 0-15,0 0 9 16,0 0-12-16,0 0 3 16,0 0 0-16,0 0-3 15,0 0 3-15,0 0-13 16,0 0-6-16,0 0-14 16,0 0 32-16,10-4 1 15,4-2 0-15,3-2 20 16,3-4-17-16,7 2 8 15,-5 2-11-15,5 2-28 16,-9 3 9-16,3 3-72 16,-6 0 16-16,0 0-3 15,-5 0-7-15,2 7 31 0,-3 2-2 16,3-1 10 0,0-2 40-16,3-3-11 0,4-3 2 15,5 0 15-15,3-3 0 16,7-8-16-16,3-2 14 15,1-1 2-15,-4 3 18 16,-4 4-18-16,-3 3-1 16,-8 2 1-16,-7 2-26 15,-4 0 25-15,-4 0-12 16,-1 4 13-16,0 0 3 16,-2-1-3-16,2 0 0 15,-1-3 0-15,4 0 2 0,6 0 3 16,3 0-3-16,3-8 9 15,7-3 27-15,2-2-24 16,3 0 8-16,1 0-22 16,-1 2 6-16,4-1 2 15,1 0-6-15,1 1-2 16,2-2 46-16,4 0-21 16,0 0 21-16,-2 3-42 15,-3 1 3-15,-2 0 40 16,-7 2-29-16,0 2-5 15,-4 1-8-15,-3 1 8 16,0 1-2-16,3 2-11 16,1-1 0-16,1 0 26 15,5 1-24-15,3 0-1 16,5 0 1-16,1 0 16 16,1 0-10-16,2 0-8 0,-3 0 0 15,-1 0 3-15,-5 0-3 16,-7 0-1-16,-3 2 0 15,-3 7-8-15,-3-1 0 16,3 0 9-16,1-1 0 16,3-2-1-16,8-4 15 15,3-1-10-15,6 0-4 16,7-1 0-16,-1-4 3 16,7 1-3-16,2 1-5 15,-4-1 4-15,1 0-8 0,-6 0 9 16,-5-2-15-16,-6 1 2 15,-7-1-4-15,-6 3 17 16,-3 2-10 0,-5 1 8-16,-2 0-11 0,-2 0 3 15,4 4 9-15,0 2 1 16,1-2-3-16,8-3 3 16,7-1 0-16,5 0-1 15,12-12 15-15,1-3-11 16,3 3-3-16,-4 3 0 15,-4 8-3-15,-4 1 3 16,-3 2-1-16,-5 10 1 16,0-1-3-16,0-2-15 15,-2-3 16-15,8-5-33 16,0-1 34-16,2 0-7 16,4 0 1-16,1-3 1 15,1 3-12-15,0 0 3 0,1 0-25 16,3 3-15-16,-1 3 22 15,0-4 25-15,2 0 0 16,-4-2 8-16,4 0 0 16,0 0-20-16,-2-4 20 15,2-3-28-15,0 1 12 16,-3 2-43-16,2 1 58 16,-2 3-27-16,-4 0 8 15,-1 0 7-15,0 0 13 16,1 5 0-16,5-3 0 15,7-2 2-15,19-6-9 0,22-17 7 16,-7-2 0-16,-11 3 16 16,6 0 6-16,-32 10-22 15,-5-1-10-15</inkml:trace>
  <inkml:trace contextRef="#ctx0" brushRef="#br0" timeOffset="18697.2446">7446 4865 72 0,'0'0'132'16,"0"0"-53"-16,0 0-40 0,0 0 40 16,0 0-57-16,0 0 18 15,-5 0-40-15,1 0 1 16,3 0 135-16,-2 0-107 16,0 0 22-16,-2 0 4 15,2-1-42-15,3 1 24 16,-3-1-30-16,3-1 61 15,-3-1 4-15,3 2-4 16,-2-2 3-16,1 2-45 16,-2 1-17-16,1-2 65 15,2 2-63-15,-2 0 5 16,2-1 0-16,0 1-9 0,0-2 26 16,0 2-33-16,0 0-10 15,0-1-8-15,0 1 19 16,0 0-1-16,0 0 9 15,0 0 7-15,0 0-21 16,0 0 5-16,0 0-10 16,0 0 2-16,7 0 9 15,-1-2-1-15,6 2 11 16,3 0-2-16,-2-1 26 16,4 1-35-16,1 0 0 15,1 0 21-15,8 0-19 16,1 0 12-16,3 0-14 15,5-1 1-15,2 1 10 16,-1-2-11-16,0-1 0 16,-3 2 12-16,1-2-11 15,-4 2 17-15,2-2-18 0,3 1 0 16,0 1 16-16,1-2-16 16,3 0 0-16,2 0-10 15,0-1 33-15,4 0-20 16,-4 0-3-16,-1 0 0 15,-5 2 9-15,-3 0-9 16,-3 2 0-16,-2 0-2 16,-4 0 4-16,0 0 5 15,-3 0-7-15,4 0 0 16,-5 0-7-16,5 0 8 16,-1 0-1-16,0 0 0 15,-2 0 1-15,4 0-3 16,1 0 2-16,-1 0 0 0,0 1 0 15,-1 0 11-15,0-1-14 16,-2 2 3-16,1-1 0 16,-4-1 0-16,0 2 0 15,-2-1 0-15,-3 0-5 16,3 1 18-16,1-1-16 16,-1-1 3-16,4 1 0 15,2-1-2-15,1 0 2 16,0 0 0-16,-2 0 0 15,3 0 13-15,-1 0-9 16,-1 0-4-16,-2 0 0 16,-1 0-4-16,-3 0 4 0,-6 3-2 15,2 0-4-15,-3 1 12 16,1-1-7-16,-1 0 1 16,5-2 0-16,-1 1 3 15,3-2-2-15,4 0-2 16,2 0 1-16,2 0 0 15,2-6 16-15,2-1-16 16,-5 3 0-16,-4 1-11 16,-4 2 22-16,-3 1-19 15,-2 0 8-15,0 0 0 16,2 0-3-16,2 0 3 16,-1 0 0-16,9 0-5 0,3 0 16 15,1-3-12 1,5-3 1-16,-2 4 0 0,0 0-13 15,-2 2 13-15,-5 0-19 16,4 0 12 0,-1 0-21-16,4 0 8 0,20 0 20 15,-8 0-206-15,-1-3-365 0</inkml:trace>
  <inkml:trace contextRef="#ctx0" brushRef="#br0" timeOffset="22346.541">8824 3224 565 0,'0'0'101'15,"0"0"-12"-15,0 0-28 16,0 0-13-16,0 0 34 16,0 0 58-16,-5-38-47 15,3 31 4-15,1 3-41 16,-2 1-11-16,1 3-7 16,-1 0-28-16,0 0-14 15,-6 17 4-15,-6 13 0 16,-7 23 20-16,-4 23-18 15,-2 19-2-15,4-6 0 16,8-17 9-16,11-23-17 16,4-11 8-16,1 8-94 0,0 4-32 15,3 19-127-15,10-15-13 16,-2-15-144-16</inkml:trace>
  <inkml:trace contextRef="#ctx0" brushRef="#br0" timeOffset="22817.6317">8487 3773 515 0,'0'0'178'0,"0"0"-99"16,0 0 45-16,0 0-43 15,0 0 42-15,0 0-33 16,0 0-70-16,0-30 6 0,0 30-26 16,0 0 1-1,5 0-4-15,2 7 3 0,4 9 0 16,5 6 8-16,2 7-1 16,4 2 11-16,2-2-18 15,3-1 0-15,0-10 7 16,1-4-7-16,-2-8 0 15,1-4-1-15,-1-2 16 16,3 0-11-16,2-6-4 16,3-9-55-16,23-22-35 15,-5 5-171-15,-8-3-68 0</inkml:trace>
  <inkml:trace contextRef="#ctx0" brushRef="#br0" timeOffset="24272.6233">7377 4828 222 0,'0'0'130'0,"0"0"-69"16,0 0 43-16,0 0 15 15,0 0-15-15,0 0-33 0,0 0-71 16,-7 0-17 0,25 2 17-16,7 2 0 0,26-1 3 15,35-3-3 1,38 0-39-16,21-17-42 0,-26 2-17 15,-26 1-3-15</inkml:trace>
  <inkml:trace contextRef="#ctx0" brushRef="#br0" timeOffset="28629.0983">8939 4023 224 0,'0'0'143'0,"0"0"-109"16,0 0 1-16,0 0-22 15,0 0-7-15,0 0 57 0,0 0-44 16,-31 0-19-1,31 0 19-15,0 0-18 0,-1 0 21 16,1 0 24-16,0 0-1 16,0 0 4-16,0 0-49 15,0 0 0-15,0 0 20 16,0 0-8-16,0 0 53 16,0 0 3-16,0 0-28 15,0 0 24-15,0 0-64 16,1 0-4-16,11 0 4 15,4 0 61-15,10 0 17 16,5 0-32-16,11-5-24 16,4-3 52-16,6-2-64 15,2-1 1-15,3 0-9 16,-2 1 14-16,0 1-6 16,-4 2-10-16,-2 1 0 0,3 1 0 15,-4 1 0-15,3-2 0 16,2-1 0-1,1 1 6-15,3-2-6 0,1 1 0 16,-1 1 0-16,-5 2-3 16,-4 0 12-16,-7 2-9 15,-5 1 0-15,-6 0 0 16,-3 1-5-16,-3-2 5 16,-2-1 0-16,0 2-3 15,-3-3 13-15,-2 1-4 16,-3 0-6-16,-1 0 0 0,-4 0-1 15,-3 2 1 1,-3 1 0-16,0 0-9 16,1-2 25-16,-2 2-20 0,2-1 4 15,-2-1 0 1,4 1 8-16,-1 0-2 0,-1-1-6 16,-1 2 0-16,1 0 12 15,-1 0-11-15,2 0-1 16,-1 0 0-16,2 0-4 15,-1 0 10-15,5 0-6 16,-1 0 0-16,0 0 1 16,1 0 3-16,-2 0-4 15,-2 0 0-15,2 0-7 16,-5 0 7-16,-2 0-2 16,1 0-21-16,-2 0 23 15,2 0-4-15,0 4 4 0,1 5 0 16,0 2 16-16,0 7-15 15,1 4-2 1,-2 3 1-16,1 4 0 0,-2 0 20 16,1 1-20-16,-2 0 0 15,3-2 0-15,-3 0 15 16,3 2-19-16,3-2 4 16,-2 1 0-16,2 1-2 15,0-2 9-15,0 2-7 16,0-3 0-16,-3 0 11 0,0-2-7 15,-2 0-4 1,1-2 0-16,-2-3 1 16,0-3 7-16,0-4-8 0,0-3 0 15,0-4 0-15,0-2 0 16,0-1 0 0,0 0 0-16,0-1-4 0,0 0 12 15,0 1-8-15,0 0 0 16,0 1 1-16,0 2-5 15,0 0 4-15,0 2 0 16,-3-2-2-16,0-1 14 16,1-1-12-16,1-1 0 15,-2 3 0-15,2 1-2 16,-2 1 2-16,0 4 0 16,-3-1 0-16,0 3 10 15,0-1-11-15,-3-2 1 0,1-1 0 16,2-3 0-16,2-1 0 15,1-4 0-15,0 0 0 16,3-2 9-16,-2 0 1 16,0 0-10-16,-1 0 0 15,-2 0 3-15,-4 0 8 16,0 0-11-16,-7 0 0 16,-1 0 0-16,-5 0-8 15,-5 1 8-15,2-1 0 16,-4 0-2-16,1 0 12 15,0 0-8-15,-2 0-2 16,6-3 0-16,-5-1 2 0,1 0-2 16,-5 1 0-16,-7 3-6 15,-3 0 19-15,-5 1-16 16,-1 9 3-16,1 2 0 16,5-1-4-16,4 1 4 15,2-4 0-15,4 1-2 16,2-1 14-16,1 0-18 15,-1-1 6-15,-1 2 0 16,1-1-1-16,-5 2 1 16,-3 2 0-16,-3 2-1 15,-5 1 8-15,-2 5-15 16,1-1 8-16,2 0 0 16,7-2-2-16,9-6 10 15,9-2-9-15,9-7 1 0,6 0 0 16,4-1-3-16,2-1 3 15,-1 0 0-15,-2 3-9 16,-3 3 19-16,-3 1-11 16,-1 1 1-16,-2 1 0 15,1-2 0-15,1-3 0 16,2-1 0-16,1 0-12 16,3-3 25-16,2 0-13 15,-1 0 0-15,3 0-7 16,0 0 7-16,0 0 0 15,-3-3 6-15,-2-1-6 16,-1-2 13-16,-4 0-23 16,0 2 10-16,-5-2 0 15,4 2 9-15,1 0-8 16,0 1-1-16,2 0 0 0,2 0 10 16,3 2-10-16,0-2 0 15,0 0 0-15,0-1 0 16,-3 0 9-16,0-1 0 15,0 0-9-15,-1-2 0 16,-2 2-6-16,3-3 6 16,1 1 0-16,2 2-10 15,2-3 14-15,-1 1-11 16,1-1 7-16,1-3 0 16,0 0 16-16,0-2-16 15,-2 0 0-15,2 0 0 16,0-1 12-16,0-1-5 0,0-2-7 15,0 2 0-15,0 0 11 16,0 1-10-16,0 4-1 16,0 0 3-16,0 2 16 15,0-1-5-15,0 1-14 16,0 0 0-16,0 1-1 16,2-2 1-16,1-1 0 15,-2 2 0-15,2-4 7 16,-1 1-8-16,-1-3 1 15,-1 0 0-15,0-3-2 16,0 0 12-16,0 0-10 0,0 0 0 16,0-1 1-1,0 2-8-15,0 2 7 16,0 1 0-16,-1 3 4 0,1 2 3 16,0-1-5-16,0 2-2 15,0 0 0-15,0-1-2 16,0-2 2-16,-2-2 0 15,-1-3-1-15,0 1 12 16,0 1-3-16,0 4-8 16,2 2 0-16,-1 2 6 15,2 3-6-15,0 0 0 16,-1-1 0-16,1 1 13 16,0-4-15-16,-2-1 2 15,-2-3 0-15,3-2 5 16,-4 1-5-16,2 0 0 15,0 2 0-15,0 3 7 16,3 1-9-16,0 3 2 0,0-1 0 16,-3 0 3-16,3 0 7 15,0 0-10-15,0-1 0 16,-2 0 1-16,1 0-10 16,1-1 9-16,-2 1 0 15,2 0 2-15,0-2 5 16,0-3-4-16,0-1-3 15,0-2 0-15,0-3-7 16,0 2 7-16,0 3 0 16,0 3-9-16,0 4 28 15,0 2-25-15,0 1 6 16,0 0-7-16,0 0-15 16,0 0 22-16,0 0-9 0,2 0 3 15,4 0 12 1,0 0-7-16,0 0 1 0,3 0 0 15,1 0 8-15,4 0-8 16,4 0 0-16,4 0 0 16,5 0 1-16,0 0-4 15,4 0 3-15,3 0 0 16,1-3-3-16,2-3 19 16,6-4-17-16,3-1 1 15,1-3-72-15,19-8-15 0,-14 3-177 16,-10 0-390-16</inkml:trace>
  <inkml:trace contextRef="#ctx0" brushRef="#br0" timeOffset="33379.3347">17022 4977 508 0,'0'0'175'16,"0"0"-62"-16,0 0 12 16,0 0-44-16,0 0 15 15,0 0 12-15,-14-51-73 16,14 49-19-16,0 1 4 16,0 1-10-16,-2 0-6 15,2 0-4-15,0 0-3 16,0 0-18-16,0 0 12 15,3 0 9-15,14 0 3 16,2 0-2-16,10-3 50 16,6-1-34-16,4 0-7 15,1-1 25-15,1 3-35 16,2 0 0-16,0 2 0 0,3-1 16 16,4-1-12-1,5 0-4-15,3-3 0 0,5-2 24 16,15-2-23-16,23-4 8 15,19-3 7-15,9-1-9 16,-8 4 19-16,-27 6-26 16,-30 3 0-16,-15 4 15 15,-4 0-14-15,10 0-1 16,9 0 0-16,8 0 1 16,2 4-1-16,-4 1 0 15,1-1 0-15,-4 0-5 16,1-1 16-16,-4 0-10 0,2-2-1 15,-5 2 0-15,-1 1-1 16,-9 1 1-16,-5 0 0 16,-10 0-9-16,-8 0 22 15,-6 0-13-15,-6-3 0 16,0 0 0-16,-4-1-4 16,2 1 4-16,-1-2-18 15,-6 0-72-15,-2-3-200 16,-5-7-472-16</inkml:trace>
  <inkml:trace contextRef="#ctx0" brushRef="#br0" timeOffset="38713.1929">16899 4060 409 0,'0'0'90'0,"0"0"-61"15,0 0 11-15,0 0 55 16,0 0-41-16,0 0 41 15,0 0 0-15,-69 0-31 16,69 0 26-16,0 0-34 16,0 0-27-16,0 0 52 15,0 0-62-15,0 0-12 16,0 0-7-16,0 0 19 16,0 0-35-16,0 0 16 15,10 0 0-15,10 0 13 16,7 0-7-16,10 0 10 15,2 0-5-15,1 0 2 16,1 0 3-16,0 0-16 0,0 0 0 16,-1 0 12-1,0 0-11-15,0-3-1 0,1 1 0 16,0-2 12-16,0 1-8 16,-1 0-4-16,3 0 0 15,-2 1 18-15,-3 0-10 16,0 2-3-16,-1 0-5 15,-4 0 0-15,1 0-1 16,-1 0 1-16,1 3 0 16,1 0-2-16,2 1 11 15,1 0-5-15,1 1-4 16,-1-1 0-16,-2-1 0 16,-3 0 0-16,-4 1 0 0,0-1-1 15,-4 0 10 1,-3-1-12-16,2-2 3 0,-1 0 0 15,3 0-7-15,3 0 7 16,-1 0 0-16,0 0-2 16,-1 0-3-16,-3 0-16 15,-6 0 14-15,-3 0-15 16,-3 0 11-16,-1 2-1 16,-1 1 12-16,0-2 0 15,2 2 0-15,3-2-3 16,0 1 3-16,4-1 0 15,2-1-3-15,0 0 14 16,2 0-13-16,-3 0 2 16,-3 0 0-16,-1 0-4 15,-4 1 4-15,-2-1 0 0,0 0-5 16,-4 2 18-16,0-2-17 16,-3 0 4-16,-2 1 0 15,1-1-3-15,-2 0 3 16,0 0 0-16,0 0-1 15,1 2 11-15,3-2-18 16,1 1 8-16,2-1 0 16,3 0-2-16,1 0 2 15,1 0 0-15,-1 0 0 16,2 0 13-16,-4 0-18 16,-3 0 5-16,0 0 0 15,-5 0 5-15,1 0 1 0,-2 0 7 16,1 0 3-1,1 0-6-15,2 0 1 0,4 0-11 16,1 0 0-16,6 0-7 16,-2 0 17-16,2-1-8 15,-1-1-2-15,-1 1 0 16,-6-1-8-16,-1 2 8 16,-4 0 0-16,-1 0 0 15,-1 0 8-15,0 0 5 16,0 0-13-16,0 0 0 15,0 0-1-15,0 0 1 16,0 0 0-16,0 0-10 16,0 0 20-16,0 2-13 15,0 2 3-15,0 2 0 16,0-2 4-16,0 3-4 0,0 0 0 16,0 1 0-16,0 2 2 15,0 2-2-15,-1-1 0 16,-2 0 0-16,1 1-2 15,1-1 4-15,-1 0-2 16,2 0 0-16,-1 2 0 16,-2-2 2-16,-2 4-2 15,-2 0 0-15,-2 3-3 16,-2 1 11-16,-3 1-6 16,0-2-2-16,0 1 0 15,1-2-6-15,3 0 6 0,3-2 0 16,2-1-1-1,4-2 10-15,1 1-12 16,0-2 3-16,0 0 0 16,0-1-23-16,0 0 23 0,0 0-14 15,0 0 13 1,0 0 2-16,0 0-6 0,-2-2 5 16,-4 2 0-16,2-2-1 15,0 1 1-15,1-2 0 16,-1-1-2-16,3 1 4 15,-2 0-5-15,-3 0 3 16,-2 3 0-16,-2 0-6 16,-2-1 8-16,0 1-2 15,0-1 0-15,5-1 0 0,1-1-9 16,3-1 9-16,-1 0-4 16,4-2-8-1,0 0 24-15,0 1-23 0,0-2 11 16,0 1 0-16,0 0-5 15,-1 1 5-15,-2 2 0 16,-3 2-6-16,3-2 16 16,-1 0-17-16,1-1 7 15,0-2 0-15,1-1-5 16,2-2 5-16,0-1 0 16,0 2-1-16,-1-2 7 15,1 0-8-15,0 0 2 16,-2 0 0-16,1 0 2 15,-2 0-2-15,-4 0 0 0,-1 0 0 16,-1 0 7-16,-2 0-10 16,0 0 3-1,-1 0 0-15,0 0 22 0,0 0-21 16,0-3 19-16,0-2-20 16,-2 1 7-16,-2 0 1 15,-2 0-8-15,-6 1 0 16,-7 0 0-16,-7 0 11 15,-4 3-12-15,-2-1 1 16,4-2 0-16,1 0 65 16,8 0-63-16,3-1 5 15,2 1 4-15,0 2 1 16,-2 1 0-16,-5 0-12 16,-4 0 0-16,-6 4-5 15,1 5 5-15,-1 0 0 0,6-2-1 16,4 1 10-16,6-4-12 15,3-1 3-15,5-2 0 16,-2-1 0-16,-1 0 0 16,-3 0 0-16,-3 0 0 15,-8 0 7-15,-5 0-11 16,-3 0 4-16,-3 0 0 16,2-1 7-16,2-1 0 15,8 2 3-15,6 0-10 16,7 0 0-16,8 0 2 15,1 0-2-15,5 0 0 16,-3 0-2-16,-2 0 15 16,-8 3-11-16,-6 6-2 0,-6 2 0 15,-1 2-7-15,-2-1 7 16,5 1 0-16,4-3-8 16,9-3 21-16,8-4-16 15,5-2 3-15,3 0 0 16,1-1-2-16,1 0 2 15,-3 0 0-15,-4 0-1 16,-1 0 14-16,1 0-17 16,-2 0 4-16,-2 2 0 15,4-2-5-15,-4 0 5 16,1 0 0-16,1 0 0 0,1 0 2 16,2 0-1-16,2 0-1 15,1 0 0-15,2-3-4 16,-1-3 11-1,1 1-7-15,-1-4 0 0,1 2 0 16,-1-1-3-16,1-2 3 16,-1 0 0-16,2-1-13 15,-1-2 27-15,1-3-9 16,-2-2-5-16,-1-1 0 16,-1-4 0-16,-3 0 0 15,-1-1 0-15,0 2-2 16,1 2 17-16,2 3-5 15,0 3-10-15,3 0 0 16,2-1-7-16,0-4 7 16,0-2-3-16,0-5-10 0,5 0 26 15,2-4-9-15,-4 3-4 16,0 1 0-16,-2 3 6 16,-1 3 3-16,0 0-9 15,0 3 0-15,0 1 16 16,-3-3-8-16,-3 2-8 15,-2 0 0-15,2 0 2 16,1 3 12-16,2 5-14 16,2 0 0-16,-1 3 0 15,2 1-13-15,0 2 13 16,0 0 0-16,0 0-7 16,0 2 22-16,0 1-20 15,0 0 5-15,0-2 0 0,0 2-3 16,0-1 3-16,0-1 0 15,0-1-1-15,0-1 13 16,0-3-15-16,2-1 3 16,2-3 0-16,-2-2 0 15,-1 2 0-15,1-1 0 16,-2 2 15-16,0 3-2 16,0 3 19-16,0 1-32 15,0 0 0-15,0 3 6 16,0 0-6-16,0 0-14 15,0 0 5-15,6 0 9 16,4 0-12-16,3 0 12 16,4 0 0-16,1 0-3 0,4 0 3 15,6 0-48 1,20 0-88-16,-5 0-143 0,-4 0-571 16</inkml:trace>
  <inkml:trace contextRef="#ctx0" brushRef="#br0" timeOffset="40870.7456">26176 4817 819 0,'0'0'156'16,"0"0"-83"-16,0 0-47 16,94-6-16-16,-72 6 32 15,-4 0-42-15,-3 0 1 16,-2 5 21-16,4 2-21 15,1 1 23-15,4 2 6 16,8 0-28-16,9 0 67 16,22 2-12-16,25-1-31 15,22 3 38-15,4-2-57 16,-4 0 8-16,-12-4-15 16,-5-1 0-16,1 0 11 0,4-1-11 15,3 1 0 1,2 0 0-16,5-1 11 0,5-1-8 15,3-1-3-15,-2-1 0 16,-6 0 3-16,-7-2-3 16,-19 1 0-16,-17-2-6 15,-14 0 19-15,-4 0-11 16,7 0-2-16,6 0 0 16,3-3 0-16,0-3 0 15,-1 1 0-15,1-2-9 16,3 1 18-16,4-1-6 15,0 0-3-15,1 0 0 0,-1 0-2 16,-4 1 2 0,-5 2 0-16,-7 1 0 0,-4 2 10 15,-8 1-17-15,-4 0 7 16,-9 0-14-16,-27 1-14 16,0 5-188-16,-27-5-476 0</inkml:trace>
  <inkml:trace contextRef="#ctx0" brushRef="#br0" timeOffset="43495.2804">25728 4109 449 0,'0'0'98'0,"0"0"-73"16,0 0-25-16,0 0 159 16,0 0-73-16,0 0-39 15,0 0 20-15,93 0-45 16,-77 0 6-16,-1 0-10 15,1 1-12-15,0 1 33 16,1-1-26-16,5 0 7 16,5 1 54-16,8-2-38 15,5 0 18-15,8 0-34 16,3 0-11-16,2 0 39 16,2 0-47-16,3 0-1 15,4 0 13-15,-1 1-4 16,0 2 1-16,0 0-10 15,-1-2 0-15,-5 2 2 0,-1-2-2 16,-4-1 0-16,-3 0-2 16,2 0 15-16,-3 0-16 15,5 0 3-15,3 0 0 16,2 0 0-16,0-2 0 16,-1-1 0-16,-3 0-1 15,-9 1 14-15,-5 2-17 16,-8 0 4-16,-5 0 0 15,-3 0-3-15,-1 0 3 16,2 0 0-16,5 0 0 16,5 3 1-16,5-1 3 15,1-1-4-15,2 1 0 16,-6-1-5-16,-3 0 16 16,-8 1-12-16,-7-2 1 15,-6 0 0-15,-4 1-6 0,1-1 6 16,-2 0 0-16,1 0-5 15,2 0 16-15,0 0-12 16,-2 0 1-16,1 0 0 16,-3 0 1-16,-1 0 0 15,-1 0-1-15,0 0 36 16,-3 0-36-16,0 0 28 16,0 0-28-16,0 0 0 15,0 0 0-15,0 0 0 0,0 0 0 16,0 0 0-1,0 0 17-15,0 0-37 0,0 2 20 16,0 5 0 0,0 4-9-16,-3 6 10 0,-1 2-1 15,1 1 0-15,0 2 6 16,0-1-4-16,1 0-2 16,-3 0 0-16,1 2-2 15,-2 0 15-15,0-1-16 16,2 0 3-16,-1 3 0 15,1 0-5-15,1 0 5 16,0 2 0-16,1 0-5 16,1-3 20-16,-2 0-20 15,2-3 5-15,-3-2 0 16,1-1 0-16,-1-1 0 0,-2 1 0 16,-2 0-1-1,-2 1 10-15,1-2-11 0,0 0 2 16,-1-3 0-16,2 1-7 15,1 2 7-15,1 0 0 16,0 4-1-16,-2 2 8 16,2 1-10-16,0 0 3 15,0-3 0-15,-1-1 3 16,3-3-2-16,-1-3-1 16,2-3 0-16,2-2 1 15,-1-2 1-15,2-3-2 16,0 0 0-16,0-3 1 15,-1-1 9-15,1 0 5 16,-4 0-15-16,-2 0 13 16,-2-5-6-16,-3-3-7 0,-2-2 0 15,-7 0-3 1,0 1 16-16,-6-1-14 0,-1 2 1 16,-10-1 0-16,-6 1-3 15,-9-1 3-15,-7 0 0 16,-3-2-7-16,-1-2 20 15,0-1-16-15,2-2 3 16,2 0 0-16,1 2 1 16,0 0-1-16,2 2 0 15,-2 3-1-15,-2 1 9 16,2 3-16-16,1 1 8 16,1 0 0-16,3 1-4 15,3 2 4-15,0-1 0 0,6 1 0 16,0-1 8-16,1 2-10 15,-2 0 2-15,-1 0 0 16,0 0-6-16,0 2 17 16,8 2-11-16,8-1 0 15,11 0 0-15,7-2-7 16,6-1 7-16,4 2 0 16,1-2-5-16,-1 0 17 15,1 0-15-15,-3 0 3 16,-5 0 0-16,-3 1-1 0,-6 0 1 15,-2 2 0 1,-1 2-6-16,2-3 16 0,3 1-13 16,4 0 3-16,3-1 0 15,4-2-3-15,4 1 3 16,1-1 0 0,-2 0 0-16,-1 0 7 0,-4 0-4 15,-3 0-3-15,-6 0 0 16,-1 0-4-16,-3 0 5 15,4 0-1-15,1 0 0 16,6 0 2-16,5 0-5 16,0 0 3-16,4 0 0 15,0 0-3-15,0-1 12 16,0-8-10-16,0-1 1 16,2-1 0-16,6-4 6 0,2 0-6 15,0 0 0 1,1-2 3-16,1 0 6 0,-3 0 9 15,1-3-18-15,2-1 0 16,-2-3 31-16,4-3-30 16,2-2 6-16,1-1-3 15,1-2 14-15,-1 3 12 16,0 1-30-16,-1 1 0 16,-4 4 10-16,1 3-9 15,-3 1-1-15,-1 3 0 16,-2 1 13-16,2-1-11 15,-2 0-2-15,0-3 0 16,-4 2 3-16,-3 0 8 0,0 3-11 16,0 3 0-16,0 4 1 15,0 4 3-15,-2 2-4 16,2 1-17-16,0 0 11 16,0 0 3-16,0 0-7 15,0 0 10-15,0 0 0 16,0 0-2-16,0 1 2 15,0 1 0-15,0-2-3 16,0 0 16-16,0 0-2 16,0 1-11-16,0-1 0 15,0 0 8-15,0 0-8 16,0 0 0-16,0 0-1 16,0 0-47-16,0 3-51 15,0 9 21-15,-8 1-103 16,-1 0-122-16</inkml:trace>
  <inkml:trace contextRef="#ctx0" brushRef="#br0" timeOffset="319016.3166">7634 4840 209 0,'0'0'68'16,"0"0"9"-16,0 0-20 15,0 0-16-15,0 0-40 16,-6-9 97-16,4 8-38 0,-1-1-19 16,-1 2-41-1,3 0 0-15,1 0 0 0,0 0-2 16,0 0-28-16,0 0 3 16,0 0 24-16,0 0-10 15,0 0 13-15,0 0-26 16,0 2 4-16,-3 3-28 15,-2 0-77-15</inkml:trace>
  <inkml:trace contextRef="#ctx0" brushRef="#br0" timeOffset="321287.3058">7541 4837 472 0,'0'0'143'16,"0"0"-79"-16,0 0 4 16,0 0-43-16,0 0-24 15,0 0 79-15,0 0 5 0,-39-56-4 16,34 52 0 0,-1-1-40-16,-2 2 11 0,-8 1-35 15,-2 0-10-15,-9 1 31 16,-1 1-37-16,-4 0 0 15,-2 0 5-15,3 0 4 16,1 0 17-16,0 0-27 16,6 0 9-16,6 0 20 15,0-3-7-15,5-1-5 16,1-1-2-16,3 1-2 16,3 0 10-16,0 1-23 15,-1 0 0-15,1 0 6 16,1 0-5-16,2 1-1 15,2 0 39-15,-1-1-31 16,1-1 38-16,1 0-46 0,0-4 15 16,-2-3 5-16,2-4-11 15,-3-2 4-15,3 0-13 16,-4 2 12-16,-2-1 11 16,0 2-22-16,-2 3 5 15,2 1 22-15,1 3-27 16,0 1 5-16,2 0-6 15,0-1 7-15,3 0-1 16,0-2-6-16,-3-4 0 16,3-1 5-16,0-2 5 15,0 1-11-15,0 0 1 16,0 0 0-16,0 1 1 0,3-1-1 16,2-2-1-1,-2-1-8-15,1 0 18 0,0 0-2 16,-1-3-7-16,0 2 0 15,-1 1-1-15,-1 3 1 16,-1 1 0-16,2 1-1 16,-1-1 7-16,2-3-2 15,-1-3-4-15,-1-2 0 16,1-4-1-16,-2 3 1 16,0 1 0-16,0 4 5 15,0 5-4-15,0 3 5 16,0 4-6-16,0 5 0 15,0 0-4-15,0 1 4 0,0 0-6 16,1-2 5 0,-1 2-15-16,2-1 5 0,1-1-27 15,4-1 38-15,1 1 19 16,-1-1-19-16,5 0 0 16,-3 0-2-16,9-1 4 15,3-1-4-15,7-2 2 16,5 0 0-16,6-1-1 15,4-3 2-15,2 1-1 16,4-1 0-16,2 2 1 16,4 1 2-16,0 0-3 15,0 4-9-15,-1 3-12 16,-6 1 10-16,-1 0-15 16,-3 1 25-16,3 9-11 0,1 4 2 15,6 2 10-15,4 2-63 16,5-1 17-16,15-1-21 15,30-2-8-15,-14-4-77 16,-9-6-185-16</inkml:trace>
  <inkml:trace contextRef="#ctx0" brushRef="#br0" timeOffset="329370.486">8398 4092 58 0,'0'0'65'15,"0"0"-59"-15,0 0-6 0,0 0-39 0</inkml:trace>
  <inkml:trace contextRef="#ctx0" brushRef="#br0" timeOffset="330308.1962">8341 4055 307 0,'0'0'63'0,"0"0"-18"15,0 0-22-15,0 0-7 16,0 0 23-16,0 0-30 15,0 0-9-15,0-4 10 16,0 4-10-16,0 0 0 16,3-1-3-16,0 1 3 15,8-2 6-15,0-1 10 16,4 0 10-16,3 1 11 16,2-3 8-16,2 2-13 15,0 2-23-15,4-2-8 16,-1 2 11-16,2-1-11 15,0 2-1-15,4 0 1 16,4 0-1-16,0 0 0 16,18 0-8-16,-7 3-85 0,-9 1-101 0</inkml:trace>
  <inkml:trace contextRef="#ctx0" brushRef="#br0" timeOffset="333723.5507">7589 4707 147 0,'0'0'160'15,"0"0"-108"-15,0 0-40 16,0 0 66-16,0 0-10 15,0 0-22-15,0 0 16 16,-15-18 10-16,12 17 72 0,2-1-44 16,-4 1-83-1,5-1 17-15,-3 1-33 0,3 1 8 16,0 0 31-16,0 0-27 16,0-2 15-16,0 2 14 15,0 0-26-15,0 0 30 16,0 0-46-16,0-1-13 15,18 1 13-15,9-3 0 16,28-3 1-16,26-2-1 16,32-3 13-16,19-2-4 15,8 5-1-15,-3 3-2 16,-9 5-6-16,-8 14-48 16,-34 6-109-16,-20 1-180 0</inkml:trace>
  <inkml:trace contextRef="#ctx0" brushRef="#br0" timeOffset="336113.1825">9487 3584 491 0,'0'0'78'0,"0"0"-42"15,0 0 37-15,0 0-47 0,0 0 68 16,0 0-26-16,0 0-62 15,0-21 23-15,0 21-29 16,0 0 19-16,0 0 36 16,0 0-35-16,0 0-3 15,0 5-5-15,-2 11-2 16,-4 6 49-16,2 10-46 16,-2 3-7-16,5 2 10 15,1 1-9-15,0-3 6 16,0-5-13-16,8-5 0 15,3-4-8-15,1-7 8 16,9-2-18-16,4-10 18 16,14-2 39-16,24-21 23 15,29-27-34-15,32-18-27 16,14-6 31-16,-6 6-32 0,-14 14 0 16,-24 16-31-16,-29 13-182 15,-16 7-112-15</inkml:trace>
  <inkml:trace contextRef="#ctx0" brushRef="#br0" timeOffset="339294.5354">13808 728 892 0,'0'0'185'0,"0"0"-185"16,0 0-3-16,0 0 2 15,0 0-8-15,0 0-4 0,0 0 13 16,4 17 1-16,0-13 15 15,-2 0-16-15,-2 1 0 16,0-4 46-16,0 3-21 16,0 0-12-16,0 3 21 15,0 7-13-15,0 6 61 16,-2 9-44-16,-3 7-32 16,-1 8 37-16,-5 21-37 15,-7 28 11-15,-4 33-5 16,-8 15-5-16,-2-2 15 15,4-12-22-15,3-22 7 16,6-8 6-16,5-6-11 16,8-16-2-16,4-16 0 15,2-13 10-15,0-5 0 16,2 7-10-16,5 1 2 0,4 5 6 16,1-9-6-16,-3-8-2 15,-2-6 0-15,-2-7 14 16,-2-6-12-16,-3-4-2 15,3-5 0-15,-3-5 21 16,0-1-20 0,0-2 7-16,0-1 3 0,0 0-5 15,0 0 22-15,0 0-28 16,0 0 0-16,0 0-6 16,0 3 6-16,0 6-18 15,-12 6 17-15,-10 9 2 0,-5 10 9 16,0 4-10-1,1-1 0-15,9-5-4 0,6-9 4 16,6-8-9 0,4-6 3-16,1-4-1 0,0 1-10 15,0-1 17-15,0 3 0 16,0-1 6-16,0 1 1 16,0 2-7-16,0 3 0 15,0 0 1-15,-2 3 9 16,1 3-10-16,-5 5 0 15,3 3 1-15,-3 3 10 16,0 5-7-16,-1 0-4 0,-4 1 0 16,1 3 46-1,-2-3-46-15,-3 1 13 0,3-2 10 16,0-2-21 0,2-3 13-16,2-4-15 0,2-2 0 15,2-4-13-15,1-3 13 16,1-2 0-16,1-1 2 15,-1 0-1-15,1 2 8 16,1-2-9-16,0-2 0 16,0-2-15-16,0-5 15 15,0-2-11-15,0-2 9 16,0-1 2-16,0 0 8 16,0 0-8-16,0 0 0 15,0 0-3-15,0 0 3 16,0 0-22-16,6 0 20 15,10 0 2-15,9 0 31 16,11-1-31-16,30-12 1 0,42-9 26 16,41-13-27-16,22-1 0 15,7-2-1-15,-8 4 14 16,-9 2-7-16,14-5-6 16,16-4 0-16,11-4-28 15,15-3 27-15,4 3-25 16,-13 1 25-16,-17 10-34 15,-26 12 12-15,-33 12-45 16,-41 10-56-16,-40 0-45 16,-32 10-403-16</inkml:trace>
  <inkml:trace contextRef="#ctx0" brushRef="#br0" timeOffset="341206.4796">14212 3698 707 0,'0'0'233'16,"0"0"-186"-16,0 0-47 16,0 0 0-16,0 0 38 15,28 81-11-15,-22-50 28 16,-5 7 3-16,1 1-33 16,-2 2 30-16,1-4-55 15,1-6 6-15,-2-9 15 16,0-6-21-16,0-8 8 15,0-3 29-15,0-5 85 16,-3 0 10-16,-12-2-110 0,-1-13-15 16,-4-9 12-16,1-23-19 15,9-25-21-15,10-22 13 16,3-8 2-16,16 16-4 16,-1 24-30-16,-5 26-1 15,-4 11 41-15,0 2-16 16,1 3 6-16,0 4 9 15,-1 7-81-15,2 7 16 16,1 2 35-16,5 0 31 16,-1 0-14-16,3 2 11 15,-2 11-6-15,-1 4-2 16,-1 3 5-16,0 4-10 16,-3 3 16-16,-2 0 0 0,-4-1 15 15,-1 0-14-15,-2-4 7 16,-3 0-7-16,0-3 9 15,0-1 57-15,0 2-51 16,-12 2-9-16,-10 2 26 16,-10 2-32-16,-5 3-1 15,-24-2-24-15,7-8-273 16,12-11-545-16</inkml:trace>
  <inkml:trace contextRef="#ctx0" brushRef="#br0" timeOffset="341593.1273">14716 3433 472 0,'0'0'0'16,"0"0"-230"-16</inkml:trace>
  <inkml:trace contextRef="#ctx0" brushRef="#br0" timeOffset="342091.5807">14501 4052 869 0,'0'0'134'16,"0"0"-76"-16,0 0 22 15,0 0-27-15,0 0 44 16,0 0 15-16,0 0-89 16,-10-36 41-16,25 5-64 0,7-12 7 15,5-9 22-15,4-10-28 16,-1-3 29-16,-3-1-30 15,-2 0-6-15,-4 1-4 16,-6 8-30 0,-5 11 15-16,-5 14 23 0,-3 15 2 15,-2 13-8-15,0 4-146 16,-5 26 64-16,-16 25 90 16,-16 33 0-16,-12 32 7 15,2 13 11-15,11-22-18 16,16-30 18-16,15-36-18 15,5-15 0-15,9-5-15 16,21-7-8-16,27-13 23 0,31-16-2 16,29-43-14-16,-6-9-55 15,-21 6-132-15,-23-7-36 16,-37 28 21-16,-10 8-33 16</inkml:trace>
  <inkml:trace contextRef="#ctx0" brushRef="#br0" timeOffset="342265.1419">15113 3722 130 0,'0'0'149'16,"0"0"-119"-16,0 0 9 15,-106 33 40-15,78-14-4 16,5 7-7-16,4 2-38 16,7 3-28-16,5 3 34 15,7-3-36-15,0-2-13 16,16-7 12-16,15-11-31 16,10-11-36-16,8 0-68 15,4-21 12-15,-2-6-3 16,12-11 127-16,-14 8 64 0,-10 3-64 15</inkml:trace>
  <inkml:trace contextRef="#ctx0" brushRef="#br0" timeOffset="342531.8854">16448 3653 235 0,'0'0'215'16,"0"0"-122"-16,0 0-28 15,0 0-35-15,0 0-30 16,0 0-346-16</inkml:trace>
  <inkml:trace contextRef="#ctx0" brushRef="#br0" timeOffset="342674.7087">17106 3567 515 0,'0'0'207'0,"0"0"-207"16,139-21-18-16,-78 11 17 16,-10 0-121-16</inkml:trace>
  <inkml:trace contextRef="#ctx0" brushRef="#br0" timeOffset="344035.542">15766 3879 570 0,'0'0'231'0,"0"0"-162"15,0 0-41-15,0 0 77 16,0 0-30-16,0 0-27 16,0 0 75-16,-16-3 3 15,16-8-27-15,0-6-48 0,2-7-38 16,5-6 36-1,0-5-49-15,5-7 6 0,3-4 22 16,0-3-27-16,5-2 8 16,0 2 4-16,0 4-6 15,-2 7 18-15,-3 11-25 16,-1 10-20-16,-3 11 10 16,2 6-2-16,-1 5-1 15,4 15 6-15,-2 15-4 16,-2 19 4-16,-3 21 7 15,-5 0 0-15,-4-8-1 16,0-10 9-16,0-18-8 16,0-2 0-16,0-3 6 15,3-12-29-15,4-17 23 16,2-5 0-16,10-19 87 16,11-23-47-16,10-11-18 15,8-9-17-15,0-3 11 16,-2 1-23-16,-7 4 7 15,-10-4-99-15,-9 16-89 16,-14 14-368-16</inkml:trace>
  <inkml:trace contextRef="#ctx0" brushRef="#br0" timeOffset="344770.251">16600 3589 1174 0,'0'0'166'0,"0"0"-109"15,0 0-28 1,0 0-4-16,-17-82-24 0,6 74 22 16,0 4-23-16,-5 4-6 15,-3 0-11-15,-11 20 17 16,-19 22 0-16,-23 26-2 15,1 4 4-15,8-6-1 16,18-9-1-16,24-24 0 16,14-3-23-16,7-6 10 15,31-21-9-15,42-13 21 16,33-37 1-16,9-10 20 16,-18 0-20-16,-28 16-45 0,-31 18 29 15,-12 10-25-15,-6 3-15 16,-6 1 46-16,-3 7 0 15,-9 2-40-15,-2 0-26 16,0 14 67-16,-5 5 8 16,-1 5 1-16,1 0 0 15,4 0-1-15,1-3 9 16,4-2-15-16,11-5 7 16,1-4 0-16,5-4 15 15,0-6-15-15,3 0-38 16,1-6-22-16,2-10 11 15,3-4 15-15,0-5-6 16,1-3 27-16,2-2-6 16,1-4 19-16,1 2-1 15,-2 1 1-15,-5 7 0 0,-7 9-6 16,-11 10 6-16,-7 5-60 16,-3 7 45-16,-7 14 3 15,-7 2 12-15,1-2 0 16,7-4 11-16,6-7-8 15,7-7-2-15,25-3 32 16,12-2-13-16,10-9-20 16,10 1-43-16,-4 2-107 15,-8 3-13-15,-9 5 72 16,-15 0 63-16,-9 6 28 16,-5 3 2-16,0-6-2 15,5-3 146-15,4 0 59 16,10-13-111-16,27-13-94 0,-7 4-62 15,-2 1-185-15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09T20:18:51.3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7127 8709 221 0,'0'0'105'0,"0"0"-46"16,0 0-38-16,0 0 2 16,0 0 1-16,0 0 210 15,-26 0-35-15,22 0-114 16,1 0-44-16,0 0 44 16,-2-1-44-16,2-1-1 15,0 2-8-15,0 0-12 16,2 0 41-16,1 0-31 15,0 0-29-15,0 0 30 16,0 0-31-16,0 0 2 16,0 0-2-16,0 0 6 15,1 0-3-15,10 0-2 16,5 0 20-16,4 0 45 0,2 0-37 16,5 0-9-16,0 0-18 15,-1 0 9-15,0 3 8 16,4 7-19-16,5 0 0 15,4 1 4-15,6 0-3 16,7-1-1-16,8-1 0 16,6-4 1-16,1 1 12 15,7 0-13-15,-5-2 0 16,-2-1 1-16,0 1 7 16,12-3-9-16,14 1 1 15,-7-1 0-15,-11 1 1 16,-8-1-1-16,-13 3 0 15,4 1-1-15,9 0 9 16,-1 1-9-16,1 0 1 0,12-1 0 16,-4-2-3-16,2-2 3 15,1-1-1-15,4 0 0 16,18 0 2-16,18-1 8 16,1-9-9-16,-7-1 0 15,-11 0-2-15,-11 1 2 16,-2 0 0-16,0 0-1 15,0 1 2-15,7 2 3 16,-2 0-4-16,-5 2 0 16,0-2-3-16,-6 1 3 15,1 2 0-15,0 1-2 16,2 0 8-16,3-2-3 16,1-4-3-16,7-4 0 15,2-3-1-15,8-3 1 0,6-1 0 16,1-1-2-16,-5 4 4 15,-7 4 2-15,-11 3-4 16,-19 5 0-16,-11 1-4 16,-12 1 4-16,-2 2 0 15,8-1-1-15,8 1 7 16,10-1-4-16,-2 0-2 16,2 0 0-16,8-1-4 15,16 2 4-15,14 0 0 16,-10 1 0-16,-18 0 1 0,-22 0-1 15,-2 0 0-15,20 0 0 16,22 0-1-16,-1 0 1 16,-19 0 0-1,-24-2-1-15,-12-1 2 0,5 2 8 16,6-1-9-16,6 2 0 16,-3 0-10-16,0 0 10 15,2 0 0-15,3 0 0 16,2 0 1-16,6 0-1 15,-1 0 0-15,-3 0 0 16,-2 0-1-16,-9 0 1 16,-4 0-2-16,-13 24-69 15,-14 1-113-15,-19-2-448 0</inkml:trace>
  <inkml:trace contextRef="#ctx0" brushRef="#br0" timeOffset="1864.0604">13458 8233 329 0,'0'0'102'16,"0"0"-57"-16,0 0-38 15,0 0 13-15,0 0-20 16,0 0 0-16,0-1 12 15,0 0-11-15,-3-1-1 16,0 1 0-16,0 1 7 16,-1 0-11-16,-2 0 4 15,2 0 0-15,1 0 6 0,1 0 23 16,2 0 17 0,-1 0-10-16,1 0 1 0,0 0 73 15,0 0-13-15,0 0-29 16,0 0 24-16,0 0-14 15,0 0 14-15,0 0-16 16,0 0-25-16,0 0 32 16,0 0-47-16,0 0 2 15,0 0 11-15,0 0-23 16,0 0 14-16,0 0-40 16,0 0 6-16,0 0-9 15,0 0 3-15,0 14-19 16,0 11 17-16,-5 15 2 15,3 14 10-15,-2 7-10 0,-1 5 0 16,1-4 4-16,4-10-4 16,0-11 0-16,2-13-1 15,17-13 6-15,11-13-11 16,28-12 6-16,44-38 0 16,44-34-6-16,21-19 6 15,7-8 0-15,-14 9 13 16,-24 23-12-16,-17 24 1 15,-31 22-2-15,-28 19-20 16,-23 12-12-16,-17 0-106 16,-10 35-97-16,-6-3-14 15,-4 0-159-15</inkml:trace>
  <inkml:trace contextRef="#ctx0" brushRef="#br0" timeOffset="33749.0067">8189 3449 544 0,'0'0'62'16,"0"0"-22"-16,0 0 38 15,0 0-75-15,0 0 7 16,0 0 39-16,0-23 36 15,0 20 24-15,0 0-1 0,0 0-69 16,0 0 51-16,0 2-19 16,0 1-39-16,0 0-8 15,0 0-24-15,0 4-25 16,0 13 24-16,0 12 2 16,0 8 30-16,0 27-31 15,0 31 1-15,0 36 27 16,-5 7-26-16,-5-8 3 15,3-30-5-15,2-41 6 16,5-16-1-16,0-14-5 16,0-2 0-16,5-4 14 15,-1-6-14-15,-2-13 0 16,-2-4 26-16,0-10 88 0,0-21-22 16,0-24-83-16,-3-32-3 15,-5-38 10-15,0-15-16 16,1 1-21-1,0 15-18-15,2 25-5 0,5 13 36 16,0 16-7-16,0 16 15 16,0 13-10-16,3 6 3 15,10-4 1-15,7 0 5 16,7-2 1-16,9 7-12 16,7 4 12-16,6 8 0 15,8 4-6-15,1 5 18 16,5 6-24-16,-5 7 12 15,-3 0 0-15,-7 11-11 0,-4 16 11 16,-9 10-18 0,-10 22 2-16,-7 24-8 0,-6 26 16 15,-9 14 3-15,-3 2 5 16,0-5 5-16,-12-15-5 16,-3-20-9-1,-4-24 8-15,2-20 2 0,-11-10 1 16,-8 3-2-16,-16 6 0 15,-8 4 20-15,2-7-13 16,12-6-7-16,14-9 0 16,32-14-48-16,5-6-338 15,20-2 25-15</inkml:trace>
  <inkml:trace contextRef="#ctx0" brushRef="#br0" timeOffset="34364.4183">9254 3883 803 0,'0'0'209'0,"0"0"-65"16,-9-107-97-16,-7 72-2 16,-10 8-6-16,-5 11-38 15,-5 12 35-15,-8 4-36 16,-16 40 0-16,-4 34 21 15,3 32-21-15,14 11 0 16,26-18-1-16,21-30 3 0,11-32-12 16,35-14 10-1,29-16 0-15,35-13 11 0,20-27 23 16,-18-10-7-16,-30 2-15 16,-33 12-2-16,-16 7 13 15,-3 1-23-15,-5 1 0 16,-5 3 3-16,-9 10-3 15,-9 7-25-15,-2 7-14 16,-3 23 39-16,-16 20 13 16,2 4-13-16,1 2 0 15,5-6 4-15,11-25-4 16,2-11-16-16,23-14 9 16,23-36 14-16,32-45 37 15,35-50-44-15,21-29 1 16,-2-11 9-16,-16 3-8 0,-28 19-4 15,-23 11-2-15,-21 14-47 16,-19 31 40-16,-14 34 9 16,-11 26 2-16,-2 19 9 15,-3 8-3-15,-13 6 5 16,-17 31-11-16,-17 44 19 16,-15 44-20-16,-5 20 1 15,10 10 0-15,17-4 5 16,14-5-4-16,16-5-1 15,13-11 0-15,15-18 7 16,21-31-5-16,7-24-2 0,19-19-121 16,-15-18-138-1,-1-14-257-15</inkml:trace>
  <inkml:trace contextRef="#ctx0" brushRef="#br0" timeOffset="34513.5531">9952 3532 1016 0,'0'0'245'16,"0"0"-245"-16,0 0-5 16,0 0 5-16,117 35 1 15,-23-7-1-15,25 12-2 16,-13-7-207-16,-24 1-160 0</inkml:trace>
  <inkml:trace contextRef="#ctx0" brushRef="#br0" timeOffset="34833.5298">10876 3865 910 0,'0'0'236'15,"0"0"-143"-15,-9-98-54 16,-4 70 11-16,-4 10-50 16,-1 11 34-16,-6 7-1 15,-8 18-32-15,-7 20 9 16,-3 13-10-16,4 5 0 15,12-2-15-15,11-10 15 16,15-16-26-16,18-13 5 16,31-15 21-16,32-6 41 15,-1-20-31-15,-5-2-8 16,-16 1 24-16,-26 13-26 0,-6 6-2 16,-6 6 2-16,-21 2-30 15,-13 35 30-15,-47 32-1 16,-28 30 8-16,7 10 28 15,17-19-35-15,37-26-200 0</inkml:trace>
  <inkml:trace contextRef="#ctx0" brushRef="#br0" timeOffset="35592.8674">13664 4613 932 0,'0'0'7'16,"0"0"-8"-16,0 0 1 15,0 0 0-15,0 0 0 16,0 0 80-16,0 0-46 16,75-16 118-16,-59 2 125 15,23-27-130-15,40-35-102 16,42-37-45-16,21-17 22 16,-2-4-19-16,-20 13-3 15,-39 32 0-15,-24 21 16 16,-23 27-15-16,-11 21-1 15,-10 11 0-15,-7 9-46 16,-6 28 17-16,-43 63-7 0,-51 58 36 16,-18 23 48-16,6-8-42 15,32-46 5-15,46-56-11 16,23-32 0-16,5-21-13 16,19-7-7-16,26-6 20 15,43-41 51-15,54-41-50 16,25-26 11-16,13-12-12 15,-13-4 13-15,-31 14-9 16,-33 24-4-16,-30 21 0 16,-31 32-19-16,-17 22 19 15,-6 7-1-15,-8 8-12 16,-9 9-47-16,-16 48 59 16,-54 48-14-16,-39 42 15 0,-10 17 29 15,9-13-28 1,34-30 10-16,41-45-11 0,24-23-29 15,9-19-58-15,34-7-98 16,7-9-312-16,8-12-153 0</inkml:trace>
  <inkml:trace contextRef="#ctx0" brushRef="#br0" timeOffset="35761.301">15592 4404 1030 0,'0'0'178'0,"0"0"-81"15,-88 24-96 1,43 1 6-16,-4 8 18 0,2 5-10 16,5 2 18-1,7 2-33-15,17 1-12 0,9-9-2 16,9-14-318-16</inkml:trace>
  <inkml:trace contextRef="#ctx0" brushRef="#br0" timeOffset="35870.4777">15680 4233 611 0,'0'0'0'0,"0"0"-87"0</inkml:trace>
  <inkml:trace contextRef="#ctx0" brushRef="#br0" timeOffset="36298.4593">15898 4514 153 0,'0'0'957'0,"0"0"-848"16,0 0-92-16,0 0-17 16,0 0 9-16,0 0-9 15,-44 85 11-15,25-52-9 16,1 4 62-16,0-3-53 15,2-3 4-15,7-10-5 16,9-12-1-16,0-9-2 16,41-25 77-16,48-38-56 0,49-34 48 15,19-15-76-15,-5 8-51 16,-40 29-54-16,-49 36-50 16,-26 19 122-16,-15 14-22 15,-7 6 42-15,-6 3-3 16,-9 21-30-16,-9 22 46 15,-20 7-1-15,-6 6 2 16,1 1 48-16,12-11-39 16,5-3-9-16,8-9 75 15,8-7-49-15,1-9 2 16,0-4-19-16,3-3 6 16,7-3 9-16,2-1-25 15,7 0-29-15,-4-2-45 0,2-5-329 16</inkml:trace>
  <inkml:trace contextRef="#ctx0" brushRef="#br0" timeOffset="36607.1465">17032 4498 1205 0,'0'0'180'0,"0"0"-180"16,0 0-1-16,0 0 1 15,-29 84 12-15,13-62-12 16,1-2-16-16,4-12-71 16,5-5-240-16,4-3-193 0</inkml:trace>
  <inkml:trace contextRef="#ctx0" brushRef="#br0" timeOffset="36737.5388">17204 4161 833 0,'0'0'127'0,"0"0"-127"0,0 0-28 16,0 0-193-16,-59 81-490 0</inkml:trace>
  <inkml:trace contextRef="#ctx0" brushRef="#br0" timeOffset="36997.0362">17588 4391 1096 0,'0'0'150'0,"0"0"-140"0,0 0-10 16,-45 86 0-16,20-50 8 16,0-3-7-16,2-3 8 15,8-7-9-15,8-6 0 16,1-9-13-16,6-7 13 15,7-1-1-15,20-5 1 16,30-22 6-16,28-14-6 16,1 0-184-16,21-13-13 15,-30 15-64-15,-28 13-259 0</inkml:trace>
  <inkml:trace contextRef="#ctx0" brushRef="#br0" timeOffset="37443.53">18128 4285 464 0,'0'0'117'0,"0"0"16"15,0 0 3-15,26-82-25 16,-26 67 0-16,-14 9-72 16,-19 6-23-16,-14 17 34 15,-6 16-50-15,1 8 0 16,15 1 0-16,25-4-1 16,36-10-8-16,71-20-4 15,59-10 13-15,19-22 35 16,-26-3-35-16,-48 10 0 15,-55 16-10-15,-31 1 8 16,-13 21 1-16,-23 24-11 16,-39 35 12-16,-38 45 127 0,-14 31-63 15,11 13-38-15,27-9-17 16,41-29 4-16,24-35 3 16,11-34-16-16,15-23 0 15,10-14-19-15,5-8 19 16,3-6 0-16,5-10 25 15,-7-1 36-15,-6-18 39 16,-9-6-66-16,-13-1-8 16,-3-1 54-16,-14 4-78 15,-13 4 12-15,-11 6 2 16,-20 12-1-16,-33 12 13 16,-31 33-28-16,-14 14-6 15,2 9-16-15,0-8-121 0,43-19-105 16,4-14-416-16</inkml:trace>
  <inkml:trace contextRef="#ctx0" brushRef="#br0" timeOffset="37783.7265">11837 5441 1147 0,'0'0'1'0,"0"0"0"16,0 0-1-16,0 0-22 0,140 80 22 16,78-60 122-16,65-10-30 15,62-10-3-15,43-20-6 16,13-7-44-16,38-1 29 15,23 7-46-15,11 8 9 16,-9 12 40-16,-19 1-56 16,-35 13-3-16,-46 9-12 15,-53 5 8-15,-64 5 4 16,-63 10-12-16,-68-2-47 16,-61 18-55-16,-38-11-187 15,-23-10-340-15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B4D3D3D-6A0B-634C-80CD-E1EF94586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318636"/>
            <a:ext cx="1446475" cy="3659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10/02/2021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10/02/2021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0" r="27281" b="26329"/>
          <a:stretch/>
        </p:blipFill>
        <p:spPr>
          <a:xfrm>
            <a:off x="943707" y="2203176"/>
            <a:ext cx="1266093" cy="13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10/02/2021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325" y="6239376"/>
            <a:ext cx="1446475" cy="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hyperlink" Target="http://www.aisciences.net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69" y="1798672"/>
            <a:ext cx="9321684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 smtClean="0"/>
              <a:t>Renaming and Type Casting?</a:t>
            </a:r>
            <a:endParaRPr lang="en-GB" sz="5400" dirty="0"/>
          </a:p>
          <a:p>
            <a:r>
              <a:rPr lang="en-GB" sz="5400" dirty="0"/>
              <a:t>Explained for Beginners</a:t>
            </a:r>
            <a:endParaRPr lang="ru-RU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7"/>
            <a:ext cx="7579020" cy="182901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4000" b="0" dirty="0"/>
              <a:t>What is </a:t>
            </a:r>
            <a:r>
              <a:rPr lang="en-GB" sz="4000" dirty="0" smtClean="0"/>
              <a:t>Column Renaming</a:t>
            </a:r>
            <a:r>
              <a:rPr lang="en-GB" sz="4000" b="0" dirty="0" smtClean="0"/>
              <a:t>?</a:t>
            </a:r>
            <a:endParaRPr lang="en-GB" sz="4000" b="0" dirty="0"/>
          </a:p>
          <a:p>
            <a:r>
              <a:rPr lang="en-GB" sz="4000" b="0" dirty="0"/>
              <a:t>What is </a:t>
            </a:r>
            <a:r>
              <a:rPr lang="en-GB" sz="4000" dirty="0"/>
              <a:t>Type Casting</a:t>
            </a:r>
            <a:r>
              <a:rPr lang="en-GB" sz="4000" b="0" dirty="0"/>
              <a:t>?</a:t>
            </a:r>
          </a:p>
          <a:p>
            <a:r>
              <a:rPr lang="en-GB" sz="4000" b="0" dirty="0" smtClean="0"/>
              <a:t>Why </a:t>
            </a:r>
            <a:r>
              <a:rPr lang="en-GB" sz="4000" b="0" dirty="0"/>
              <a:t>it’s important? </a:t>
            </a:r>
          </a:p>
          <a:p>
            <a:r>
              <a:rPr lang="en-GB" sz="4000" b="0" dirty="0" smtClean="0"/>
              <a:t>Let’s </a:t>
            </a:r>
            <a:r>
              <a:rPr lang="en-GB" sz="4000" b="0" dirty="0" smtClean="0"/>
              <a:t>do some practice using python</a:t>
            </a:r>
            <a:r>
              <a:rPr lang="en-GB" sz="4000" b="0" dirty="0"/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D206E-D2B5-48EB-8A9D-C70231D598E4}"/>
              </a:ext>
            </a:extLst>
          </p:cNvPr>
          <p:cNvSpPr txBox="1"/>
          <p:nvPr/>
        </p:nvSpPr>
        <p:spPr>
          <a:xfrm>
            <a:off x="227669" y="5299140"/>
            <a:ext cx="206304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Sajjad Mustafa</a:t>
            </a:r>
            <a:endParaRPr lang="en-PK" sz="2400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634320" y="793800"/>
              <a:ext cx="7057800" cy="45414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7120" y="789120"/>
                <a:ext cx="7069680" cy="45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464073" y="400605"/>
            <a:ext cx="2564263" cy="85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3300" b="1" dirty="0" smtClean="0">
                <a:solidFill>
                  <a:schemeClr val="tx1"/>
                </a:solidFill>
              </a:rPr>
              <a:t>Type Casting</a:t>
            </a:r>
            <a:endParaRPr lang="en-GB" sz="18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42" y="1435047"/>
            <a:ext cx="9449722" cy="45724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667440" y="570960"/>
              <a:ext cx="8776440" cy="28465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1680" y="564840"/>
                <a:ext cx="8787960" cy="28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608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394" y="1405551"/>
            <a:ext cx="9400560" cy="4552797"/>
          </a:xfrm>
          <a:prstGeom prst="rect">
            <a:avLst/>
          </a:prstGeom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87092" y="420270"/>
            <a:ext cx="3616314" cy="857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3200" b="1" dirty="0" smtClean="0">
                <a:solidFill>
                  <a:schemeClr val="tx1"/>
                </a:solidFill>
              </a:rPr>
              <a:t>Column Renaming</a:t>
            </a:r>
            <a:endParaRPr lang="en-GB" sz="1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67720" y="262080"/>
              <a:ext cx="10022040" cy="1533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600" y="255960"/>
                <a:ext cx="10035720" cy="154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547360" y="1062000"/>
              <a:ext cx="4168800" cy="2120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40160" y="1054800"/>
                <a:ext cx="4182480" cy="213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508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39</Words>
  <Application>Microsoft Office PowerPoint</Application>
  <PresentationFormat>Widescreen</PresentationFormat>
  <Paragraphs>11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Garamond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mg</cp:lastModifiedBy>
  <cp:revision>88</cp:revision>
  <dcterms:modified xsi:type="dcterms:W3CDTF">2021-02-09T20:21:01Z</dcterms:modified>
</cp:coreProperties>
</file>