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L9jL3bWFgJNzh8D6rfYBk1XX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Exercise Rep Counter using OpenCV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lang="en-US" sz="3300">
                <a:solidFill>
                  <a:srgbClr val="125DA2"/>
                </a:solidFill>
              </a:rPr>
              <a:t>Using OpenCV</a:t>
            </a:r>
            <a:endParaRPr sz="3300">
              <a:solidFill>
                <a:srgbClr val="125DA2"/>
              </a:solidFill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