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6" r:id="rId5"/>
    <p:sldId id="257" r:id="rId6"/>
    <p:sldId id="313" r:id="rId7"/>
    <p:sldId id="316" r:id="rId8"/>
    <p:sldId id="315" r:id="rId9"/>
    <p:sldId id="30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7030"/>
  </p:normalViewPr>
  <p:slideViewPr>
    <p:cSldViewPr snapToGrid="0">
      <p:cViewPr varScale="1">
        <p:scale>
          <a:sx n="87" d="100"/>
          <a:sy n="87" d="100"/>
        </p:scale>
        <p:origin x="955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3-24T12:03:04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3976 16104 3512 0,'-44'19'864'0,"-4"-4"113"15,-8 10-577-15,0 1-216 0,1 3 40 16,3-1 88-16,0 0-232 16,-3-2-80-16,-1 3-80 0,0-2-128 15,0 3 56-15,-19 2 88 16,15-4-616-16,8-6-985 16</inkml:trace>
  <inkml:trace contextRef="#ctx0" brushRef="#br0" timeOffset="5945.5">999 16618 3832 0,'0'0'4617'0,"0"0"-4537"0,0 0 1209 15,0 0 319-15,5 0-440 32,-5 0-248-32,0 0-103 0,0 0-57 15,0 0-136-15,0 0-152 16,0 0 0-16,0 0-32 15,0 0-16-15,0 0-72 16,0 0-8 0,0 0 32-1,0 0-79-15,0 0-41 16,0 0-32-16,0 0-120 0,0 0-56 16,0 0-48-16,4 0 0 15,4 0 0-15,-1 0 0 0,6-3 0 16,-2 3 0-16,1-4 0 0,0 4 48 31,-4-3-32-31,0 3 0 0,4-3 40 16,0 3-40-16,0-3 56 15,0-1 32-15,0 2-40 0,-5 2-16 16,2-3-40-16,3 3 48 16,-5 0-8-16,6-4-40 15,-1 4 0-15,0 0 48 16,4 0-56-16,0 0 16 0,-1 0-8 15,-2 0 0-15,6 0 0 0,-2 0 0 16,-2-3 72-16,5 3-80 16,1-3 0-16,2 3 0 31,-3-3 0-15,0 3 8-16,0-4 64 0,-4 4-72 15,-4-3-8-15,-1 3 8 16,-6 0 0-16,-1 0 0 0,4 0 0 15,-5 0 0 1,1 0 0-16,5 0 0 16,3 0 0-16,-5 0 8 0,6-3 32 15,2 3-32-15,2 0-8 16,-6 0 0-16,1 0 0 0,0 0 0 16,-4 0 8-16,0 0 0 15,4 0-8-15,-4 0-8 16,0 0 0-1,8 0 0 1,-4 0 8-16,-1 0 56 0,6 0-56 16,-6 0 0-16,10 0-8 0,-10 0 8 15,2 0 0-15,-2 0 0 32,2 0 8-32,-6 0 0 15,1 0-8-15,0 0 8 16,1 0-8-16,-2 0 8 0,1 0 0 0,0 3 0 15,0-3-16-15,0 3 16 0,4-3-8 16,0 4 0-16,0-4 0 0,-1 3 0 31,2-3 0-31,-1 3 0 16,4-3-8-16,-4 0 16 0,4 0-8 31,-1 0 0-31,2 0 8 0,-6 0 56 16,6 0-64-16,-6 0-8 15,1 3 0-15,0-3 8 32,-4 4 0-32,4-1-8 0,0-3-8 0,0 2 16 15,0 2 0-15,4-1 0 16,0-3 0-16,0 3 0 0,0-3 8 0,0 3 0 31,-4-3 8-31,-4 4-16 16,3-1 0-16,-3-3 0 0,1 3 0 15,-1-3 0-15,-1 3 0 16,6 0 0-16,-2 0 8 16,6-3 0-16,-2 0-8 0,5 0 0 0,0 0 8 15,0 0 0 1,0 0 0-16,0 0 0 16,-4 0 0-16,-1 0 0 0,2 0-8 15,-6 0 0-15,2 0 8 16,-1 0-8-16,-1 4 8 0,2-4-8 31,2 0 0-31,2 3 0 31,-2-3 16-31,1 0-8 0,5 0-8 16,-6 0 8-16,9 0-8 0,-8 0 8 16,4 0-8-16,0 0 0 15,-4 0 16-15,0 0-16 16,-1 0-8-16,-2 0 8 15,2 0 8-15,2 0-8 0,-2 0 0 16,2 0 0-16,2 0 16 16,-3 0-16-16,4-3 0 15,0 3 0-15,-4-4 8 0,4 1-8 32,-4 3 0-17,-1-3 0-15,6 0 8 0,-6 3-8 16,5 0 0-16,-8 0 8 0,4 0-8 15,1-3 0-15,-2 3 0 16,2 0 8-16,-6 0-8 16,5 0 0-16,0 0 0 0,-1 0 8 31,2 0-8-31,-1-3 8 0,-4 3-8 16,3-4 8-16,-2 4-8 0,-2-3 8 15,2 3-8-15,-1 0 0 16,-5 0 8-16,6-3-8 15,-5 3 0 1,3 0-8-16,2 0 8 16,-6-3 0-16,5 3 8 0,0-4-8 0,0 2 0 15,0 2 0-15,0 0 0 16,-4 0 0-16,3 0 8 0,-6 0-8 31,3 0 0-31,0 0-8 16,-1 0 8-16,2 0 0 0,3 0 0 15,-1 0 0 1,6 0 0-16,-2 0 8 0,5 0 0 16,1-3-8-16,-2-1-8 15,1 1 0 1,-3 3 0-16,-6-3-8 16,1 3 8-16,-4-3 0 15,4 3 0-15,-8 0 0 0,4 0 0 16,-4 0 0-16,4 0 8 0,0 0 0 15,0 0 0-15,4 0 8 16,-4-4-8 0,0 4 0-16,-5 0 0 15,1 0 0-15,1 0 0 0,-1 0-8 16,-4 0 8-16,0 0 0 16,0 0 0-1,0 0 0-15,0 0 0 0,0 0-8 31,0 0-296-31,0 0-960 16,0 0-1017-16,0 0-1728 0,0 0-5225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3-24T12:03:36.0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972 2489 1856 0,'0'0'4257'16,"0"0"-1745"-16,0 0-1119 0,0 0-377 16,0 0 56-16,0 0-64 15,0 0-192 1,0 0-263-16,0 0-297 15,0 0-256-15,0 0-72 32,0 0 32-32,0 0 40 0,0 3 56 0,0-3-56 15,0 0 0 1,0 0 192 0,0 0-56-16,0 0 208 0,0 0 192 15,0 0 16-15,0 0-48 16,0 0-64-16,0 0-136 15,0 0-208-15,0 0-96 0,0 0 0 0,4 0-8 16,-4 0 16-16,0 0 32 0,0 0 48 31,0 0-80-31,0 0 8 16,0 0 96-16,0 0-24 16,0 0 8-16,4 0 40 0,4 0-48 15,3 0-8-15,6 0-8 16,-2 0-16-16,1 0-40 15,1 0-16-15,-6 0 8 0,1 0 33 16,4 0-41-16,-4 0 0 16,0 3-8-16,-4-3 8 0,4 3 0 15,0 1-17-15,0-2 17 32,4-2 0-17,0 4 0-15,4-4 17 0,-5 0-9 16,6 0 64-16,-10 3-64 15,6-3 0-15,-6 0 8 16,-3 3-8-16,4 0 8 0,4-3-8 16,0 4 0-1,5-4 48-15,-2 3-40 0,9-3-8 16,0 0 56-16,4 0-8 16,-4 0-48-16,4 0-8 15,-5 0 48-15,-2-3-40 0,-6 3 0 16,1-4 0-16,-8 4 0 15,-4-3-8-15,0 3 48 0,0 0-40 32,0-3 96-32,4 3-96 15,4-3 112-15,4-1-48 16,4 4 0-16,-1 0-64 0,5 0 0 16,-4-2 40-16,4 2 32 31,0-4 8-31,-4 4-16 0,4-3-24 15,-5 0-40-15,-2 3 80 0,-1-3-40 16,-1 0-40-16,-6-1 0 16,-2 4 48-16,-7 0-56 0,4 0-8 15,-8 0-336 1,5 0-817-16,-1 0-1727 16,0-3-3073-16</inkml:trace>
  <inkml:trace contextRef="#ctx0" brushRef="#br0" timeOffset="1456.8">4769 2463 1768 0,'0'0'5833'0,"0"0"-3320"16,0 0-1193-16,0 0-264 31,0 0 88-31,0 0 73 15,0 0-305-15,0 0-304 0,0 0-8 16,0 0-112-16,4 0-216 0,0 0-24 0,3 0 88 16,6 0-16-1,2 0-127 1,6 4-41 0,-6-4-80-1,5 0 40-15,1 3-56 16,3-3 96-16,-5 0-40 15,-3 3-64-15,4-3 16 0,0 0-64 16,0 3 64-16,3-3-56 16,-2 0 0-16,3 0 88 15,4 0-24-15,-5 0 0 0,1 0-16 16,0 0 24-16,0 0-80 16,-5 0 16-16,2 0-16 0,-1 0 64 0,-1 0-56 0,2 0 0 15,-1 0 0 1,-5 0-8-1,6 0 48-15,-6 0-40 16,5 0-8-16,-3 0 8 0,-2 0 0 16,1 0-8-16,-4 0 0 15,0 0 0-15,0 0 8 0,0 0 0 16,4 0-8 0,0 0 8-16,-4-3 8 15,4 3-8-15,4-3 0 0,-5 0 0 16,2-1 8-16,-2 1-8 15,-2 0 0-15,-6 3 8 0,1-3-8 16,-4 3 0 0,0-3 40-16,1 3-40 31,-1 0 0-31,3 0 0 0,-3 0-8 16,8 0 0-16,-7 0 0 15,6 0 16-15,-3 0-16 0,-4 0 0 16,4 0 0-16,-8 0-328 15,0 0-1073-15,-5 0-3055 16,-10 0-4866-16</inkml:trace>
  <inkml:trace contextRef="#ctx0" brushRef="#br0" timeOffset="97436.97">18260 2569 8481 0,'0'0'4593'0,"0"-13"-2664"0,0 3-441 31,0 3-232-31,0 5-199 16,0-2-201-16,4 4-192 0,-4 0-224 15,0 0-224 1,0 0-160-16,0 0-56 16,0 0-56-16,3 0 40 0,1 0 16 15,-4 0 56-15,4 0 32 16,5 6 40-16,-5 7-32 0,0-2-32 0,3 3 32 31,1 3 8-31,1-1-96 16,-2 0 0-16,5-4 40 0,-8 1-32 15,5-1-16-15,-6-5 16 16,-3-1 32-16,4-6-40 16,0 0 64-1,-4 0 40-15,4 0 56 16,0-6 248-16,1-10-176 15,2-6-136-15,5 0 40 16,0-7-80-16,8 0-56 0,-4 1-8 16,7-1 0-16,-2 7 0 15,-1 0 0-15,-9 9 0 0,6 3-120 32,-6 1 24-32,-3 3 0 0,1 0-144 15,-5 2-72-15,-4 4-80 16,0-3-512-16,0 3-872 0,-13 0-2201 15,-2 0-168-15,-2 0-4129 16</inkml:trace>
  <inkml:trace contextRef="#ctx0" brushRef="#br0" timeOffset="101546.82">18144 6400 5153 0,'0'0'2856'16,"0"0"-1239"-1,0 0-121-15,0 0-40 16,-12-19 33-16,12 19-153 0,0 0-104 16,0 0-312-16,0 0-368 0,0 0-112 15,0 0-143 1,0 0-49 0,0 0-56-16,-4 0-48 0,4 0-48 15,-3 7-16-15,3 5 136 0,0 5-64 16,0 1 0-16,0 1-32 0,0 0-56 31,0 0-16-31,0 0 8 16,7-2-56-16,-7-2 64 15,4-2-56-15,0-6-8 0,0-4 0 16,-4 0-80-16,4-3 80 16,4 0 120-16,4-3 616 15,3-13-184-15,6-3-144 0,7-7-160 31,-4-2-56-31,0-4-16 16,3 4-40-16,-3-1-32 16,0 4-88-16,0 2-16 0,0 5 0 15,3 1 0-15,-2 4-8 0,-1 1 0 0,-8 2-64 16,0 4-120 0,-5-1-136-1,-2 4-256-15,-9 3-488 16,0 0-856-16,0 3-2449 0,-13 4-256 15</inkml:trace>
  <inkml:trace contextRef="#ctx0" brushRef="#br0" timeOffset="103304.3">18204 9575 7417 0,'0'0'4841'0,"0"0"-3048"16,0 0-137-16,0 0-224 0,0 0-144 16,0 0-327-16,0-9-265 15,0 9-192 1,0 0-168-16,0 0-184 15,0 0-72-15,0 0-72 16,0 9-8 0,0 4 96-16,0 6 48 15,0 0 8-15,0 4-96 16,0-1 8-16,0-3-56 0,4-3 0 16,-1-4 40-1,1-2-48-15,1-4-40 16,-5-3-128-16,8-3 168 0,-4 0 32 15,3 0 272-15,6-12-104 0,-1-7-112 16,8-4 88-16,-5-5-56 0,6-3-24 31,3-1-48-31,-1-3 24 16,-3 0-24-16,4 0-48 0,-8 10 0 16,-4 6 8-16,0 5-16 15,-8 9-40 1,-4 1-360-16,0 4-1072 0,0 4-2857 15,0 4-1840-15</inkml:trace>
  <inkml:trace contextRef="#ctx0" brushRef="#br0" timeOffset="104322.37">18180 10262 6793 0,'0'0'6385'16,"0"0"-4304"-16,0 0-593 15,0 0-304 1,0 0-71-16,0 0-297 15,0 0-256-15,0 0-168 0,0 0-144 16,0-13-104 0,0 15-136-16,-4 9 104 15,4 1-40-15,0 10 8 0,0-3-8 32,0 7-16-32,0-4-40 15,0 3-8-15,0-2 0 16,0-5 40-16,0-1-40 0,7-5-8 15,2-5-16-15,7-7 16 0,0 0 48 0,8-14 88 16,-1-8-56 0,1-3 32-16,1-7-56 15,-6-3-40-15,1 1 80 16,-4-1-40-16,0 6 40 0,-8 3-16 16,0 12-64-16,-4 0 40 15,4 8-48 1,-4 3-8-16,-4-1-56 15,0 4-376 1,0 0-1440-16,0 0-2449 16,0 4-888-16</inkml:trace>
  <inkml:trace contextRef="#ctx0" brushRef="#br0" timeOffset="105941.84">18312 12791 2840 0,'0'0'7202'16,"0"0"-5274"-16,0 0-256 16,0 0 97-1,0 0-281 1,-5-38-72-16,5 38-415 0,0 0-193 15,0 0-168-15,0 0-152 0,0 0-120 0,0 0-88 16,-4 0-136-16,0 4-88 16,0 8-56-16,1 10 64 31,-1 3 40-31,0 2-96 16,0 1 40-16,4-6-32 0,0 1-8 15,0-7 8-15,4-4-16 16,0-5-48-16,3 0-176 0,1-7 224 15,5 0 24-15,-6 0 264 32,9-7-112-32,-4-10-40 15,9-1-16-15,-10-8-40 0,5 4-8 16,-4-3 24-16,4 3-88 0,-4-2 0 16,0 10-8-16,-1-3 0 0,2 4-160 15,-2 7-392 1,6 0-1032-1,-9 6-2513-15,3-2-2584 0</inkml:trace>
  <inkml:trace contextRef="#ctx0" brushRef="#br0" timeOffset="107414.19">18264 14697 2736 0,'0'0'7242'0,"0"0"-4706"15,0 0-1232-15,0 0 313 0,0 0-121 47,0 0-536-47,0-7-456 0,0 7-232 16,0 0-111-16,0 10 39 15,0 4 48-15,0-3-72 0,0 5 24 16,0 3-32-16,0 0-8 0,0 4-48 16,0-4 24-1,0-3-56 1,0-1-8-16,0-2 8 0,0-6-16 0,3-5 40 15,10-2 64-15,-1 0 392 16,8-12-32-16,3-7-280 0,5-3-8 31,0-10-96-31,0 1-40 16,-4-2-8-16,4-2-48 0,-9 7-48 16,2-1 0-16,-5 7-8 15,-4 6-360-15,12 4-992 16,-9-1-2985-16,-2 3-3425 15</inkml:trace>
  <inkml:trace contextRef="#ctx0" brushRef="#br0" timeOffset="113074.46">8203 8556 7561 0,'0'0'4105'0,"0"0"-3137"0,0 0 80 16,0-28 297-16,0 18-369 16,0 7-208-16,5-4 0 31,-1 2-240-15,-4 1-160-16,3-2-31 0,1 6-57 15,-4-3 32-15,0 3 16 16,0-3-72-16,0 3-32 0,-11-4-120 15,-6 4 112-15,-3 0-112 16,-12 0-40 0,4 0-56-16,-4 10-8 15,0 0 8-15,4 2-8 0,2 7 0 16,1-3 0-16,5 6-8 0,5 0 0 16,6 8 0-16,1-9-80 15,8 8 16-15,0-4 64 31,12-3-24-31,8 4 32 0,8-4 48 0,0-3-40 16,4 0 96 0,-4-2-80-16,0-3-24 15,-9-1-168-15,-2-7-128 0,-14 1 176 16,1 0 56-16,-4-2-104 31,-4 2 48-31,-11 3 120 0,-5 3 56 16,-12-1 136-16,4 1-40 15,0 0-8-15,-4-1-24 0,12 1-24 0,1 0-88 16,6-7-8-16,5 3-8 16,8-2-152-1,0-1-104-15,12 1 264 16,8-4 56-16,8 3 56 0,0-3-104 16,4 4 48-16,-4 0-8 15,0 1-40-15,-4 5-8 0,-9-3 0 16,-7 3-56-16,-4 6-16 31,-4 0 0-31,-8 3 72 0,-11 6 128 16,-5 4 64-16,-8 4 32 0,0 1 56 15,0 4-24-15,4 1-16 0,0 5-64 16,8-6 56 0,9 4 32-16,7-7-40 31,4-3-120-31,0-3-88 0,19-9-16 15,9-1 144-15,13-6-144 16,10-7-24-16,29-9-616 0,-13 0-760 16,-7-9-4249-16</inkml:trace>
  <inkml:trace contextRef="#ctx0" brushRef="#br0" timeOffset="114415.35">8637 8744 5905 0,'0'0'2432'0,"0"0"-839"15,0 0 103-15,0 0 112 16,-27-76-303-16,22 65 79 0,5 3-192 15,-4 4-415 17,4 2-321-32,0 2-112 0,0 0-184 15,0 0-216-15,0 0-112 16,0 6-32-16,0 13 0 16,-4 6 208-16,4 7 136 0,-3 6 0 15,3 6 48-15,0 0-80 31,0 4-24-31,0-3-48 0,0-4-120 0,0-2 8 0,0-8-112 16,0-3 32-16,0-5 8 16,0-8-48-16,0 2 8 15,-4-11-8-15,4 0 56 0,0-3-64 32,-4-3 0-32,4 0-112 0,0 0-72 15,0 0-184 1,0-9-504-16,0-4-2201 15,0 0-4792-15</inkml:trace>
  <inkml:trace contextRef="#ctx0" brushRef="#br0" timeOffset="115163.89">8932 9138 9073 0,'0'0'2897'0,"0"0"-656"16,0 0-185-16,0 0-472 16,0 0-495-1,0 0-345-15,0 0-216 16,0 0-112-16,44-17-96 0,-32 24-104 0,-4 3-64 15,0 5-8-15,-3 4-24 16,-5 3-48 0,0 4 72-16,0-1 0 31,-13 1-96-31,-7 2 72 16,4-6-24-16,-4 1-8 0,1-4-24 15,-2-3-64-15,5-3-904 16,1-4-1528-16,7-6-3746 0</inkml:trace>
  <inkml:trace contextRef="#ctx0" brushRef="#br0" timeOffset="116135.06">9383 8775 6809 0,'0'0'2785'0,"0"0"-337"0,0 0-383 15,0 0-401 1,0 0-456-16,0 0-288 16,0 0-352-16,0 0-207 15,0 0-137-15,11 0 96 0,6 7 200 16,15-4-8-16,11-3-120 0,5 0-176 16,7 0-136-16,5-3-8 31,-12-7-72-31,-4-2 0 15,-12 5-48-15,-12 1 48 16,-12 6 0-16,-8 0-96 16,0 0 80-16,0 0 16 0,0 6 72 15,-4 13 168-15,-8 3 8 0,4 8 8 32,-4 8-40-32,0-1-40 0,0 5 16 15,0 2-64-15,5 0-32 0,-6-2-24 16,1-1-8-16,0-3-64 15,4-3 16-15,0-3-8 0,5-6 40 16,-1-1-48 0,4-10-184-1,0 1-208 1,0-3-312-16,0-7-384 0,7 1-1545 16,-7-7-527-16,0 0-1465 15,0-4-4889-15</inkml:trace>
  <inkml:trace contextRef="#ctx0" brushRef="#br0" timeOffset="116382.41">9419 9051 10338 0,'0'0'2248'0,"0"0"-263"0,0 0 375 16,0 0-616-16,15-34-863 0,17 24-145 31,8 4-208-15,12-1 32-16,7 1-184 15,1 3-120-15,0 3-104 16,-12 0-152-16,-16 0-96 0,-4 0-752 16,-16 3-1536-16,-5 10-2081 15,-3-1-657-15</inkml:trace>
  <inkml:trace contextRef="#ctx0" brushRef="#br0" timeOffset="116651.9">10104 9236 12522 0,'0'0'2833'16,"0"0"-633"-16,0 0-639 15,0 0-297-15,0 0-424 0,0 0-384 16,0 0-240-16,0 0 56 16,0 0-96-16,35 57-104 15,-35-35-72 1,0 7 0-16,-7-4 0 16,-10 0-56-1,-2 5-432-15,-9 1-776 16,0-5-1409-16,8-8-2800 0</inkml:trace>
  <inkml:trace contextRef="#ctx0" brushRef="#br0" timeOffset="117638.69">10446 8824 1216 0,'0'0'7233'0,"0"0"-5072"0,0 0 199 15,0 0 201-15,0 0-433 16,0 0-431-16,0 0-353 16,0-36-544-16,0 36-408 0,0 3-296 15,0 16-40-15,0 9 360 16,0 10-32-16,0 7-120 15,0 0-72-15,0 2-120 16,0-5-64-16,0-1 41 0,0-6-49 16,0-3-241-16,0-3-431 15,0-4-816 17,4-6-1473-32,5-10-2712 0</inkml:trace>
  <inkml:trace contextRef="#ctx0" brushRef="#br0" timeOffset="117986.27">10654 8843 9353 0,'0'0'2505'15,"0"0"-641"-15,0 0 409 16,0 0-673-16,28-55-343 0,-17 49-153 15,2 3-368-15,6 3-408 16,-3 0-168-16,4 9-104 16,0 10-8-16,-8 6 24 15,-8 7-64-15,-4 0 64 0,-8 3 184 16,-12-3 264-16,-4-1-48 16,-4-1-48-1,4-5-95-15,5-10-145 16,6 1-104-16,6-6-80 15,7-4-8-15,0-3-136 0,24 1 56 0,8-4 15 16,7 0-399-16,5-7-568 16,15-6-1272-16,-14 1-3121 15,-13-2-3417 1</inkml:trace>
  <inkml:trace contextRef="#ctx0" brushRef="#br0" timeOffset="118171.13">11104 9076 8481 0,'0'0'3193'32,"0"0"-1289"-32,0 0-119 15,0 0-529-15,0 0-64 16,0 0 41-16,0 0-329 0,-16 93-376 0,-4-65-264 0,-4 1-120 16,4 0-144-16,0 3-808 15,8-7-2201 1,5-6-2792-16</inkml:trace>
  <inkml:trace contextRef="#ctx0" brushRef="#br0" timeOffset="118703.56">11554 8741 10322 0,'0'0'2688'0,"0"0"-391"0,0 0 327 16,0 0-759-16,0 0-497 15,0 0-656-15,0 0-432 16,0 15-48-16,0 20 296 16,-4 10-184-16,-4 6-159 15,1 3-89-15,-2-3 0 0,1 0-96 16,0-7-168-16,0-3-489 15,8 3-823-15,0-9-2441 0,0-13-2224 0</inkml:trace>
  <inkml:trace contextRef="#ctx0" brushRef="#br0" timeOffset="119189.15">11797 8836 9329 0,'0'0'2249'16,"0"0"-273"0,0 0-7-16,0 0-625 15,68-80-104-15,-48 71-431 0,4 6-313 16,-1 3-248-16,1 0-88 0,4 0-64 15,-4 6-16-15,-12 10-24 16,0 3-8-16,-8 3-32 31,-4 3 80-31,0 0 32 0,-16 1 96 16,0 0-80-16,-4-4 16 0,5-3-80 16,2-3 24-1,2 0-96-15,11-6 0 0,0 2-8 16,0-3-72-16,0-2 72 31,11 2-8-31,2 0 48 0,2-2-56 16,2 3 16-16,-6-1-48 15,1 3-8-15,-7 5 48 0,-5 2-64 16,0-3 24-16,-13 6 40 0,-6-3 8 16,-14 4 200-1,1-5 88-15,-4-2-72 16,1-4-72-16,7-1-144 0,4-5 0 15,12-6-1584-15,12 0-2793 16,0-4-2153-16</inkml:trace>
  <inkml:trace contextRef="#ctx0" brushRef="#br0" timeOffset="119458.65">12351 9207 10850 0,'0'0'2512'0,"0"0"-463"16,0 0 23-16,0 0-503 15,0 0-273-15,0 0-400 16,28 69-328-1,-32-42-280-15,-16-2-88 0,-4 4-200 0,0-4-80 16,-16 3-592-16,12-6-1504 16,1-5-3354-16</inkml:trace>
  <inkml:trace contextRef="#ctx0" brushRef="#br0" timeOffset="121447.85">12884 8763 8849 0,'0'0'2641'31,"0"0"-361"-31,0 0 401 0,0 0-553 0,0 0-295 16,0 0-441-16,-7-25-656 15,3 28-456-15,0 16-272 16,-4 15 224-16,-4 8 137 0,0 9-129 0,0 6-120 31,0 0-32-31,0-3-88 16,0-3-8-1,0-7-352-15,8-9-297 16,4-10-847-16,4-15-1481 16,17-6-3072-16,2-4-4761 0</inkml:trace>
  <inkml:trace contextRef="#ctx0" brushRef="#br0" timeOffset="121833.22">13131 8680 9858 0,'0'0'2528'0,"0"0"-663"15,0 0-249-15,0 0-440 0,0 0-304 32,0 0-336-17,9-6-336-15,14 6 425 0,14 2-97 16,6 5-280-16,9-7-80 0,-8 4-112 15,0-4-48-15,-12 0 64 16,-13 0-64-16,-2 0 0 16,-10 0 112-16,-7 9 80 0,0 3-56 15,0 11 488-15,0 9 96 0,-11 9-264 16,2 4-136-16,-2 2-48 16,3 4-95-1,-5-1-41-15,6-2-144 16,3 0 0-16,0-7 0 0,4 0-377 15,0-9-207-15,0-3-944 16,0-8-784-16,4-4-2826 0,0-11-3271 0</inkml:trace>
  <inkml:trace contextRef="#ctx0" brushRef="#br0" timeOffset="122011.57">13219 8953 10242 0,'0'0'2384'0,"0"0"-927"16,0 0 39-16,0 0-616 15,96-60-328-15,-52 54 312 0,7 2-392 16,1 4-272-16,8 4-200 16,-12 8-1488-16,-16-2-4881 0</inkml:trace>
  <inkml:trace contextRef="#ctx0" brushRef="#br0" timeOffset="122218.56">13833 9172 10642 0,'0'0'2264'0,"0"0"-55"16,0 0-17-16,0 0-623 15,20 85-601-15,-20-55-408 0,0 1-288 16,-8 4-272-16,-12 11-104 31,-4-9-1913-31,9-11-2952 0</inkml:trace>
  <inkml:trace contextRef="#ctx0" brushRef="#br0" timeOffset="122566.18">14119 8857 11826 0,'0'0'2465'16,"0"0"-353"-1,0 0-280-15,84-14-607 16,-60 14-417-16,-3 8-72 15,-10 15-296-15,-7 6-224 16,-4 6-136-16,-8 2 8 0,-16 1-16 16,-7 0-16-16,-1-2 40 31,4-5 16-31,7-2-104 16,10-7 40-16,11-3-48 0,0-3-72 15,24-7-48-15,12-2-168 0,12-7-568 0,7 0-848 16,29-13-1177-16,-13-12-1736 0,-11-4-6681 15</inkml:trace>
  <inkml:trace contextRef="#ctx0" brushRef="#br0" timeOffset="122851.29">14650 8969 10298 0,'0'0'3216'16,"0"0"585"0,0 0-2208-16,0 0-857 0,0 0-448 15,0 0 440 1,-32 63-256-1,24-31-264-15,8 7-96 16,0-8-112-16,4 1-456 0,16-10-360 16,4-6 336-16,8-13 472 0,3-3 8 15,1-10 56-15,-4-15 40 0,0-9 24 32,-16-8 424-32,-8-3 256 15,-8-2-128-15,-8 3-176 0,-20 5-96 16,-8 8-128-16,-3 12-160 15,-5 12-112-15,0 7-400 0,-4 23-1192 16,16 8-2769-16,8 1-4465 16</inkml:trace>
  <inkml:trace contextRef="#ctx0" brushRef="#br0" timeOffset="123584.24">14996 8550 9618 0,'0'0'2480'0,"0"0"-471"31,0 0-281-31,0 0-432 0,0 0-48 0,0 0-191 16,0 0-497 0,44-57-272-16,-12 57-288 15,8 0 240-15,8 4-96 0,4 7-64 16,0 6-32-16,-5 5 40 15,-7 0-88-15,-12 3 0 0,-16 5-64 32,-12 3-24-32,0 3 80 15,-20-1 8-15,-16 0 104 0,-3-1 48 0,-6-5-24 16,6 0 64-16,-1-4-48 16,8-2-40-16,12-5-104 0,8 2 0 15,12-8-144 1,0 4 40-16,16 0-176 15,20-4 272-15,-1 1-200 16,10 1-176 0,-6-9 208-16,-7 2 80 15,-8 0 96-15,-12-7-48 16,-8 2-32-16,-4 4-192 0,-4 0 272 31,-16 5 488-31,-8-3 72 0,-3 6-208 16,3-1-160-16,4 2-80 0,3-2-112 15,10 6-56-15,3 3-40 0,8 0-40 16,8 4 136-16,8 3 64 16,11-2-56-1,1 3 72-15,0-2-72 16,-8-2 64-16,1 2-64 0,-14 1-8 16,-3-1-40-16,-4 1 40 15,0-4 8-15,-11 4 136 0,-10-10-40 16,-3 0-16-16,-8-6-32 15,-3 0-56-15,-14-6 0 16,-30-7-1176-16,12-5-3121 16,3-10-9434-16</inkml:trace>
  <inkml:trace contextRef="#ctx0" brushRef="#br0" timeOffset="128665.47">7993 9912 3696 0,'0'0'9594'31,"0"0"-7489"-31,0 0-617 16,-25-13-176-16,22 13-167 0,-2 0-153 0,5 0-480 0,0 0-328 15,0 0-96-15,0 0-80 16,0 0 0-16,0 0 72 0,5 0 128 31,-2 0-112-31,9 0-16 16,1 0 168-16,6 0-104 0,5 0-48 16,0 0-96-1,4 0-120-15,4 0-1120 16,7 0-1065-16,-7 4-1447 0,-8-1-1409 15</inkml:trace>
  <inkml:trace contextRef="#ctx0" brushRef="#br0" timeOffset="128897.22">7933 10020 4841 0,'0'0'9089'0,"0"0"-7248"16,0 0-513-16,0 0-216 16,0 0 81-16,0 0-441 0,23-7-352 0,-7 5-120 15,0 2-96 1,0-4-24-16,-1 4-160 16,13 0-336-16,0 0-1200 0,0 0-3978 15</inkml:trace>
  <inkml:trace contextRef="#ctx0" brushRef="#br0" timeOffset="129999.87">14913 9843 9025 0,'0'0'3097'0,"0"0"-768"16,0 0-377-1,0 0-216-15,0 0-159 16,0 0-289-16,0 0-432 16,-4-11-320-16,4 11-232 15,11-3-176-15,6 0-8 0,15-3-56 16,3 3 8-16,13-1-72 15,8 2 16-15,-1-2 32 16,5 4-48 0,-15 0-248-16,-14 0-208 15,-15 0-640-15,-16 0-960 0,-12 0-897 0,-20 4 256 16,1 2-1343-16</inkml:trace>
  <inkml:trace contextRef="#ctx0" brushRef="#br0" timeOffset="130269.36">14901 9909 5857 0,'0'0'4689'15,"0"0"-3105"-15,0 0-224 0,0 0 321 32,0 0-97-32,0 0-296 15,0 0-303-15,0 3-249 16,0-3-200-16,8 3-112 0,12-3 112 15,4 3 64-15,12-3-232 16,7 0-152-16,9 0-112 16,4 0-16-1,-5 0-80-15,-2 0-8 16,-10-3-112-16,-7 0-408 0,-16 0-664 16,-12 0-1289-16,-4 3-1759 0,0 0-4930 15</inkml:trace>
  <inkml:trace contextRef="#ctx0" brushRef="#br0" timeOffset="150132.71">19506 2626 2864 0,'0'0'560'0,"-4"0"-424"31,1 0 2129-31,-1 0 127 16,0 0-647-16,4 0-385 0,-8 0-256 15,3 0 0-15,1 0 129 0,4 0-121 16,-3 0-200-16,-1 0-72 0,4 0-160 0,0 0-119 31,0 0-65-31,0 0 64 16,0 0-80-16,4 0-328 0,3-5-152 15,14 3 72-15,3-1 376 16,8-3-304-16,3 3-8 16,1-1-136-1,-4 1-48-15,-4 3 0 16,0 0 48 0,-8 0-720-16,4-4-984 0,-8 4-2849 15,0-5-2953-15</inkml:trace>
  <inkml:trace contextRef="#ctx0" brushRef="#br0" timeOffset="150564.93">20335 2632 7465 0,'0'0'4361'16,"0"0"-2953"-16,0 0 33 16,0 0-57-1,0 0-120-15,0 0 48 16,20 0-415-16,-8 0-401 0,4 0-160 16,5-6-176-16,2 1-88 15,1 3-64-15,4-1-8 16,4 0-496-1,7-7-1289-15,-7 3-2832 0,-4-1-5041 16</inkml:trace>
  <inkml:trace contextRef="#ctx0" brushRef="#br0" timeOffset="151135.14">21487 2607 9738 0,'0'0'2880'0,"0"0"-415"0,0 0-401 16,0 0-568-16,0 0-471 15,0 0-313-15,0 0-272 16,0 0-272-16,0 0-168 15,12 0 0-15,4 0 32 0,0 0-32 16,12 0-400-16,-4-4-384 0,4 4-465 31,0 0-743-15,-5-3-2465 0,-3-3-4593-1</inkml:trace>
  <inkml:trace contextRef="#ctx0" brushRef="#br0" timeOffset="151504.85">22535 2660 5905 0,'0'0'6521'0,"0"0"-4993"16,0 0-239-16,0 0 39 16,0 0 104-1,88-3-519-15,-61 3-353 0,1-3-344 16,-4 0-88-16,8 3-128 0,-12 0-1393 16,-5-3-3232-16</inkml:trace>
  <inkml:trace contextRef="#ctx0" brushRef="#br0" timeOffset="153556.53">31858 2410 1696 0,'0'0'5025'0,"0"0"-4017"0,0 0-8 15,0 0 129-15,0 0-329 16,-48-39-360 0,32 33-48-16,-3 4 200 15,6 2-112-15,-6 0-256 32,6 0-112-32,-2 0 32 0,-2 0 16 0,-7 2 48 15,5 2-32-15,-9 1 8 16,-4 9 64-16,0-6 25 0,1 6-57 15,3 2-24-15,3-1-88 16,1-2-96 0,9 9 0-1,2-3-8-15,2 7-136 0,3 2 136 0,4 4 0 16,0 0 72-16,-1 3-72 0,5-1 8 16,0-2 208-16,0 3-168 15,5-7 128-15,3 2-104 31,0-5 8-31,-1 0-80 0,6-3-192 16,6-3 184-16,2 0-64 0,7-3 8 0,0-3-24 16,7 4 176-16,1-9-64 0,0 3-24 15,-1-2-288-15,2-4 288 32,-9 2 104-32,-5-7 120 0,1 4-40 15,-7-4-176-15,2 0 176 16,-3 0-16-1,8-7-80-15,-4-2-16 0,4-7-72 16,0-1 0-16,-5-4-16 16,9-2 88-1,-7-5-16 1,-1-4-56-16,-9-1-104 0,1 0 24 16,-3 1 32-16,-5 0 48 15,-4 0-104-15,0 7 208 0,0-1 72 0,0 1-56 16,0 3-120-16,0-3-8 31,0-5 8-31,-8 5 368 0,-1-3-272 16,-2-1 24-16,-2 4 32 15,-2 0 24-15,-2 6 56 0,2 0-216 16,-9 6-16-16,-1 1 0 31,-3 5 0-31,1 0-368 16,3 7-664-16,0 3-665 15,9 10-1207-15,2-1-4210 0</inkml:trace>
  <inkml:trace contextRef="#ctx0" brushRef="#br0" timeOffset="155244.72">19300 6413 9842 0,'0'0'4425'16,"0"0"-2945"-16,0 0-344 15,0 0-144-15,0 0-176 0,28-3-79 32,-1 3-217-32,6 0-208 0,-6 0-256 0,13 0-56 15,-12 0-2113 1,-9 0-5416 0</inkml:trace>
  <inkml:trace contextRef="#ctx0" brushRef="#br0" timeOffset="156879.84">28113 6397 9818 0,'0'0'2992'0,"0"0"-1111"16,0 0-481-16,0 0-232 15,0 0-304-15,0 0-400 0,0 0-191 16,60-3-97-16,-49 3 8 16,10 0-184-1,-6 0-160-15,26 0-1433 0,-10 0-2280 16,-3 0-1656-16</inkml:trace>
  <inkml:trace contextRef="#ctx0" brushRef="#br0" timeOffset="157033.49">28818 6375 8425 0,'0'0'2329'0,"0"0"-1561"16,0 0-528-16,0 0 176 16,0 0-136-16,0 0-280 0,0 0-24 0,92-19-1416 15,-64 19-3809-15</inkml:trace>
  <inkml:trace contextRef="#ctx0" brushRef="#br0" timeOffset="157180.57">29328 6369 9273 0,'0'0'1753'16,"0"0"-1225"-1,0 0-440-15,0 0-88 16,100-13-176-16,-73 13-288 0,17 0-360 15,-8 0-1521-15,-4 10-4864 16</inkml:trace>
  <inkml:trace contextRef="#ctx0" brushRef="#br0" timeOffset="157318.6">29862 6391 8185 0,'0'0'2305'15,"0"0"-1473"-15,0 0-624 16,0 0-208-16,0 0-728 0,100-10-825 15,-76 10-2495-15</inkml:trace>
  <inkml:trace contextRef="#ctx0" brushRef="#br0" timeOffset="157434.46">30304 6397 5633 0,'0'0'2832'0,"0"0"-1895"31,0 0-601-31,0 0-256 0,0 0-80 15,0 0-1609-15,64-3-903 0,-44 3 335 16</inkml:trace>
  <inkml:trace contextRef="#ctx0" brushRef="#br0" timeOffset="157534.7">30671 6417 3424 0,'0'0'1657'0,"0"0"-1657"15,0 0-184-15,0 0-1121 16,0 0-527-16</inkml:trace>
  <inkml:trace contextRef="#ctx0" brushRef="#br0" timeOffset="157697.43">30950 6429 5721 0,'0'0'2744'0,"0"0"-1047"16,0 0-433-16,0 0-816 15,0 0-192-15,0 0-256 16,0 0-1128-1,0 0-521-15,75-7-1183 16,-63 7-1113-16</inkml:trace>
  <inkml:trace contextRef="#ctx0" brushRef="#br0" timeOffset="157766.43">31193 6422 4064 0,'0'0'1217'0,"0"0"-1217"16,0 0-1985-1</inkml:trace>
  <inkml:trace contextRef="#ctx0" brushRef="#br0" timeOffset="158421.25">31639 6210 6057 0,'0'0'2144'0,"0"0"-1392"16,0 0-247-16,0 0-209 16,0 0 144-16,0 0 408 0,0-41-32 15,-4 38-344 1,-8 0-224-16,-4-1-88 15,-7 4 240-15,-5 0 136 16,4 0 9-16,-4 4 151 0,3 8-360 0,1 4-56 47,5 0-32-47,3 6-248 0,4 6-72 16,8-1 72-16,4 0 24 15,0 5 80-15,8-3 88 16,7-1-88-16,6 1-104 0,-1 1-56 15,-1-5-416-15,1 0 96 16,8-3-312-16,-4 0 264 0,8-6 71 16,0-4 353-16,4-2-104 15,0-4 208-15,3-6-112 16,2 0 64-16,-2 0-56 16,1-6 152-16,-5-10 17 0,10-6 95 31,-9-7 144-31,7-3 16 0,-2-1 24 15,-10-7 0 1,-3 9-64-16,-12-1 16 16,-4 10 344-16,-12-3-88 15,0 5-143-15,-8-2-17 0,-12 3 16 16,-8-3-216-16,-7 3-160 0,-6 3-88 16,-2 0-40-1,-9 7-8-15,4 9-112 16,-15 3-1008-16,7 9-1209 15,16 7-1968-15</inkml:trace>
  <inkml:trace contextRef="#ctx0" brushRef="#br0" timeOffset="163912.51">10323 10814 1400 0,'0'0'12034'16,"0"0"-9377"-16,0 0-809 15,0-48-311-15,0 41-121 0,0 5-224 0,0-2-320 16,0 4-295-16,4 0-185 16,-4 0-152-1,0 0-104 1,0 0-96-16,0 6-40 0,0 13 0 15,0 7 96-15,3 6 48 16,2 6-48-16,-5 3-48 0,8 3-32 0,-4-2-8 16,3 3 80-16,-3-8-80 15,0 2-8-15,5-8-192 0,-5-2-248 32,0-7-288-32,-1 0-313 15,1-5-1239-15,-4-9-2689 0,0-4-1705 0</inkml:trace>
  <inkml:trace contextRef="#ctx0" brushRef="#br0" timeOffset="164297.88">10299 10750 7825 0,'0'0'2073'15,"0"0"-777"1,0 0 208-16,4-82-304 16,4 65 377-16,4 5-57 0,4 2-496 0,3 5-183 15,5-1-105-15,4 6-144 32,8 0-56-32,5 6-152 0,2 13-64 31,1 0-24-31,0 6 16 15,-1 6-88-15,-3 1-56 0,-3 7-56 16,-14-2-8-16,-11 8-104 16,-8-1 8-16,-4 0 32 15,0 4-40-15,-24-4 0 16,-4 1 0-16,-12-4 16 0,-8-2 152 16,1-11-160-16,-5 0 136 0,5-9-64 15,2-2-80-15,9-7-576 16,21-10-1008-16,2-10-2865 15,13-7-5785-15</inkml:trace>
  <inkml:trace contextRef="#ctx0" brushRef="#br0" timeOffset="164698.85">10985 11078 4000 0,'0'0'8946'15,"0"0"-7273"-15,0 0-1177 16,0 0 16 0,0 0 224-16,83-27-312 0,-59 19-208 15,-4-3-88-15,-1-1-72 0,-2-1-8 16,-6-2 8-16,-7-1-56 0,-4-3 8 15,0 3 176-15,-19 3 560 16,-9 7 49-16,-4 6-281 0,-4 0-16 31,-8 9 64-31,8 10 16 16,4 9-56 0,4 5-184-16,13 4-192 15,6-2-144-15,9 4-40 0,9-8-24 16,19-2-376-16,8-7-432 0,11-8-280 15,17-14-473 1,-5 0-1103-16,-10 0-2801 16</inkml:trace>
  <inkml:trace contextRef="#ctx0" brushRef="#br0" timeOffset="165037.34">11618 10912 9570 0,'0'0'2432'0,"0"0"-896"0,0 0 65 15,0 0-49-15,0 0-264 16,0 0-568 0,0 0-255-16,-68-31-65 15,48 31-8-15,0 0 104 16,-4 9-88-16,0 7 72 0,-4 0-64 15,5 6-96-15,-1 6-72 0,4 1-40 16,8 7-64-16,8-5-144 16,4 1 72-16,4-4-72 15,15-3-112-15,13-9-312 16,5-3-344-16,6-6-720 16,17-7-1105-16,-8-11-1760 0,-12-7-4585 15</inkml:trace>
  <inkml:trace contextRef="#ctx0" brushRef="#br0" timeOffset="165438.32">11813 10912 13178 0,'0'0'4001'15,"0"0"-2761"-15,0 0-527 0,0 0-161 16,0 0 560-16,0 0-344 0,0 54-344 16,4-28-56-16,8 0-192 15,-1 2-56-15,2-3-80 16,2 0-40-1,-6-2-720-15,-5-1-1016 0,0-3-2185 16,-4-7-2304-16</inkml:trace>
  <inkml:trace contextRef="#ctx0" brushRef="#br0" timeOffset="165623.2">11885 10766 12818 0,'0'0'2617'0,"0"0"-1257"15,0 0-560-15,0 0-376 16,0 0-424 0,0 0-600-16,0 0-1816 15,0 0 87-15,84 6-2600 32,-61 4-2440-32</inkml:trace>
  <inkml:trace contextRef="#ctx0" brushRef="#br0" timeOffset="165901.81">12072 10818 5977 0,'0'0'5353'0,"0"0"-2809"15,0 0-311 1,0 0-385-16,0 0-391 16,-80 21-353-16,64-14-408 15,9 5-296-15,2 1-280 0,5 6-120 0,5 3 0 32,14 0 96-32,13 3-40 0,0 1 0 15,3-4-56-15,-2 3-144 16,-6-6 0-16,-10 1-24 15,-6-1 88-15,-11-3 16 0,0 0 64 16,-15-7 152-16,-17 1 240 31,4-4-96-31,-8-6-96 16,1 0-64-16,3-3-136 0,11-13-368 16,21-19-1272-16,0 4-4121 15,21-5-2489-15</inkml:trace>
  <inkml:trace contextRef="#ctx0" brushRef="#br0" timeOffset="166070.82">12267 10865 8993 0,'0'0'4313'0,"0"0"-2432"0,0 0-513 15,0 0-200 1,0 0-87-16,48 25-137 0,-36 0-16 16,4 7-376-16,0 3-352 15,0 1-72-15,-1-3-128 31,-2 3-56-31,-2-8-472 0,1-2-792 16,-3-10-1585-16,-2-7-2536 0</inkml:trace>
  <inkml:trace contextRef="#ctx0" brushRef="#br0" timeOffset="166240.07">12394 10747 9874 0,'0'0'6113'0,"0"0"-4161"0,0 0-455 15,0 0-729-15,0 0-744 16,0 0-24-16,0 0-232 31,0 0-944-31,0 0-3057 0,69 67-5417 0</inkml:trace>
  <inkml:trace contextRef="#ctx0" brushRef="#br0" timeOffset="166503.04">12626 10978 10842 0,'0'0'4033'16,"0"0"-3361"0,0 0 344-16,0 0-128 15,0 0-232-15,-32 77-312 0,32-54-232 16,8-8-112-16,12 4-120 16,4-9-496-16,4-4-48 31,-5-6 296-31,5 0 368 0,-8-3 104 0,-8-19-48 15,-3 0 736-15,-9-8 393 0,-5-1 15 16,-18 0-216-16,-9 1-232 0,0 8-312 16,-1 10-232-16,1 9-208 31,13 3-48-31,11 12-1040 0,4 7-1761 16,4 0-2520-16</inkml:trace>
  <inkml:trace contextRef="#ctx0" brushRef="#br0" timeOffset="166872.79">12837 10937 12274 0,'0'0'4401'0,"0"0"-2112"16,0 0-561-16,0 0-600 16,0 0-384-16,0 0-472 0,0 0-176 31,88-3-88-31,-69 33-8 15,1 5 16-15,-8-2-16 0,-3 0-136 16,-2-11-32-16,-7-3-24 0,0-6 0 16,0-10 8-16,0-3 184 0,0-3 120 15,8-16-120-15,5-7 0 0,6-11-16 32,5-1 8-32,4 3 0 0,0-1 8 15,0 8 8-15,-5 11 144 16,1 8 24-16,-7 9-64 0,2 2-64 15,1 22-48-15,-3 7 64 16,-6 4-64 0,1 6 0-1,0-2-224 1,4 8-872-16,-4-9-1568 0,-4-9-2994 0</inkml:trace>
  <inkml:trace contextRef="#ctx0" brushRef="#br0" timeOffset="167173.54">13829 10693 14067 0,'0'0'4368'0,"0"0"-2071"16,0 0-593-16,0 0-535 0,0 0-433 16,0 0-528-16,0 0-208 31,16 35 144-31,-8 3-24 16,0 7-48-16,8 2-56 0,-4 4-16 0,3-1-144 15,2-5-328-15,-1-3-312 0,0-7-745 16,0-13-1431-16,-8-6-2138 0,-1-13-3903 15</inkml:trace>
  <inkml:trace contextRef="#ctx0" brushRef="#br0" timeOffset="167358.4">13606 10620 14211 0,'0'0'2072'15,"0"0"-256"1,0 0-567-16,0 0-729 0,96-42 256 16,-44 42-192-16,8 0-344 0,3 4-240 15,16 15-504-15,-15-2-2609 0,-8-6-4392 16</inkml:trace>
  <inkml:trace contextRef="#ctx0" brushRef="#br0" timeOffset="167674.74">14295 10734 9450 0,'0'0'5705'0,"0"0"-4705"0,0 0-792 31,0 0 904-31,0 0 40 16,-56 73-471-16,37-44-481 0,6 3-56 16,6 0-144-16,-1-1-64 31,8-3-680-31,0-5-321 0,4-6-303 15,7-9 56-15,2-8 456 16,-2 0 856 0,-11-15 240-16,0-11 1136 0,-4-6 440 15,-20-2-159-15,-7-1-433 16,-9 6-392-16,4 0-328 16,1 14-304-16,7 5-200 0,7 6-240 0,21 4-1744 31,0 14-3537-31,8-2-7826 0</inkml:trace>
  <inkml:trace contextRef="#ctx0" brushRef="#br0" timeOffset="168022.33">14343 10941 10922 0,'0'0'3040'16,"0"0"-1487"-16,0 0-153 15,0 0 0-15,0 0-671 0,0 0-289 32,96-10-168-32,-68 4-168 0,4-1-56 15,-1-2 8-15,-6-7-56 0,-6-3-8 16,-3 0-64-16,-16-4-56 16,0 2 128-16,0 4 104 15,-20 5 584-15,0 8-128 0,-3 4-152 16,-2 4-40-1,1 15-40-15,9 4-128 0,10 4-136 16,5 5-64-16,0-3-8 16,24-4 0-16,8-3-240 15,12-5-448-15,4-8-520 0,28-9-1353 16,-12-7-2328-16,-13-7-2408 0</inkml:trace>
  <inkml:trace contextRef="#ctx0" brushRef="#br0" timeOffset="168360.83">14901 10785 9554 0,'0'0'1112'0,"0"0"-744"16,0 0 248-16,0 0 560 0,0 0-336 16,0 0-455-16,0 0-73 0,32 29-16 15,-12-29-40-15,-1 0-32 16,9-7-104-16,-4-6-64 0,4-5-56 15,-3-5 8 1,-10-5-8-16,1-4 0 16,-12 1 8-16,-4-2 216 0,0 8 1136 31,-20 13-144-31,-12 8-519 16,0 4-137-16,-7 16 32 0,3 12 40 31,8 8-136-31,8 2-96 15,8 3-168-15,12-3-112 0,4 3-72 16,19-5-40-16,14-5-8 16,14-9-16-16,5-6-1112 15,36-16-808-15,-16 0-953 16,-9-13-1728-16</inkml:trace>
  <inkml:trace contextRef="#ctx0" brushRef="#br0" timeOffset="168507.94">15543 10601 6249 0,'0'0'9234'0,"0"0"-6986"0,0 0-791 16,0 0-305-1,0 0-144 1,0 0-576-16,0 0-432 0,0 0-608 0,-32 0-3809 16,8 0-6313-16</inkml:trace>
  <inkml:trace contextRef="#ctx0" brushRef="#br0" timeOffset="169895.79">11080 12144 7033 0,'0'0'8194'0,"0"0"-6506"15,0 0-304-15,0 0-127 16,0 0-521-16,-9-47-128 0,6 24-120 0,3-5-216 15,0-7 104-15,0-4-152 0,3 1-80 16,14 0-72-16,11 4 0 0,7 9-24 31,29 2-40-31,28 4-8 16,39 9 8-16,17 8-8 16,-5 2 8-16,-15 6 40 0,-33 13-40 15,-27-4 8-15,-16 5-16 0,-16-1-8 16,3 0-232-16,2 6 64 15,6 1 72 1,-11-5 56-16,4-2 48 16,4-2 0-16,4-9 0 0,3-4 0 15,1-4 0 1,0-4-280-16,-4-15-496 0,-8-6 16 16,-8-6 368-16,-13-10 216 31,-10-3 112-31,-9-4 64 15,-13-4 0-15,-18 5 120 0,-1 8 48 16,0 11 200-16,4 9 168 16,12 10 8-16,4 9-184 0,8 0-360 15,4 16-96-15,0 10 96 16,16-1 64-16,4 6-48 16,4-2 88-16,4-4-16 15,0-3-40-15,0-2-40 0,-4 2-8 16,-5-7-48-16,5 8-216 15,-7-7-120 1,-6 3-80-16,5-3 224 16,-8-1 32-1,0-5-464-15,-4-3 24 16,0-5 87-16,0-2 465 0,-4 0 96 16,4-12 48-16,0-10-32 15,0-4-16-15,8-9 0 0,4-3 8 16,4-10 0-1,8-2 64-15,3-4 56 16,9 9-71-16,0 8 15 0,4 11-56 16,0 13-8-16,0 4 88 15,4 9-16-15,3 0 16 0,5 0-32 32,4 9-56-32,4 0 0 15,-1 1-8-15,-3-7 0 16,0 4-104-16,-4-4-88 15,-4 1 88-15,-1-1 40 0,1-1 56 16,0 5 8-16,-1 0 0 16,9-5 40-16,4 5 160 0,3-4 96 31,14-1-104-31,-1-2-40 0,-5 0 56 16,-4 0 112-16,-11 0-48 0,0 0-104 15,-8-2-96-15,-9-8-64 16,-2-3 336-16,-5-6 184 0,-5-3-24 15,-3-6-152 1,4-7-144 0,0-7-112-16,-8-6-40 0,4 1-48 0,-8 3-8 15,-4 5-184-15,-8 11-264 16,-8 15-816-16,0 10-1257 0,0 3-5312 0</inkml:trace>
  <inkml:trace contextRef="#ctx0" brushRef="#br0" timeOffset="170866.97">11992 10255 9129 0,'0'0'2177'0,"0"0"-1177"15,0 0 208-15,0 0 881 0,0 0 71 32,0 0-511-32,9-9-913 15,-2-8-416-15,-3-1-96 0,8-8-16 16,-4-6-96-16,0-3-64 0,-4-2 24 16,4-8-24-16,0-3-48 15,-4 0-8-15,-4 7-32 16,4 6 40-16,-4 17 0 0,0 11 80 15,0 7-80 1,0 0-192-16,-4 12 104 16,-8 8 80-1,4 5-408-15,4-3-912 0,4 7-1241 16,0-10-584-16,0-3-3864 0</inkml:trace>
  <inkml:trace contextRef="#ctx0" brushRef="#br0" timeOffset="171252.31">11833 10087 1792 0,'0'0'10058'0,"0"0"-8362"16,0 0-639-16,0 0 15 15,0 0 648-15,0 0-303 0,0 0-297 16,-16 0-336-16,16 0-368 15,8-4-168-15,0-8 16 0,8-2-160 32,0-4 16-32,0-4-32 0,-1-7-80 15,6-2-8-15,-1-8 48 0,-1-5-40 16,-2-1-8-16,-2-2 8 16,1 5-8 15,-8 14 8-31,0 9 48 0,-4 13 96 15,4 6-88-15,4 0-64 16,4 16 0-16,8 9 72 0,7 10 24 16,1 1 0-16,5 4-88 15,2-3-8-15,1 5-48 16,16 6-712-16,-13-13-2345 0,-11-7-2960 0</inkml:trace>
  <inkml:trace contextRef="#ctx0" brushRef="#br0" timeOffset="183882.78">15355 8197 5449 0,'0'-6'6689'0,"0"-3"-5465"0,0 2-231 16,0 1-201-16,0 3 176 15,0 0 48-15,0 3-176 16,0 0-304-16,0 0-287 0,0 0-249 16,0 0 0-16,4 12 0 15,0 7 0-15,0 11 224 16,-4-3-56 15,4 12-16-31,-4-1-24 16,0-3-64-16,0-4-56 0,0-5 64 0,0-3-16 15,0-9-48-15,4-3 40 16,3-8-48-16,2-3 0 16,10 0 456-16,9-14 80 15,4-14-216-15,9-7-104 16,2-9-24-16,1-5-72 0,-4 3-112 15,4 1 112-15,-13 7-112 16,-3 13 64-16,-7 6-72 16,-10 9 0-16,-11 7 0 0,0 3-440 31,0 7-576-31,0 12 112 16,-19 22-489-16,-5 1-1071 15,4-5-2121-15</inkml:trace>
  <inkml:trace contextRef="#ctx0" brushRef="#br1" timeOffset="191301.38">18395 3879 640 0,'0'0'928'15,"0"0"3209"-15,0 0-1953 0,0 0-447 32,0 0-377-17,0 0-248-15,0 0 16 16,-4-15-47-16,4 15-65 0,0 0-96 15,0 0-176-15,0 0-120 16,0 0-32 0,-4 0-23-16,4 0-73 15,0 0-104-15,0 0-136 0,0 0-32 16,0 0-104-16,0 0-120 0,0 6 0 16,0 8-56-16,0 0 56 15,4 9 48-15,4-2-40 16,0 2 56-16,0-4-24 0,0 0-32 15,-4-6-8 1,4-6 72-16,-4-1-24 16,-4-6-40-16,0 3 64 0,4-3 32 0,0 0 288 15,0 0 480-15,3-13-56 16,6-10-440-16,2-2-232 0,2-9-32 31,2-5-15-31,1 1-97 16,1 4 64-16,-6 2-24 0,2 9-40 15,-6 4 0 1,-3 7 8-16,0 6-8 16,-4 2 0-1,0 1 8-15,0-1 0 16,0-2-8-16,0 3-40 16,0 1-16-16,0-1-137 0,-4 3-79 15,0 0-112-15,0 0-464 0,0 0-904 16,-4 3-2377-16,0 6 1968 15,-4 0-3744-15</inkml:trace>
  <inkml:trace contextRef="#ctx0" brushRef="#br1" timeOffset="192867.47">18403 5067 880 0,'0'0'7657'0,"0"0"-5216"0,0 0-569 16,0 0 225 15,0 0-369-31,0 0-288 16,0 0-343-16,-8-19-297 16,8 19-296-16,0 0-216 0,0 0-240 15,0 9-48-15,0 4-56 16,0 6 56-16,0 6 80 0,4 4-32 31,-4 3 8-31,4-6-8 0,-4-4-40 0,8-3 40 16,-4-7-40-16,4-5-8 15,8-7 0-15,0 0 168 0,8-10 184 16,8-18-96-16,-1-7-56 16,9-10 16-1,-8-6-112-15,0-3-40 16,-4 1 8-1,-8 11-16-15,-9 10-48 16,2 13 8-16,-9 11-8 0,-4 1-8 16,0 7-144-1,0 0-632 1,0 0-760-16,0 15-1401 0,-4 4 137 16,-4 1-4586-16</inkml:trace>
  <inkml:trace contextRef="#ctx0" brushRef="#br1" timeOffset="194139.34">18387 7115 640 0,'0'0'7097'31,"0"0"-4384"-31,0 0-1057 0,0 0-128 16,0 0 193-16,-12-35-281 0,12 35-80 16,0 0-399-1,0 0-345 1,0 0-272-16,0 0-224 0,0 0-120 16,0 12-96-16,0 2 96 15,0 4 192-15,0 1 8 0,0 1-88 0,0-1 8 31,0-1-24-31,8-1 8 16,-4-2 16-16,4-5-16 0,0 0 16 16,0-8-48-16,4 2-8 15,4-4 208-15,0 0 48 0,8-9-24 16,0-8-104-16,4-5-80 16,0-6 32-16,4-4-24 31,-4-7 0-31,-5-1 0 15,1 4-40-15,-8 1 16 0,0 13-16 16,-9 3-72-16,-2 10 41 16,-5 2-49-16,0 7-105 0,0 0-311 15,0 0-328-15,-5 4-552 16,-14 18-360 0,3 3-889-16,-4-6-2840 0</inkml:trace>
  <inkml:trace contextRef="#ctx0" brushRef="#br1" timeOffset="195974.92">18427 9375 856 0,'0'0'6337'15,"0"0"-4825"1,0 0-599-16,0 0 119 16,0 0 64-16,0 0 112 15,0 0-160-15,0-35-135 0,0 33-1 16,-4-2-232-16,-4 4-352 15,-4-6-104-15,4 3 16 0,-4-4-48 16,4 4 40-16,-4-3 88 16,-3 3 128-1,2 0-199-15,-2-1-25 0,-6 1-112 16,2 3 16 0,-9 0 160-16,4 0-152 15,-4 0 80-15,4 0-48 0,-4 3-24 16,5 4-96-16,2 5-40 31,-3 1 80-31,4 3-80 16,1 3 64-16,-2 3 16 0,1 7 8 15,1 3 64-15,2 2-152 0,6-2 104 16,-1 0-112-16,7-4 56 16,2 1-48-16,3-4-8 15,0 1 0-15,8-5-24 16,4 2 24-16,3 0 64 15,6-5-48-15,-1-1 72 0,4-5-88 32,-5 1 0-32,2-3-48 0,3-1-8 15,-1-3 8-15,1-2-40 16,4-4-16 0,0 0 104-16,8 0 80 15,-1-10-80-15,1-3-8 0,-4-3-144 16,1-3 56-16,-6-3 24 15,-3-3 72-15,-8 0 0 16,0-7 0-16,-9 0 48 16,2 0-48-16,-5-3 56 15,0 0 16-15,-4 1 16 0,0-2 32 16,0 1-24-16,0 7 40 16,0 6 32-16,-8 2 0 0,-5 1-56 15,-2 7 72-15,-5 2-24 16,-4 1-88-16,-3 2-72 15,-1 7 8-15,-4 0 32 16,0 0-40-16,0 4-768 0,-1 18-1112 16,10-3-2129-16,3-3-5721 15</inkml:trace>
  <inkml:trace contextRef="#ctx0" brushRef="#br1" timeOffset="196598.51">17562 9394 5169 0,'0'0'4673'16,"0"0"-2801"-16,0 0 104 15,0 0-503 1,0 0 39-16,0 0-304 16,0 0-616-16,0-25-319 15,0 28-273-15,0 10 0 16,0 9 96-16,0 3 80 15,0 7-64-15,0 0-64 0,0 0 40 32,4-10-88-32,1 0 0 15,3-6 48-15,-1-5-96 16,1-6-8-16,8-5 56 0,0 0 312 16,8-5-104-16,0-15-24 0,4-2-128 0,0-10 48 15,0-6-88-15,0 0 80 0,-5-1 0 31,-3 4-24-31,-8 7-24 16,0 6-40-16,-8 9 48 0,0 7-56 16,0 6-224-16,4 0-1625 15,0 0-2063-15,0 0 743 0</inkml:trace>
  <inkml:trace contextRef="#ctx0" brushRef="#br1" timeOffset="198095.62">18069 11512 8161 0,'0'0'4001'0,"0"0"-2449"0,0 0 385 16,0-6-289-16,0 6-416 16,0 0-527-16,0 0-321 0,0 0-376 15,0 9 0-15,4 7-8 16,-4 6 72-16,3 8 24 16,1-2-40 15,-4 4 8-31,0-4-16 15,0-3-48-15,0-6 16 0,4-6-8 0,0-7-8 16,5-3-72-16,2-3 72 16,6-5 320-1,6-15-112 1,5-8-16-16,0-10 240 0,0-4-40 16,0-2 24-16,0-4-104 0,-4 7-88 0,-9 9-128 15,2 7-88-15,-10 8 56 16,1 12-64-16,-4 2-48 31,0 3-392-31,1 0-1008 0,-2 6-1673 16,-3 7-1040-16,0-1-4753 0</inkml:trace>
  <inkml:trace contextRef="#ctx0" brushRef="#br1" timeOffset="199705.96">18164 14052 2664 0,'0'0'9042'16,"0"0"-7074"-16,0 0 105 0,0 0-41 16,0 0-575-16,0 0-513 15,0 0-352-15,0-9-136 0,0 9-184 32,0 0-152-32,0 0-120 15,0 6-104-15,0 10 104 0,8 0 104 16,-8 3-32-16,4 0-64 15,0 1 72-15,-4-6-72 0,3-3-8 0,2-5 8 16,3-6 0 0,4 0 104-1,12 0 56 1,0-17-24-16,8-4-64 0,3-8 0 16,-3-3 152-16,4-3-64 15,-8 4-64-15,-4-2-8 0,-5 12-48 16,-6 5-48-16,-9 6-8 31,-4 4-328-31,0 6-880 16,0 0-2617-16,-8 3-1968 0</inkml:trace>
  <inkml:trace contextRef="#ctx0" brushRef="#br1" timeOffset="201024.72">18215 16506 10770 0,'0'0'4169'16,"0"0"-2121"-16,0 0-175 0,0 0-545 0,0 0-152 31,0 0-232-31,0 0-456 0,0 0-232 16,0 0-104-16,-4 4-72 15,4 5-80-15,0 3 145 32,-3 8 23-32,3 2-96 0,0 1-56 15,0-1 56-15,0 0-72 16,7-6-64-16,6 0-56 0,-2-7-40 0,2-6 79 15,2-3 81 1,6 0 8-16,3-12 113 16,-1-4-1-16,-3-10-112 0,4 4 64 15,-4-6-64-15,4-4-8 16,-4 3 0-16,-1 1-112 16,-2 5-209-1,-1 7-383-15,-4 7-1752 0,-1-1-4538 16</inkml:trace>
  <inkml:trace contextRef="#ctx0" brushRef="#br1" timeOffset="203013.91">8040 12941 936 0,'0'0'8281'0,"0"0"-6344"16,0 0-1041-1,0 0 96 1,0 0 105-16,0 0 119 0,20-48-344 0,-16 42-480 15,-4-3-216-15,0-4-24 16,0 4-88-16,0-8-64 0,-13 5-120 31,-2-4 120-31,-13 2 32 16,-4 3 64-16,0 8 56 16,-7 3-56-16,-6 0 72 15,6 12-64 1,3 9-8-16,0 6 0 15,5 1 16-15,10 7-40 16,5 3-64-16,8 1-16 0,8-1-32 16,0-1 40-16,20-2 0 15,8-3 8-15,8-4 8 0,7-9 40 16,2 0-56-16,-9-6-104 0,-5-6-184 16,-6 3-312-16,-10-4-8 0,-11 0 312 15,-4 4-136 1,0-1 248-1,-19 4 184-15,-6 0 560 16,-3 2 0-16,-3 4-32 0,6-6-168 16,1 3-136-1,9-4-120-15,7-1-104 0,8-3-120 32,0-1-104-32,8 0 224 15,12-4 328-15,7-1-136 16,5 5-40-16,5-3-144 0,-5 2 40 15,-4 0-48-15,-5 3 0 16,-7 1-16-16,-4 0-64 0,-9 5-96 16,-3 2 104-16,0 1 72 15,-3 5 152-15,-5 0 96 16,-7-2-8-16,2 5-88 16,1-1 25-16,0 4 23 0,-4 2 16 15,0 1 104-15,1 4 224 0,-2 2 56 16,2-1-80-1,6 4 64 1,1 1-200 0,4-4-24-16,4-3-72 15,17-3-192-15,11-1-48 0,11-9 80 16,25-3-128-16,32-16-104 16,23-12-1048-16,-16-13-2889 15,-22-10-7961-15</inkml:trace>
  <inkml:trace contextRef="#ctx0" brushRef="#br1" timeOffset="205018.77">8459 13183 3752 0,'0'0'6042'15,"0"0"-3970"-15,0 0-768 0,0 0 25 16,0 0 47-16,0-49-16 16,0 43-200-16,0 0-535 0,7 3 7 15,5-4-360-15,4 1-72 16,8 3-152 15,3 0-48-31,10 3 8 0,-5 0-8 16,0 6 0-16,-8 7-8 15,-5 0-88-15,-6 6-80 0,-9 2-64 16,-4-2 64-16,0 4 168 16,-13-1-40-16,-2 0 96 15,-6-2-16-15,-3-8 120 0,1 4-56 16,3-6-88-16,3-4 64 16,6 0-8-16,7-2-8 15,0-4-56-15,4 0-80 0,4 2-160 16,11-2-16-16,13 7 256 31,0-1 144-31,8 0-80 0,-4 7-48 0,0 0-16 16,-12-1 0-16,-4 5-56 15,-8 2-136-15,-8 0-104 0,0 3 256 16,-4 0 40-16,-16 0 120 16,-8-2 80-1,0-1-16-15,-4-4-8 16,4-5-8-1,0-3 8-15,1-1 0 16,7-6 8-16,0 0 24 16,4-3 24-16,0-11 96 0,8 2-112 15,0-1-80-15,0 5-128 16,8-3-8-16,-4 8-80 0,4 3-1008 31,0 0-3417-31,4 0-4345 0</inkml:trace>
  <inkml:trace contextRef="#ctx0" brushRef="#br1" timeOffset="205382">9012 13558 1216 0,'0'0'12058'16,"0"0"-9353"-16,0 0-1761 0,0 0-256 31,0 0 176-31,0 0-95 15,0 0-137-15,24 47-216 0,-20-29-256 16,-4 2-152-16,0 2-8 0,-12 3 136 0,-7 1-128 31,-14-3-16-31,-3-2-256 0,0 2-1401 16,4-11-2319-16,17-9-3506 0</inkml:trace>
  <inkml:trace contextRef="#ctx0" brushRef="#br1" timeOffset="205767.35">9638 13328 2816 0,'0'0'10002'16,"0"0"-6961"-16,0 0-1033 31,0 0-239-15,0 0-297 0,0 0-584-16,-64 4-512 0,56 11-184 15,3 7-48-15,5 0-136 0,9 8-8 16,10-2 8-16,5 4-16 15,8 3-176-15,-4-4-192 16,0 5-368-16,-7-5 232 0,-6 1 200 16,-7-1 88-16,-8-5 96 15,0-4 64-15,-16-3 64 0,-12-5 0 0,-4-6-128 16,-3-4-608-16,-17-10-969 0,8-11-927 16,9-11-1801-16</inkml:trace>
  <inkml:trace contextRef="#ctx0" brushRef="#br1" timeOffset="205936.6">9578 13176 11602 0,'0'0'4057'16,"0"0"-3089"-16,0 0 312 15,116-42-63 1,-77 40-513-16,-3 2-560 0,-4 12-144 15,-8 8-2537-15,-8 2-3792 0</inkml:trace>
  <inkml:trace contextRef="#ctx0" brushRef="#br1" timeOffset="206168.33">10000 13616 2776 0,'0'0'9802'0,"0"0"-8450"16,0 0-367 0,0 0 719-16,0 0-168 15,0 0-623-15,16 103-457 32,-16-75-224-32,0 8-88 0,-4-5 0 15,-11-2-144-15,-17 2-744 16,4-8-1385-1,0-8-3016-15</inkml:trace>
  <inkml:trace contextRef="#ctx0" brushRef="#br1" timeOffset="206985.92">10701 13553 6025 0,'0'0'8066'0,"0"0"-6322"0,0 0-352 16,0 0 56-16,0 0-375 15,0 0-209-15,44-63-480 32,-23 41-232-32,-2-3 16 15,-3-4-96-15,-4 1-56 0,-4-5-16 16,-8 5 0-16,0-7-8 15,-12 7 8-15,-12 6 120 0,-8 5-16 32,-4 10 88-32,-3 7-120 15,3 0-16-15,-1 17-40 0,9 2-16 0,9 7 0 16,7-1 0-16,12 11-24 16,0 1 24-16,12 1 0 0,16 6-48 15,8 1-120-15,7-4-160 16,-2-2 40-1,-2-1 168 1,-3-4 16-16,-12-2-8 16,-5 0 40-16,-6-7-24 15,-13-3-8-15,0-5-40 0,-8-5 144 16,-12-9 216-16,-8-3 520 16,-8-3-104-16,1-13-152 31,-1-12-24-31,4-4-88 0,12-10-167 15,7 1-201-15,13 3 0 0,5 4-49 0,27 4-495 16,7 15-416-16,37 15-888 0,-8 0-2641 31,-8 0-4401-31</inkml:trace>
  <inkml:trace contextRef="#ctx0" brushRef="#br1" timeOffset="207170.78">11131 13602 5569 0,'0'0'8930'0,"0"0"-6258"16,0 0-1488 0,0 0-7-1,0 0-113-15,0 0-224 0,60 69-368 0,-55-37-256 16,-5 9-96-16,0-2-120 16,-13 1-240-16,-7 2-664 0,-12-8-1080 15,9-8-2657-15,-1-10-7810 0</inkml:trace>
  <inkml:trace contextRef="#ctx0" brushRef="#br1" timeOffset="207571.75">11666 13376 12658 0,'0'0'3849'0,"0"0"-1801"16,0 0 417-16,0 0-945 15,0 0-527-15,0 0-529 0,0-12-448 16,0 31 104-16,0 12-40 16,0 13 96-1,0 4-112 1,4 10-64-16,3-6 0 15,1 3-256-15,1 2-408 0,6 4-1057 16,2-14-2512-16,-6-15-3016 0</inkml:trace>
  <inkml:trace contextRef="#ctx0" brushRef="#br1" timeOffset="207888.1">11920 13398 8433 0,'0'0'8266'0,"0"0"-6322"0,0 0-39 32,0 0-729-32,0 0-448 15,0 0-400-15,92-47-200 0,-64 68-128 16,-8 5-40-16,-8 9-32 16,-8 7-8-16,-4-1 72 0,-12 1-56 15,-16-2-32 1,-7 2 88-16,-2-8 8 15,5-5 64-15,9-4-56 0,6-6 96 16,14-6-96 0,3-7-8-16,16-2 0 31,20-4 88-31,11 0-88 0,13 0-456 16,20-23-984-16,-16-2-2857 15,-12 0-3921-15</inkml:trace>
  <inkml:trace contextRef="#ctx0" brushRef="#br1" timeOffset="208104.2">12523 13747 15659 0,'0'0'2632'31,"0"0"-1727"-31,0 0 519 0,0 0-240 31,28 76-432-31,-28-41-368 0,0 1-176 16,-9-2-112-16,-10 2-96 0,-6-5-384 15,-14-3-1048-15,6-5-3289 16,1-10-6265-16</inkml:trace>
  <inkml:trace contextRef="#ctx0" brushRef="#br1" timeOffset="209006.37">13163 13312 11442 0,'0'0'4241'0,"0"0"-2465"15,0 0-95-15,0 0-393 16,0 0-480-16,0 0-512 15,0 0 552-15,5 86-152 0,-5-41-424 0,0 2-143 16,0 4-57 0,0-6-72-1,0-1-281-15,0-3-471 16,0-6-1120-16,8-9-2769 0,7-11-3057 16</inkml:trace>
  <inkml:trace contextRef="#ctx0" brushRef="#br1" timeOffset="209260.24">13586 13341 3024 0,'0'0'12323'0,"0"0"-8562"16,0 0-2393-16,0 0-664 0,0 0-416 0,0 0 352 0,-36 48-152 15,36-16-256-15,0 5-136 16,8 8-88-16,16-1-16 0,8 7-144 15,4 0-88-15,-1-1-104 16,6 2-232-16,-13-5-264 0,-5-5-152 16,-11-14-593-16,-12-6-119 31,0-9 80-15,-20-13-73-16,-40-13 161 15,8-12-1481-15,-3-7-3992 0</inkml:trace>
  <inkml:trace contextRef="#ctx0" brushRef="#br1" timeOffset="209422.97">13622 13208 12002 0,'0'0'1664'16,"0"0"-303"-16,115-17-169 16,-59 17-616-16,-8 0-352 0,-8 20-224 31,-12 2-2368-31,-20-3-9155 0</inkml:trace>
  <inkml:trace contextRef="#ctx0" brushRef="#br1" timeOffset="209676.87">14104 13798 13242 0,'0'0'2985'0,"0"0"-1585"16,0 0 233-1,0 0-241-15,0 0-440 16,32 92-376-16,-32-63-208 16,-17-1-208-16,-2-3-160 0,-9 5-304 15,-11-9-1128-15,2-1-2857 0,5-8-4809 0</inkml:trace>
  <inkml:trace contextRef="#ctx0" brushRef="#br1" timeOffset="210347.37">14475 13386 5113 0,'0'0'8297'0,"0"0"-5864"0,0 0-161 47,0 0-247-47,0 0-345 16,0 0-592-16,0 0-527 0,3-10-481 0,-3 32-72 15,0 10 200-15,0 9-32 16,0 7-80-16,0 5-32 15,0 2-64-15,0-1-280 16,0-3-481 0,4 6-911-16,0-13-1353 0,5-15-2640 0</inkml:trace>
  <inkml:trace contextRef="#ctx0" brushRef="#br1" timeOffset="210763.99">14925 13462 9193 0,'0'0'1393'16,"0"0"-553"-16,0-79 336 15,-9 40-216-15,-10 4 161 0,-5 4 87 16,-8 5 56-16,0 10-392 0,-3 10-312 15,-1 6-311-15,3 6-9 16,6 13 64-16,3 7 80 16,11 5-256-1,10 8-56-15,3-4 0 16,12 0-32-16,20-4-32 0,8-2-16 16,-1-10-136-1,2-3 144-15,-6-10 112 31,-7 0 8-31,-12-2 184 0,-9 3 256 16,-2 5-64-16,-5 3 24 16,0 10 88-16,0 7-256 0,0 7-128 15,0 2-120-15,-8 7-104 16,4-1 0-16,-4 20-776 16,4-13-1352-16,0-9-3601 15</inkml:trace>
  <inkml:trace contextRef="#ctx0" brushRef="#br1" timeOffset="210980.09">15172 13811 13914 0,'0'0'4593'15,"0"0"-3896"1,0 0-497-16,0 0-64 31,0 0 392-31,0 101-168 0,-9-62-360 16,-6 5-8-16,-9 4-1777 15,4-10-2599-15,0-13-4586 0</inkml:trace>
  <inkml:trace contextRef="#ctx0" brushRef="#br1" timeOffset="211412.32">15415 13525 4400 0,'0'0'7938'15,"0"0"-5817"-15,0 0-33 16,0 0 56-16,0 0-431 0,0 0-489 16,0 0-600-16,48-25-360 15,-37 41-112-15,2 9-104 16,-9 10-40-16,-4 3 48 0,-8 10-40 31,-12-1 80-31,-5-3-48 16,2-6 80-16,7-6 16 0,4-3-136 0,12-10 8 0,0-6-8 15,28-3 40-15,12-5-48 16,16-5-160-16,4 0-568 0,23-22-704 31,-16-6-3561-31,-15-10-6810 0</inkml:trace>
  <inkml:trace contextRef="#ctx0" brushRef="#br1" timeOffset="211835.42">15897 13512 3320 0,'0'0'10771'15,"0"0"-8731"-15,0 0-360 0,0 0-455 32,0 0-609-32,0 0-216 15,88-50-288-15,-60 50-56 0,-8 6-56 16,-5 7 0-16,-3-4-56 0,-7 7-112 16,-5-3-120-1,-9 2 288-15,-10 4 440 0,-2-6 304 31,1 7 16-31,1-4-272 16,6-2-264-16,6 6-176 16,7 2-40-16,3 7-8 0,14 3-344 15,7 0-384-15,-1 0-224 16,1-4-48 0,-7 1 159-16,-6-7 377 0,-11 0 96 15,0-7 200-15,0 2 168 0,-8-1 264 16,-8-4 336-16,4-3-231 15,0 2-217-15,0-3-152 0,-12-8-849 32,5 0-3232-32,-1 0-8241 0</inkml:trace>
  <inkml:trace contextRef="#ctx0" brushRef="#br1" timeOffset="212568.39">16248 13252 10522 0,'0'0'1800'0,"0"0"-464"31,0 0 625-31,0 0-489 16,0 0 161-16,0 0-705 0,51-48-616 15,-31 48-88-15,4 10-56 0,4 6-56 16,-4 6-48-16,0 4-56 16,-4 5-8-1,-8 1-8-15,-5 3-96 16,-7 3 8-16,0-3 8 0,-11-3 80 0,-10-1 8 16,-2-2-8-16,-9-6 8 31,1-4 16-31,-10-4 208 0,9-2-8 15,4-1-40-15,13-2-72 16,2 3-104-16,13 3-136 16,5 3 136-1,18 6 96-15,9 8-8 0,9-2-88 0,-6 4-104 16,-3-4 96-16,-8 1-40 16,-12-10-40-1,-12-3-80-15,0-3 56 16,-12 0 112-16,0 1 256 15,-4-5 24-15,8 7-16 16,4-3-216-16,4 9-32 0,4 0 64 16,16 10-80-16,4 0-384 0,8 0 208 15,-4-4 176 1,0 5 8-16,-9-11-8 16,-6 0-16-16,-13-2-56 15,0-7 40-15,-13 0 32 0,-15-4 248 16,-4 2-80-16,-31-2-168 0,8-5-1320 0,-1-5-4818 15</inkml:trace>
  <inkml:trace contextRef="#ctx0" brushRef="#br1" timeOffset="213501.84">10805 14916 7577 0,'0'0'3241'0,"0"0"-929"16,0-73 369-1,4 51-105 1,-4 6-487 0,4 7-289-16,-4 4-455 15,0 5-561-15,0 0-376 0,0 11-256 0,0 11-144 16,4 22 80-16,0 10 128 15,8 7-120-15,0 2-32 0,0-5-64 16,4-1-168-16,0 0-264 31,-4-10-248-31,3-5-241 0,-10-8-767 16,-1-12-1233-16,-4-6-2432 16,0-12-5761-16</inkml:trace>
  <inkml:trace contextRef="#ctx0" brushRef="#br1" timeOffset="213818.2">10741 14751 12458 0,'0'0'2169'16,"0"0"95"-16,0 0-552 16,83-29-719-16,-38 29-225 15,7 10-56 1,8 16-8-16,3 5-216 0,-3 7-240 15,-5 0-64-15,-10 4-56 0,-10-5-32 16,-14 5-24-16,-6-4-56 0,-11 0 40 31,-4 4 16-31,0-5-16 16,-12 5 88-16,-8-1 65 0,-8 0-105 16,-4 1-16-16,-11-1-40 15,-5-10-48-15,0-2 0 0,-4-7-481 31,5-22-991-31,14 0-2385 0,10-16-3992 16</inkml:trace>
  <inkml:trace contextRef="#ctx0" brushRef="#br1" timeOffset="214441.79">12020 14747 9273 0,'0'0'4713'0,"0"0"-2416"16,0 0 408-16,0 0-641 15,0 0-632-15,0 0-495 16,0 0-481-16,0 0-376 0,0 25-16 15,4 46 304-15,8-1-96 16,0-4-80-16,4-5-120 16,-4-17-64-1,-1 4 8-15,2 3-16 16,-5-10-240 0,-1-6-144-16,-7-10-96 0,0-5-257 15,0-8-887 1,0-12-1353-1,-15 0-2504-15,-1-12-4737 16</inkml:trace>
  <inkml:trace contextRef="#ctx0" brushRef="#br1" timeOffset="214642.27">11745 14662 11450 0,'0'0'4385'16,"0"0"-2673"-16,0 0 81 0,95-32-441 16,-30 29-424-16,-1 3-304 15,3 0-256-15,5 0-112 16,-13 6-256-16,18 13-424 0,-22 1-1792 31,-11-2-4050-31</inkml:trace>
  <inkml:trace contextRef="#ctx0" brushRef="#br1" timeOffset="-214660.49">12861 15161 15739 0,'0'0'4561'16,"0"0"-3433"-16,0 0-160 0,0 0-672 15,0 0-184-15,0 0-112 32,0 0-2240-32,23-71-7730 0</inkml:trace>
  <inkml:trace contextRef="#ctx0" brushRef="#br1" timeOffset="-211831.58">17463 3502 6249 0,'0'0'392'16,"0"0"-224"-16,0 0-24 15,0 0-16-15,0 0 16 16,0 0 128-16,-84-13-8 16,61 13-16-16,-2 6-88 15,1 4-56-15,-7 2-24 0,-9 5 120 16,-1 5 200-16,-2 6 33 15,-5 4-41-15,1 9 40 32,2 7-72-32,-2 22 64 0,2 19-64 15,2 18-64-15,11 6-56 0,8-6-32 0,9-9 0 16,2-3 224-16,5 5-32 0,1 7-112 16,3 7-56-16,4 13-16 31,0 2-64-31,11 8-47 0,-3-9-1 15,5-1-8-15,-6-3-40 16,-7-3-8 0,4-8-40-16,-4-2 72 0,0-2-72 15,0-1 0-15,0-4 48 16,0-2 96-16,0-7 8 16,4-6 8-16,0 4-64 15,5 2-8-15,-2-1-32 16,1 5 80-16,0-3-40 15,0-5 24-15,-8 1-128 0,0 1 96 16,0-17 32-16,0-12 0 31,0-17-56-31,0 8-72 0,4 13 80 16,4 25-72-16,0 8-8 16,4-5 64-16,0-24-64 0,-4-18-480 0,-8-12-504 15,0 21-873 1,0-5-1015-16,0-4-1249 15</inkml:trace>
  <inkml:trace contextRef="#ctx0" brushRef="#br1" timeOffset="-211283.51">16806 8163 5225 0,'0'0'1344'0,"0"0"-712"0,0 0 120 0,0 0 176 15,0 0-39-15,-84-27 87 16,56 27-24 0,4 0-128-16,-1 0-192 0,2 5-168 15,-1 4-160-15,4-3-103 16,1 7-97-16,2 0-24 0,10-1-80 16,-1 4-80-16,8 0-96 15,0 1 79-15,8 4 97 16,16-2 129-16,11 4 119 0,9-1-40 15,0 3-160 1,0 4-48-16,0-7-256 0,-12 6-169 16,-9-3-7-16,-11-2 48 0,-4 0-8 15,-8-4-72-15,0-3 184 32,-8-4 176-32,-8-2 104 15,1-1 72 1,-6-3-64-16,6 1 120 15,2-1-80-15,6 0-40 0,-1 1-8 16,8 2-504-16,0 10-664 0,0-3-1113 16,8-4-2064-16</inkml:trace>
  <inkml:trace contextRef="#ctx0" brushRef="#br1" timeOffset="-209811.11">16877 8687 936 0,'0'0'9642'0,"0"0"-7810"16,0 0-1272-16,0 0-456 15,0 0-104 1,0 0 0-16,0 0 320 0,0 0 64 16,0 76-71-16,0-48-97 0,0 1-40 31,0 2 160-31,0-2 168 15,0 3-48-15,4 3-64 0,0 0 56 16,0 0 16-16,0 3-184 16,-4 3-56-16,0 4-160 0,0 2 48 15,0 1-40-15,0 3-8 16,-4 2-16 0,-4 1-40-16,4 7 8 0,0-1 680 15,0 0-255-15,4 1-281 16,0 2-88-16,8 10-8 15,8-2 8-15,-4-5 8 0,0 4-24 0,0-10-8 32,0 7-40-32,-1-1-8 0,-2-2-288 15,-1 0 216-15,-4 2-96 16,-1-3 24-16,-3 1-273 16,0-4 217-16,-3-6 152 0,-5 4 48 15,-5-8 0-15,6 4 8 16,-5 1 56-16,4-3-64 15,3 6 0 1,5-3 8-16,0 2 56 16,0 0-64-16,0 0 72 15,5 1-72-15,-1-5 0 16,-4 4-8-16,0-3 0 0,0-3 8 16,-4 3-8-1,-4-4-128-15,4-2 128 0,-4 0-40 16,0 0 48-16,4-1-8 15,0 1 0-15,4-1 8 16,-4 8 0-16,0-5 0 0,0 5 40 16,-4 1-40-16,1-2-8 15,-6 0 0-15,1 1 8 32,4-8 0-32,0 1-40 15,0-1-112-15,1 0-184 16,-2-2-160-16,1-3 344 0,4 5 104 15,4-3 40-15,0 8 8 16,0-5 64-16,0 4-56 0,0-4-8 16,0 1-8-16,0-4-192 15,0 1-224-15,-3-4 240 16,-5-2 128-16,4-1 56 16,-5-1 88-16,5-2 72 0,4 0 216 31,0 1 0-31,0-2 40 0,0 1-104 15,0-3-192-15,4 3-56 0,5-1-56 16,-5 1 0-16,-4-2 8 16,0 1-8-16,0 1-8 0,0-3 0 15,0-1 8 1,0 1-8 0,4 0 0-16,0 0 8 0,3 3 40 0,1-1-48 31,4 2 8-31,0 1 0 15,1 2 48-15,-2-1-48 0,-3 0-16 16,1 0 8-16,-2-3-96 16,1 0 96-16,-4 0-24 0,4-3 24 31,-4 3 0-31,4-4 0 16,0 7 0-16,-4-2 16 0,0 2-16 0,-4-1 0 15,0 4 8-15,0 5-8 0,-4-2 8 31,-4 0-8-31,0 4 0 0,4-1 8 16,0 4-16-16,0 0 0 16,4 4 8-16,-4 1 0 15,4 2 80 1,-4 3 8-16,0-2-32 0,-4 5-48 16,0-7 8-16,0 0-8 15,0-3 0-15,1 0 16 16,-2-6 24-1,5 3-48-15,4-1 16 0,0-2-16 16,0-1 16-16,0 4-8 16,0-4-8-16,0 5 8 0,0-5-8 15,0 4 8-15,0-6-8 0,0-1 0 32,4 0 0-32,0 0 0 15,4-6 41-15,4 1-41 16,1-1 0-16,-6 0 8 0,1-3 0 15,0-4-8-15,0 5-8 16,0-4 8-16,0-1 0 0,0 1 8 16,4 4 0-16,7 1 112 15,2 3 152-15,7 2-72 16,4 3-72-16,3-4-64 0,10 4 16 16,6-7-24-16,5 0-8 15,7-3-48 1,1-3-192-1,12 0-1289 1,-12-10-2584-16,-13-6-3288 0</inkml:trace>
  <inkml:trace contextRef="#ctx0" brushRef="#br1" timeOffset="-208645.97">14566 7934 6857 0,'0'0'3113'0,"0"0"-961"0,0 0-408 16,0 0-351-16,0 0-609 16,8-16-280-16,-8 16-184 0,0 13-168 31,0 12 144-31,0 10 448 15,0 10-368-15,0 5-232 0,0 5-88 0,0-8 8 16,0 1-15-16,0-13-49 16,8-7 88-16,8-15-88 0,12-10 8 15,8-3 232-15,12-22 16 16,7-16-120 0,10-10-56-16,-2-9 40 0,-3-3-48 15,-5-4-72-15,-7 10 0 16,-12 7-120-16,-12 18-312 0,-12 16-225 15,-8 13-1375-15,-4 13-449 32,0 9 641-32,-8 7-1433 0</inkml:trace>
  <inkml:trace contextRef="#ctx0" brushRef="#br1" timeOffset="-204250.97">11020 15973 11314 0,'0'0'2304'0,"0"0"-1031"16,0 0-49-16,0 0-32 0,-12-29-432 0,12 16-136 16,-4 1-119-16,4-3-129 31,0-8-136-31,4-2-112 0,8-4-8 16,4 0-48-16,0 4 8 15,3 0 40-15,6 6-120 0,2 2 0 16,5 9 0-16,0 8 64 15,9 0-8-15,-2 5-56 16,1 21 0-16,-1 5-8 16,-2 8 8-1,-1-1 0-15,-4 3 0 16,-4-2-216-16,-5-6-128 16,-3-6 56-16,0-8 88 0,-4-6 96 15,4-7 56-15,0-6 24 16,3 0 0-16,-2-16 24 0,3-9 104 15,-5-4 56 1,1-10 144-16,-3-1 40 16,-6-2-64-16,1 1-24 0,-7 6-16 15,-1 10 24-15,-1 8 72 16,-3 11 64 15,0 6-280-31,0 0-120 0,4 13-200 16,-4 9 152-16,8 7 48 15,0 3 8-15,0-4-8 0,0 1 0 16,4-4-144-16,-4-9-120 16,0 3-104-16,0-7-160 15,-4-1 0-15,0-2 24 16,-4 1 64-16,0-1 71 0,0-2 121 16,0-1 168-16,-4-3 32 15,4-3 48-15,0 0 168 0,0-6 521 16,7-13-265-16,14-11-256 31,7-1-72-31,7-7 160 0,10-3 32 0,-2-1-72 16,5 11-48-16,0 6-24 15,-9 11-144-15,-2 11 8 16,-5 3-8-16,0 13 0 0,3 6 0 16,1 6-8-1,0-2 8 1,8 2 0-16,-1-6 8 15,1-6 0-15,-4-4 0 16,-4-9-8-16,-4 0-96 16,-8 0-152-16,-12-15-136 0,-5-7-160 15,-7-4-817-15,0-25-1023 32,-15 6-721-32,-1 1-4720 0</inkml:trace>
  <inkml:trace contextRef="#ctx0" brushRef="#br1" timeOffset="-201744.97">9060 11096 6753 0,'0'0'2312'0,"0"0"-863"15,0 0-609-15,0 0-224 0,0 0 408 16,0 0 73-16,87-15 151 15,-59 15-288-15,0 0-384 0,12 0-208 16,4 0-48 0,4 9-64-1,4 1-8 1,4-4-88-16,-5 0-56 0,1-3-32 16,-4 1 0-16,-8-4 8 15,-5 3-24-15,-10-3-40 0,-6 0 40 16,-7 0-40-1,-4 0 33-15,-4 0-41 16,-4 0 8-16,4 0-8 0,0 0 80 16,1 0-88-16,-2 0-64 15,5 0-681-15,-4 0-695 0,-4 0-728 16,0-3-1057-16,0-4-3745 0</inkml:trace>
  <inkml:trace contextRef="#ctx0" brushRef="#br1" timeOffset="-201422.12">9630 10912 7801 0,'0'0'3297'0,"0"0"-1857"0,0 0-48 15,0 0 705-15,0 0-473 16,0 0-535-16,-9-25-585 15,9 25-504-15,0 3 16 16,17 10-16-16,3 6 344 16,12 0-96-16,3 6-56 15,5-2-88-15,-4-1 32 0,-5 4-8 16,-6-8-72-16,-14 5-48 16,-11-5-8-16,0 5 88 0,-11 2 8 15,-17 7 8-15,-12-4 8 16,-4 11-112-1,-16 11-936-15,13-2-1673 0,7-11-3864 16</inkml:trace>
  <inkml:trace contextRef="#ctx0" brushRef="#br1" timeOffset="-199987.48">9522 15326 7865 0,'0'0'2697'0,"0"0"-1129"15,0 0-168-15,0 0-71 16,0 0 127-16,0 0-56 31,0-3-359-31,16-1-329 16,0 1-280-16,8-1-112 0,4-1 8 15,4 2-112-15,7-1-80 16,13 1-72-16,8 3 8 0,4 0-56 16,-1 0-8-16,5 0 8 15,-8 3 40-15,-4 1-40 16,-13 1-8-16,-11-2-8 15,-16-3 0-15,-4 4 0 0,-8-4-48 16,-4 0 40-16,0 0-40 0,0 0-136 31,0 0-216-15,0 0-176-16,-4 0-480 16,-19 0-649-16,-1 0-207 15,0 0-2345-15</inkml:trace>
  <inkml:trace contextRef="#ctx0" brushRef="#br1" timeOffset="-199655.51">9892 15074 9578 0,'0'0'1952'31,"0"0"-640"-31,0 0 417 15,0 0-257-15,0 0-376 0,0 0-376 0,0 0-400 16,0 0-208-16,24 30 345 0,4-5-41 16,8 4-120-16,4 2-136 0,4 1-64 31,-8-7-32-31,-1 3-8 31,-7 2-56-15,-11-2 8-16,-13 1 56 15,-4-1-64-15,-4-3 112 0,-24 1-104 16,-9-1 144-16,-10-3-152 16,-5-2-96-16,-8 6-1056 0,13-5-1233 15,11-9-2656-15</inkml:trace>
  <inkml:trace contextRef="#ctx0" brushRef="#br1" timeOffset="-182714.8">8865 11144 4200 0,'4'0'6546'0,"-4"-7"-4634"16,0 1-888-16,0 0 97 0,0 3 207 15,0 0 184-15,-12 3-456 32,-12-4-711-32,-12 4 55 0,-27 0-184 15,-38 4-24-15,-26 8-112 16,-16 4 24-16,3 1-40 31,20-5-64-31,33 1 16 0,23-7-8 0,24 0 0 16,12 0-8-16,8 1-8 15,5-3-48-15,-2 1-72 0,17-2-336 0,0-3-264 16,0 4-233-16,0-2-511 31,24 9 584-31,-3 1-985 0,-6-5-4064 16</inkml:trace>
  <inkml:trace contextRef="#ctx0" brushRef="#br1" timeOffset="-181727.98">9690 14893 3816 0,'0'0'9858'15,"0"0"-7633"1,0 0-1449 0,0 0-520-16,0 0-8 0,0 0 472 15,0 0 489-15,0 0-281 16,-21-19-416-16,-7 17-192 16,-11-5 16-16,-17 4-64 31,-19-7 24-31,-22 4-56 15,2-3-96-15,12 2-24 0,10 7-112 16,22 0 80-16,3 0-88 16,0 7 16-16,12 8-16 0,13 5-112 15,6-2-328-15,10 5-496 0,7-4-408 0,7 10-1113 32,18-11-2464-32,-1-1-5281 15</inkml:trace>
  <inkml:trace contextRef="#ctx0" brushRef="#br1" timeOffset="-181280.14">9992 16596 9754 0,'0'0'8505'0,"0"0"-5864"16,0 0-1801-16,0 0-624 0,0 0-168 16,0 0 24-16,-36 2 64 31,0 8 192-15,-16 0 152-16,-19-1-95 0,-29 1-217 15,-15-7-48-15,8 0-112 16,19-3-8-16,32 0-88 15,24 0-257-15,4-3-359 16,28-10-1208-16,0-3-3193 16,8-2-5545-16</inkml:trace>
  <inkml:trace contextRef="#ctx0" brushRef="#br1" timeOffset="-176245.75">3159 12328 4729 0,'0'0'7513'0,"0"0"-5672"31,0 0-425-31,0 0 208 0,-16-31-64 16,16 18-615-16,0 3-41 0,0 1-136 16,4-4-256-16,4 4-224 15,4-1-168-15,4 0 80 0,8 1-56 16,0-1-24-16,8 1-24 0,0 5-40 0,-4 4-40 31,3 0-8-31,1 4-8 16,-4 12 0-16,0 6-64 15,-4 7 48-15,-8 2-32 0,-9 8-56 16,-3-2 96-16,-4 2-8 31,0 2 8-15,-19 0 0-16,-5 1-136 0,-8-5-184 0,0-4-8 15,0-2-176-15,4-8-144 16,4-8-264-16,13-5-113 16,7-7-615-16,4-3 576 0,8-16-897 15,31-31-2343-15,-3 2 351 16,4 3 1168-16</inkml:trace>
  <inkml:trace contextRef="#ctx0" brushRef="#br1" timeOffset="-175844.75">3585 12347 1144 0,'0'0'656'0,"0"0"848"0,0 0-7 15,0 0-441-15,65-82-168 16,-62 66 136 15,5 4 288-31,-4-2 33 0,-4 7-361 16,0 2 200-16,0 2 32 16,-4 3 33-16,-7 0-401 0,-2 0-312 15,-2 0-112-15,-6 3 168 31,1 9 32-31,1 11-48 16,-1 2-15-16,3 10-185 0,9 0-160 0,5 7-80 0,3-2-8 16,0 2-80-16,3-4 8 15,10 0 56-15,2-10-56 0,6-2-40 32,-2-5-16-32,5-10 8 15,4-8 72-15,0-3 112 16,4 0 56-16,-8-16-104 0,4-9 24 15,-13 0-16-15,2 0 96 0,-6-2 136 0,-7 5-176 16,-4 6-8 0,0 7-56-1,0 6-136-15,0-1-8 16,0 4-8-16,0 0-384 0,0 0-760 16,-11 4-832-1,-2 5-2121-15,2-2-4681 0</inkml:trace>
  <inkml:trace contextRef="#ctx0" brushRef="#br1" timeOffset="-175327.91">4064 12153 9177 0,'0'0'3265'16,"0"0"-1272"-16,0 0 207 16,0 0-496-16,0 0-783 0,0-6-585 15,0 23-336-15,-4 8 312 16,-4 7 296-16,3 5-64 15,5 5-96-15,0-1-72 16,0 1 8-16,5-9-136 0,7 3-88 16,-5-4-104-16,10-4 32 0,-6-6-40 15,10-3-48-15,3-3-96 32,3-6-304-17,4-6-120-15,1-4-664 16,17-11-1345-16,-14-11-1688 0,-7-3-2384 15</inkml:trace>
  <inkml:trace contextRef="#ctx0" brushRef="#br1" timeOffset="-175127.41">3964 12325 6009 0,'0'0'7089'16,"0"0"-5456"-16,0 0-113 15,0 0 16-15,0 0-391 32,0 0-481-32,0 0-456 15,92-22-200-15,-60 16-8 16,0 2-248-16,-5-11-2041 0,-3 2-2408 16,-8-6-4193-16</inkml:trace>
  <inkml:trace contextRef="#ctx0" brushRef="#br1" timeOffset="-174795.43">4449 11801 10578 0,'0'0'2504'0,"0"0"-1600"15,0 0-231-15,0 0-345 16,0 0-160-1,0 0-96-15,0 0-72 16,56 22-976-16,-43-8-1985 0,-5-8-6113 16</inkml:trace>
  <inkml:trace contextRef="#ctx0" brushRef="#br1" timeOffset="-174657.43">4617 11725 656 0,'0'0'10314'0,"0"0"-8090"15,0 0-1568-15,0 0-656 16,0 0-40-16,0 0 40 16,0 0-576-1,-24 64-2016-15</inkml:trace>
  <inkml:trace contextRef="#ctx0" brushRef="#br1" timeOffset="-174256.45">2398 11820 11466 0,'0'0'2136'16,"0"0"-463"-16,0 0-905 0,0 0-448 16,12 3-232-16,0 17 152 0,0 5-40 15,-1 0-200-15,14 14-424 16,-9-7-1728-16,-1-11-2729 0</inkml:trace>
  <inkml:trace contextRef="#ctx0" brushRef="#br1" timeOffset="-174078.1">2625 11693 12002 0,'0'0'2377'15,"0"0"-601"-15,0 0-1264 16,0 0-408-16,0 0 240 0,0 0-120 16,-4 108-224-16,17-60-552 0,2-7-2377 31,9-6-10193-31</inkml:trace>
  <inkml:trace contextRef="#ctx0" brushRef="#br1" timeOffset="-169867.89">4916 12433 3744 0,'0'0'5690'0,"0"0"-3298"0,0 0-1672 16,0 0-608-16,0 0-112 16,4 10-72 15,0-1 72-31,4 7 160 15,0 3 48-15,4 6 16 0,0 4-40 16,0 2-72-16,4-1-24 16,0 1-8-16,0-2-8 31,4-1 8-31,4-3 56 0,8-1-15 0,4-6 103 16,7 1 88-16,9-6-8 0,8-5-32 15,-4-1 24-15,4 0 40 0,-2-4-64 16,-5-1-80-16,3-2-80 15,-4 0-24-15,-5 0 24 0,1 0-56 32,-4 0 0-32,8-5-8 15,-5-4 24-15,5-2 0 0,0-1-16 16,-1-3 8-16,1 2-8 0,1-4 24 16,-1 2-64-16,-5 2-8 0,-4-3 56 15,2 0 0 1,-2-2-56-16,2-2 8 15,-6 0-8-15,4-1 8 32,2-2 32-32,2 1-48 0,-6 0 80 15,6 0-80-15,-6 0 0 32,2 3 56-32,-4 0-48 0,6 0-8 15,-6 3 8-15,5 0 48 0,0-3 8 16,-4 7-64-1,-5-5 8-15,1 4 40 0,-8-2-48 16,4 2 16-16,-4 0 40 16,0 1-8-16,0-4-48 0,0-3 0 15,0 3 0-15,0 2 0 16,0 0 0-16,-4-3 8 16,-1 1-8-16,1 4 0 0,-3-1 8 15,3-3 8 1,-1 3-16-16,5-2 0 15,7 2 0-15,2 0 0 16,3-3-8-16,-1 4 0 16,1 3 8-16,-3-5 0 15,2 5-16-15,-3-4 16 16,-1 3 16-16,1 2-16 0,5-6 8 31,-2 2-8-31,10-4 0 0,2 0 0 16,1 3-8-16,0-3 8 15,-1 4 0-15,1-1 8 0,-5 0 48 16,-2 1 120-16,-10-1 112 0,5 3-16 16,1 1-119-16,-2-4 23 15,1 4-104-15,4 0-24 16,3 2-40-16,2-2-8 16,-2 2 8-16,-3 0 40 15,0 4-48-15,-9 0 8 0,1 0 0 16,-3 3-8-16,-6-3 48 15,5 3-32-15,-4-4 48 0,4 4-56 32,4-3 64-32,-4 3-64 15,0-2 48-15,0-2-48 16,-4 1 8-16,-5 3 40 16,-3-6 112-16,-8 2 56 0,-4 1 112 31,0 0-40-31,-4 3-104 15,-4-3-16-15,0 3-8 0,0 0-64 16,0-3-56-16,4 3 0 16,0-3-48-16,-4 3-336 0,4-4-304 0,0 1-352 15,0 0-713-15,-4 0-383 16,0 0-681-16,0-3-2624 0</inkml:trace>
  <inkml:trace contextRef="#ctx0" brushRef="#br1" timeOffset="-169429.14">9028 11547 1792 0,'0'0'7818'15,"0"0"-5762"-15,0 0-520 0,0 0-119 31,0 0 407-31,0 0-336 16,0 0-463-16,-28-25-441 0,28 25-488 16,4 0-96-16,8 3 0 31,8 9 296-31,4 8-80 0,7-1-112 16,5 2-8-1,1 5-32-15,2 0-8 16,-3-4-48-16,-4 0-8 0,-8-3 0 15,-5 1-64-15,-2-5 48 16,-10-2-64-16,-7-4-40 16,0 0-24-16,0 2 144 0,0 1 144 0,-15-2 160 31,-1 5 96-31,-8 5 0 0,-3-1-16 16,-1 6-136-16,-4-3-88 15,4 3-80-15,4-2-8 16,7 0-72-16,6-9-320 0,11 3-728 15,0-11-1601-15,0-3-5008 0</inkml:trace>
  <inkml:trace contextRef="#ctx0" brushRef="#br1" timeOffset="-165419.5">4960 12656 2664 0,'0'0'4913'16,"0"0"-4281"0,0 0-632-16,0 0-80 15,0 0 80-15,0 18 120 0,0-8 112 0,0 3 80 16,-4-1 88-16,4 4 65 16,0 6 71 15,0-3-96-31,0 6 0 15,0-2-24-15,0-1-56 16,0 0-152-16,0 1-16 0,0-1-56 16,0 0 168-16,0 0-40 15,0 0-40-15,0 4-24 0,4-5 8 0,0 6-88 16,3-2 40 0,-2 4 49-16,-1-1-17 15,0 0 88-15,4 5-96 0,-4-3 16 16,-1 3-48-16,6-4-32 15,-5 2-8-15,4 1-24 0,-1-4-40 16,2 1 8-16,-1-6 24 16,0-1 48-1,-5 0 24-15,5-3-64 16,1 3 24-16,2-6 88 0,-3 6-64 0,5 0-24 16,-6 1-104-16,9 2 88 15,-4 4 0 1,4-1-40-16,0 4-48 31,0 0 0-31,0 3 48 16,-4 0-56-16,4 0 8 0,-4-1 0 15,4 1 0-15,-1-5 8 16,-2-3-8-16,-1 2-8 0,-1-6 8 16,6 2 0-16,-6-3 64 15,6 0 88 1,7 0 88-16,-1-3-120 0,5 6 16 0,0-1 24 15,7-6-64-15,2 5-32 16,3-1-24-16,-5-7-40 0,5 4 56 31,1-3-56-31,2-3 0 16,-4 2 48-16,6-1 8 16,-6-2-16-1,5 4-40-15,0-4-8 0,0 7 16 16,4-2-8-16,4 2 0 0,7 3-8 15,1 3 8-15,3 1 40 0,-3 2-48 32,0-3-40-32,0 5 40 15,-8-5 8-15,-9-6 0 16,2 0 0-16,-10-3 8 0,-7-4 40 16,4-2-56-16,-4-1 0 0,0 2 8 15,4-1 72-15,0-6 145 16,4 7-49-1,-5 1-168-15,1 1 64 16,0 3-72-16,-8-3 0 0,4 2-48 16,-4-5 48-16,-1 3 0 0,9-4 0 0,-4 4 0 31,8-1 8-31,1 1 0 16,6 3 0-16,5 0 80 15,3 3-40-15,2 3 0 0,-1 3-40 16,-9-2-8-16,0-4 8 15,-2 3 0 1,-13-9-8-16,0-1 0 0,-5-2 8 0,-3-7 72 31,1 3-72-31,-2-1-8 16,-3-3 64-16,4 1-64 16,4 3 8-16,4-3-8 0,-4 4 0 15,4 0 8-15,4 2 40 16,0-3 0-1,-4 4-40-15,3-5-8 16,-6 5 0-16,3-3 0 0,-9-3 8 16,5 1 0-16,0-2 0 0,-5 3 0 15,5 1-8-15,8 0 8 16,0 3-8-16,4-1 8 31,4 0 72-31,0 1-16 16,-1 3-56-16,2-4 8 15,-5 4 32-15,-1 0-40 0,1-4 0 16,0-3 0-16,3 4 0 16,6 0 40-16,-2-5-40 0,5 6 40 31,0-2 0-31,0 0 80 0,-9 1-24 0,-3 0 16 16,1-1 16-16,-14-6-48 15,5 3-16-15,-8 1-24 16,-4-4 0-16,-4-3-40 0,0 2 0 15,-3-2 0 1,-6 0 40-16,1 0 24 31,4 0-16-31,-8 0-48 0,4 0 8 16,0 0-8-16,0 0 0 0,-4 0-8 16,4 5 8-16,8-5-8 15,-4 0 0-15,4 2-128 0,-4-2-304 16,-4 0-232-1,0 0-521 1,-1 0-839-16,-3 0-513 0,0 0-2031 0,-7-7-3186 16,-5-1 6314-16</inkml:trace>
  <inkml:trace contextRef="#ctx0" brushRef="#br1" timeOffset="-164987.29">8964 15158 3528 0,'0'0'8138'0,"0"0"-6402"15,0 0-503-15,0 0 423 0,0 0-568 32,-11-17-312-17,11 17-111-15,0 0-153 0,0 0-208 16,3 6-96-16,5 5 192 15,0 3 152-15,4 3-64 16,4-1-112-16,4 0-48 0,8 3-128 16,4-4-32-16,4 4-96 15,3 4-24-15,-3-8-40 0,1 5 48 0,-9-4-56 16,-5-3-72-16,-11-4-224 16,-4-2 8-16,-8 2-64 0,-4-4 352 31,-12 2 80-31,-12 3 328 15,-4 3 32-15,0-1-80 0,-8 1-72 16,9 0-104-16,-5 2-112 16,8 2-64-16,0 1-8 31,4-1-448-31,5 1-1360 16,6-1-3353-16,5-8-7210 0</inkml:trace>
  <inkml:trace contextRef="#ctx0" brushRef="#br1" timeOffset="-163931.52">7035 15455 12658 0,'0'0'2233'0,"0"0"-1617"0,0 0-416 16,0 0-200-16,0 0-96 15,0-9-8-15,0 25-400 16,0 19-400-16,0-3-1809 0,0 0-3984 15</inkml:trace>
  <inkml:trace contextRef="#ctx0" brushRef="#br1" timeOffset="-163768.77">6992 16059 5521 0,'0'0'6281'15,"0"0"-4873"1,0 0-624-16,0 0 361 15,0 0-161-15,0 0-304 16,0 0-376-16,0 0-304 16,32 95-1208-16,-28-69-3305 0,-4-1-4441 15</inkml:trace>
  <inkml:trace contextRef="#ctx0" brushRef="#br1" timeOffset="-163637.29">6865 16570 13074 0,'0'0'2369'0,"0"0"-1841"0,0 0-264 32,0 0-264-32,0 0-1032 15,0 0-1737-15,0 0-5137 0</inkml:trace>
  <inkml:trace contextRef="#ctx0" brushRef="#br1" timeOffset="-163529.33">6865 16570 4608 0,'75'98'9515'15,"-87"-98"-7331"-15,5 0-1568 0,-10-6-616 16,6 0-1760-16,3-1-5506 16</inkml:trace>
  <inkml:trace contextRef="#ctx0" brushRef="#br1" timeOffset="-154794.11">4227 11843 7537 0,'0'-10'2281'0,"3"0"-1369"16,-3-2-272-16,4-2-288 0,-4 6-192 15,0-5 432-15,0 1 376 16,0-2-127-16,0 5-369 0,-7-4-192 15,-1 4 72-15,0-4-176 32,-4 0 56-32,-4 4-88 0,4-4-144 0,-8 0 8 0,-8-2 160 15,0-2-32-15,-7-1-64 16,-1-1-64-16,-1-1 64 0,2 1-64 16,3 0 56-16,4 3 32 15,5 7-8-15,2-4 0 31,1 10 24-15,1 0-56-16,-1 3-56 0,-12 0 0 16,-4 0 0-16,-4 9 16 0,-8 4-8 15,0-3 40-15,5 2-40 0,-1 1 0 32,-4-7 0-32,12 4-8 15,0-1 8-15,5 5-8 16,-6-5 16-16,5 3-16 0,-7 4 0 15,-1 1 0-15,-4 4 0 0,-4-1 0 16,4-2 8-16,1 1-8 16,3 0-8-1,4-3 8-15,4 3 0 16,1 1-24-16,-2 2 16 0,6 0-40 16,-1 0 40-1,0 4 8-15,4 2 0 0,0 4 0 16,-1-1 0-16,2 5-8 31,3 2 8-31,5 3-8 16,-2 4-8-16,6 2-32 0,2 1 48 15,9-1 0-15,0 4-48 16,0 0 32-16,0 0-56 0,12 3 72 0,0-1 0 0,4 8 8 31,-4-4 8-31,4 3-8 16,0-6 56-16,0-4-64 15,7-4-136-15,2-11 128 0,3 0 8 16,7-7 112-16,1 1-72 16,4-2-32-1,4 3-8-15,4-5 64 32,3 1-64-32,-2-4 8 0,3-2-8 15,-9-1-128-15,0-8-16 0,-2-1-128 16,-1 0 120-16,-1-8-32 15,2 5 80-15,2-7-16 0,0 0-32 16,6 0 24-16,-1 0 120 0,3 0 8 31,1 0 0-31,4 0 0 0,-5-7 0 32,1 5-8-32,-3-4 8 15,-6-1-8-15,-3 0-96 0,-5-2 8 16,-2-4 40-16,3 0 48 0,-4-2-48 0,7-4-88 15,1 0-8-15,0-4 24 16,0-2 56-16,-1 3 64 0,-3 0 0 16,-8 2-72-16,-4 2-8 15,-3 1 8-15,-6-1 80 0,-3-1 0 47,0 0-8-47,0-3 8 0,-4-4 0 16,8-2 0-16,-4-5-16 0,0 5-96 15,-1-4 96-15,2 1-56 16,-5-1 64-16,-8 2 0 0,4-3-80 16,-4 0 80-1,0 2 8 1,0-1 8-16,0 3-8 0,0 1 8 0,0 0 0 16,0 2 0-16,0 0 40 15,0 1-32-15,0 0 0 0,0-4 64 16,0 4-32-16,-8-5-48 31,-9-1 16-31,-2-1 112 16,3 1-24-16,-5-1-24 15,10-2 72-15,-5-2-32 0,8 1 88 16,-4 0-56-16,-4 0-24 16,0 4 16-1,-8-4 32-15,-11 6 24 16,-9-2-72-16,-4 2-128 15,-8-3 16-15,0 0-16 0,9 4 8 16,-2 3-8-16,10 12-568 0,11 6-1585 16,8 7-3592-16</inkml:trace>
  <inkml:trace contextRef="#ctx0" brushRef="#br1" timeOffset="-147915.3">4060 13179 1224 0,'0'0'5449'15,"0"0"-3361"-15,0 0-903 16,0 0-249-16,0 0 80 0,0 0-56 16,0 0-248-16,0 0-256 15,0 0-103-15,-4 0-25 0,0 0 80 16,4 0-24-16,0 0-112 15,0 0 96 1,0 0-56-16,0 0-112 16,0 0-128-16,0 0-48 0,8 0-24 15,3 0 0-15,6 0 232 16,2 0-112-16,1 0-48 0,0 7-72 0,-4-2 72 47,-4 2-72-47,0 6-72 15,-4 6 72-15,-1 0 16 0,-2 7 168 16,-1-1-32-16,4 7-32 16,0 2 8-16,-1 2-16 0,-2-2-32 15,3-2-64-15,0 3 48 16,-5-6-64-16,1-1 8 16,1-2 0-16,-1-7 0 15,-4-3-8-15,4-4-40 0,-4-2-232 16,0-4-416-16,0 0-504 15,0-6-224-15,0 0-1249 0,0 0-3160 16</inkml:trace>
  <inkml:trace contextRef="#ctx0" brushRef="#br1" timeOffset="-147630.2">4135 13583 9193 0,'0'0'3097'0,"0"0"-1881"15,0 0-655-15,0 0-185 16,0 0-88-16,0 0-8 0,0 0 336 31,0 0 96-31,36 25-336 0,-20-12-152 16,-1-4-120-16,2 4-32 0,-6-4 8 15,2-3-64-15,-5 1-8 0,-1-1-8 32,2 0-648-32,-1-2-824 0,3-4-857 15,2-7-1880-15,-1-5-1728 0</inkml:trace>
  <inkml:trace contextRef="#ctx0" brushRef="#br1" timeOffset="-147460.95">4402 13455 1304 0,'0'0'9034'16,"0"0"-5994"-16,0 0-1719 16,0 0-921-16,0 0 104 15,0 0 400-15,0 0-344 0,-84 79-288 16,65-53-104-16,-1 3-160 16,3-4-8-16,10 13-128 0,3-6-1880 31,4-10-3801-31</inkml:trace>
  <inkml:trace contextRef="#ctx0" brushRef="#br1" timeOffset="-145424.9">14669 11474 8121 0,'0'0'2289'0,"0"0"-977"16,0 0-440-16,0 0-88 0,0 0-111 15,45-12 7-15,-13 1-80 0,3 3-120 16,14-2 8-16,2 0-136 31,1 5-80-31,0-2-104 16,-13 4-88-16,-7 3-80 15,-16 0-40-15,-11 0-872 0,-5 15-1048 16,-17 5 159-16,-3-1-2096 0</inkml:trace>
  <inkml:trace contextRef="#ctx0" brushRef="#br1" timeOffset="-144353.52">11566 16037 9498 0,'0'0'2832'16,"0"0"-1023"-16,0 0 167 0,0 0-504 16,0 0-360-16,0 0-127 15,0-16-193-15,4 16-232 32,12-3-200-32,4 0-160 15,16-4-88-15,12 1-56 0,23 0-40 16,36-1-8-16,26-2 0 15,13 6 0-15,-14-1-8 0,-32 4-48 16,-40 0-48-16,-29 0-56 31,-15 0-168-31,-4 0-192 0,-8 0 0 16,-4 7-272-16,0-4 119 0,-11 6-447 16,-17 4 352-16,-17 6-1384 0,6 0-3282 15,3-3-3071-15</inkml:trace>
  <inkml:trace contextRef="#ctx0" brushRef="#br1" timeOffset="-143852.31">11840 16608 10842 0,'0'0'3072'0,"0"0"-1495"0,0 0-505 31,0 0-360-31,0 0-152 31,0 0-16-31,92-19 121 0,-48 16-249 16,16-3-232-16,4 2-48 16,3 1-64-16,-3 3-72 15,-12 0-88-15,-12 0-672 0,-12 0-489 0,-17 7-1031 16,-11 2 175 0,0-2-959-16,-7 2-3050 15</inkml:trace>
  <inkml:trace contextRef="#ctx0" brushRef="#br1" timeOffset="-143582.84">11900 17018 2920 0,'0'0'1048'0,"0"0"17"0,0 0 759 31,0 0-408-31,120 3-207 0,-64-9-489 16,4-4-288-16,-1 4-40 15,-3 0 176-15,-8 2 128 16,-8 4-264-16,-12 0-280 0,-5 4-152 16,-14 5-752-1,-9 0-1104-15,0 7-57 16,-9-3-319-1,-6-1-985-15</inkml:trace>
  <inkml:trace contextRef="#ctx0" brushRef="#br1" timeOffset="-143404.47">12060 17342 9458 0,'0'0'2880'0,"0"0"-1320"0,0 0-551 15,0 0-497-15,100 0-512 0,-29 0-680 32,-11 0-3137-32,-8 0-3153 15</inkml:trace>
  <inkml:trace contextRef="#ctx0" brushRef="#br1" timeOffset="-143235.23">12008 17531 12082 0,'0'0'4617'16,"0"0"-3825"-1,0 0-312-15,0 0-240 0,104 11-88 16,-37-11-152-16,-7 0-512 31,-8-11-3833-31</inkml:trace>
  <inkml:trace contextRef="#ctx0" brushRef="#br1" timeOffset="-131938.96">13036 7836 11122 0,'0'0'2520'32,"0"0"-1711"-32,0 0-729 15,0 0-80-15,0 7-104 16,0 2 56-16,4 7 48 16,1 5 496-16,2 8-56 0,1 3-200 15,0 0-80-15,0 3-40 16,4-3 48-1,-4-7 72-15,-1 0 32 16,2-6 40-16,-1-9-72 0,3-4-40 16,6-6 488-16,7-3 433 0,8-17-249 15,3-11-296-15,5-4-72 16,-4-3-216-16,-8-6-120 0,-4 3-168 16,-8 5-40-1,-4 4-416-15,-8 7-360 31,-4 9-1025-31,0 7-2864 0,-8 2-8297 16</inkml:trace>
  <inkml:trace contextRef="#ctx0" brushRef="#br1" timeOffset="-130604.58">15554 10446 7721 0,'0'0'5177'0,"0"0"-2192"15,0 0-1577-15,0 0-784 16,0-10-80-16,0 10-7 0,0 0-209 16,0 13-240-16,-4 6-16 15,0 6 56 1,-3 0-128-16,-2 7-616 0,-3-4-769 16,-4 1-1127-16,5-10-1609 15,-1-6-2449-15</inkml:trace>
  <inkml:trace contextRef="#ctx0" brushRef="#br1" timeOffset="-130435.33">15626 10439 5905 0,'0'0'7209'16,"0"0"-4776"-16,0 0-1017 15,0 0-872-15,0 0-264 0,0 0-56 16,3-3-16-16,-3 22 345 15,0 9-265-15,-3 4-288 0,-9 10-1305 16,0-7-3200-16,4-9-3864 0</inkml:trace>
  <inkml:trace contextRef="#ctx0" brushRef="#br1" timeOffset="-103840.12">4234 11201 7585 0,'0'0'1961'16,"0"-6"-825"-16,0-4-376 0,0 1-40 16,0-1-8-16,0 4-48 0,0-1 265 15,0 4 207-15,0 3-312 0,0 0-432 16,0 0-224-16,0 0-168 47,0 0-8-47,0 0 0 0,0 3-40 15,0 4 48-15,0 2 8 16,0 0 0-16,0 2 40 0,0 1-40 0,0 5 0 16,0 2 0-16,0-1 16 15,0 5 24 1,0-1 0-16,0-3-40 0,0-7 8 15,0-2-8-15,5-1 8 16,-1-9-16-16,4 0 8 0,3 0 528 16,10-6-48-16,3-10-136 15,4-3 1-15,0-7-17 32,4 1-40-17,-1-3-56-15,-3-1-96 0,0 4-88 16,-5 2 24-16,2 4-80 0,-1 4 16 15,-4 2-8-15,-5 3 0 0,-3 4 0 16,-3-1 0-16,2 5-8 31,1-1 8-31,-3-1-8 16,-6 4 16-16,1-3-16 0,0 3-72 16,-4 0-736-16,0 0-129 0,0 0-487 15,0 7-488-15,0 5-25 0,-4 1-3112 16</inkml:trace>
  <inkml:trace contextRef="#ctx0" brushRef="#br1" timeOffset="-94263.65">617 2502 4232 0,'0'0'1681'0,"0"0"-705"0,0 0-744 15,0 0-96-15,-4 0 104 16,4 0-56-16,0 0 1448 0,-4 0-295 0,4 0-465 15,0 0-192 17,0 0 8-32,0 0 80 15,0 0-31-15,0 0-193 0,0 0-304 16,0 0-144-16,0 0-88 16,0 0 80-16,0 0-80 0,0 0 48 31,0 0 80-31,0 0 40 0,0 0 24 15,0 0 40-15,0 0 72 16,0 0-56-16,0 0-256 0,0 0 0 16,4 0 0-16,0 0 8 0,12 0 56 15,4-7 208-15,8-2-96 0,7 2-56 47,1-2-24-47,-4-1-16 16,-4 4 16-16,-8 3-88 0,-8 0 0 15,0 0 0-15,-8 3-8 16,0 0 0-16,0 0-80 0,0 0-544 16,12 0-800-16,0 3-633 15,0 0-2328 1</inkml:trace>
  <inkml:trace contextRef="#ctx0" brushRef="#br1" timeOffset="-92797.73">4438 2416 5145 0,'0'0'1592'0,"0"0"-632"0,0 0 544 31,0 0-135-31,0 0-249 16,0 0-152-16,0 0-48 0,-20-13-55 15,20 13-65-15,0 0-120 16,0 0-144-16,0 0-16 0,0 0 16 0,0 0-16 15,0 0 24 1,0 0-31-16,0 0-81 16,0 0-184-16,0 0-96 0,8 0-8 15,4-3-40-15,4-1-8 16,4-1-32-16,8 2-8 16,0-1-48-1,3 1-8-15,-3 3 0 16,0 0 0-1,-3 0-1144-15,-2 0-937 16,-7 0-1015-16,-1 0-2986 16</inkml:trace>
  <inkml:trace contextRef="#ctx0" brushRef="#br1" timeOffset="-91879.93">5936 2421 4705 0,'0'0'1648'16,"0"0"-672"-16,0 0 16 0,0 0-24 15,-44-8-47-15,40 8-73 0,4 0-88 16,0 0-96-16,0 0-128 0,0 0-176 16,0 0-64-1,0 0-40-15,0 0-95 16,4 0 63-16,5 0 48 16,2 0 256-16,6 0-64 0,6 0-192 15,1 0-48-15,8 0-32 16,0-3-48-1,-1 3-48-15,-3-3-24 16,-11 3 16-16,-6 0-24 16,-11 0-16-16,0 0-48 15,0-4-656-15,-28 4-640 16,4-7-1545-16,0 2-8161 0</inkml:trace>
  <inkml:trace contextRef="#ctx0" brushRef="#br1" timeOffset="-76358.1">7881 3610 10722 0,'0'0'4545'0,"0"0"-3457"15,0 0-440-15,0 0 200 16,0 0 289-16,0-3-33 0,0-4-328 16,0 1-192-16,0 0-248 0,0-7-184 0,0 1-8 31,0-5-24-31,-8 1 24 15,-1-5 24-15,-6 1-96 0,-6 4 104 16,2 0-80-16,-5 16 24 16,-4 0-112-16,-4 13-8 0,0 15 8 15,4 14-16-15,4 2 8 32,13 7-48-17,7-4-40-15,4-6-8 0,4-8-176 16,11-7 104-16,5-17 72 15,5-9 96-15,3-3 80 0,0-22 16 16,-2-15-48 0,2-6-32-16,0-8-16 15,-7 2 8-15,-6 4 48 0,-2 11-48 16,-9 15 248-16,-1 9 32 16,-3 13-232-16,0 0-56 0,0 19-248 31,0 13 248-31,0 8 16 15,0 9 40-15,0-2-40 0,8 1-8 0,5-7-8 16,2-3-168-16,5-9-224 0,8-7-160 16,0-12-40-16,12-10-224 15,3-7 376-15,2-24 40 0,-6-8 88 16,1-24 256-16,-3-20 56 47,-10 1 0-47,-7 12 16 0,-16 10 64 0,-4 18 280 15,0 7 80-15,0 3 344 16,-4 17 48-16,-4 12-456 0,-4 3-376 16,0 15-48-16,-3 17 0 15,-2 13 40 1,6 12 0 0,2 3 8-16,5 1-8 0,4-1-312 0,0-3-408 15,16-13-256-15,9-5-313 16,6-14-751-16,5-16 208 0,7-9 231 15,10-12-55-15,3-27-32 32,3-21 1696-32,1-29 64 0,-9-28 880 15,-2-7-32-15,-25 23-168 0,-17 31 56 0,-7 31 417 16,-3 20 1047-16,-10 0-231 16,-6 10-1017-16,-2 6 8 0,-7 3-632 31,4 28-320-31,-8 17 96 0,4 18 96 15,1 23-168-15,11 13-40 16,5 2 40 0,11-15-80-16,0-23-16 15,3-15-112-15,13-7-784 0,16 20-456 16,-4-11-1345 0,3-4-3232-1</inkml:trace>
  <inkml:trace contextRef="#ctx0" brushRef="#br1" timeOffset="-75787.91">9394 3292 10570 0,'0'0'2336'15,"0"0"233"-15,0 0-217 0,0-76-519 16,0 67-305-16,0 2-352 16,0 3-440-16,0 4-287 15,0 0-433-15,0 20-16 0,0 9-24 16,-7 21 24-16,-1 26 80 16,3 1 8-16,-3-4-32 0,8-12-40 15,0-14-16-15,0 6-40 31,0 2-288-31,0-8-361 0,0-5-927 0,0-11-1233 16,0-11-2160-16,0-13-3657 16</inkml:trace>
  <inkml:trace contextRef="#ctx0" brushRef="#br1" timeOffset="-75170.81">9582 3302 5129 0,'0'0'6993'16,"0"0"-5313"-16,0 0 625 0,0 0-329 31,0 0-903-15,0 0-641 0,0 0-432-16,3-16 8 0,-3 51 88 15,-3 9 144-15,-5 10-64 16,-8 16 0-16,8 0-160 15,-4-3 40-15,4 2-8 0,0-12-48 16,4 7 0-16,4-16-56 16,0-7-360-16,4-9-216 0,8-16-81 15,4-10-159 1,4-6 328-16,8-19 464 16,0-12 80-16,-1-14 64 15,1-9-56-15,0 0 64 0,-12 3 240 0,0 13 448 16,-12 16 249-16,1 15-153 15,-5 7-856-15,0 22-24 0,0 10 24 16,0 13 200-16,0 2-72 16,0 4-16-16,0-7-112 0,15-9-208 15,5-7-208-15,8-7-48 32,0-16-88-32,8-5-49 0,0-15 201 0,-1-21-192 15,-3-4 200-15,-4-14 248 16,-8-4 128-16,-8 5 16 15,-4 1 312-15,-8 11 456 0,0 16 489 0,0 15-457 32,-8 10-328-32,-8 10-352 15,0 19 56-15,-4 12-56 0,12 9-24 16,0 7 24-16,8 1-112 16,12-3-8-16,12-9-384 0,8-8-264 31,4-10-360-31,3-11-185 15,17-17-951-15,-11-12 95 16,-6-18-5544-16</inkml:trace>
  <inkml:trace contextRef="#ctx0" brushRef="#br1" timeOffset="-74970.33">9279 3396 8833 0,'0'0'5834'0,"0"0"-4378"0,0 0-632 16,0 0-576 15,0 0 384-31,136 17 969 16,-21-11-721-16,13 1-344 0,-21-1-520 15,-19-6-16-15,-45 0-2513 16,-15 0-7465-16</inkml:trace>
  <inkml:trace contextRef="#ctx0" brushRef="#br1" timeOffset="-74253.02">11211 3356 11442 0,'0'0'3801'0,"0"0"-1489"15,0 0-335-15,0 0-665 0,0 0-216 16,0-61-168-16,0 61-295 16,0 0-321-16,0 3-312 0,0 20-64 0,0 12 64 31,-4 9 192-31,-3 10-8 16,-2 6-64-16,1 1-16 0,1-1-32 15,-6-3 0-15,9 0-24 16,-4-5-40-16,5-5 0 0,3-3 32 15,0-6-40-15,11-3-272 32,13-6-304-32,16-10-465 15,16-3-367-15,36-13-864 16,-16-3-1673-16,-13 0-1480 0</inkml:trace>
  <inkml:trace contextRef="#ctx0" brushRef="#br1" timeOffset="-73582.57">11498 3807 4544 0,'0'0'4585'15,"0"0"-3312"-15,0 0-569 0,0 0-176 0,0 0 424 32,0 0 248-32,0 0 441 15,0 0-177-15,0 0-240 0,0 0-359 16,28-19-113-16,-4 6-456 15,0-6-296-15,-5 0 0 0,2-4-56 16,-5 1 48-16,-12 0 0 31,-4 3-128-31,0 3 136 16,-9 7 48-16,-14 9 0 16,-9 0 128-16,0 22 56 0,-4 7 16 15,4 11 40-15,9 8-64 16,10 3-176-16,13 3-24 0,4-3-24 31,24-7-440-31,16-8-736 16,8-11-945-16,7-13-79 0,1-12-57 0,0-6-87 15,-4-19-585-15,-4-14 801 16,-12-12 2128-16,-9-2 592 16,-6-1 1576-16,-14 7 433 15,-11 7-33-15,0 15 377 16,0 16-737-16,-11 9-1527 15,-6 9-465 1,-2 16-128-16,-5 11 0 31,7 8-40-31,-2 1 0 16,10-1-48-16,2-2 0 0,7-8-40 16,0-11-392-16,4-11-385 15,16-8 537-15,4-4 192 0,8-16 88 0,3-12-368 16,1-7 40-16,-4-9 152 0,-8-5 176 15,-4 5 112-15,-4 9 224 0,-12 9 240 32,0 13 385-32,-4 10-617 15,0 3-344-15,0 26-72 0,-8 2 72 16,0 14 96-16,0 2-96 16,8 0 0-1,0-2-1249-15,4 0-1055 16,12-17-601-16,4-9-2224 0</inkml:trace>
  <inkml:trace contextRef="#ctx0" brushRef="#br1" timeOffset="-73281.86">12399 3664 11002 0,'0'0'3817'31,"0"0"-2961"-31,0 0-328 16,0 0 408-16,-76 88-128 0,48-39-352 0,4 1-296 15,8-3-96-15,9-3-128 16,3-2-392-16,4-13-520 16,0-13 112-16,11-7 240 15,-3-9 624-15,5-6 232 16,-6-16 472-16,-7-10 544 0,0-9 49 16,-12-4-137-16,-8 4-216 15,-8 6-408-15,4 3-288 16,-4 13-240-16,9 13-8 0,7 6-816 31,12 9-1584-15,0 11-1785-16,16-5-2169 0</inkml:trace>
  <inkml:trace contextRef="#ctx0" brushRef="#br1" timeOffset="-72896.52">12502 3771 11146 0,'0'0'3929'0,"0"0"-2089"0,0 0-256 16,0 0-895-16,0 0-689 16,0 0 120-16,0 0-120 0,16 83 152 15,-16-42-64-15,0 1-16 16,5-8-72 0,-5-4-272-1,0-12-48-15,0-8-153 0,0-4-55 16,3-6 328-16,1 0 200 15,8-19 0-15,4-6-112 16,4-13 96-16,4-6 8 0,-4-1 8 31,8 0 8-31,-9 14 216 16,-2 6 504-16,-6 14 105 0,-2 11-329 0,-9 11-504 0,4 17 152 16,-4 10 120-16,0 3-8 15,0 3-160-15,0-2-56 16,0-7-48-1,0-10-424-15,7-6-504 16,9-9-369-16,4-10-487 16,16-16-761-16,-8-10-2784 0,0-6-1096 0</inkml:trace>
  <inkml:trace contextRef="#ctx0" brushRef="#br1" timeOffset="-72611.43">12925 3763 2936 0,'0'0'8090'15,"0"0"-4865"-15,0 0-1609 16,0 0-1376-16,0 0 96 0,0 0 96 15,4 56-72 1,3-37-24-16,1-3-224 16,9-3 96-16,-2-10-136 0,9-3 216 31,0 0-288-31,-3-13-232 16,-2-9-72-16,-7-10 160 0,-8 0 136 15,-4-2-8-15,0-1 16 16,-12 6 472-16,0 7 56 15,-4 9 273-15,4 13-481 16,-3 3-320-16,2 23-48 0,2 5 48 16,2 13-8-16,5 5 8 15,4 2-56-15,0-1-368 16,24 4-1505-16,4-9-1976 0,0-17-3528 0</inkml:trace>
  <inkml:trace contextRef="#ctx0" brushRef="#br1" timeOffset="-72295.08">13442 3664 9570 0,'0'0'3128'15,"0"0"-95"-15,0 0-32 16,0 0-1529-16,0 0-1200 16,0 0 16-16,0 0 48 15,-79 76-160-15,55-20-80 16,8-1-96-16,0-1-496 0,12-13-456 15,0-5-265-15,4-17 329 16,0-13-8-16,4-6 688 0,8-13 208 31,-4-18 200-31,4-11 72 16,-8-6 432-16,-4-2 177 16,0-2-9-16,-12 8-320 15,0 6-184-15,-4 13-96 0,9 12-248 16,-2 13-24-16,9 0-568 15,0 16-848 1,9 9-785-16,34 4-119 0,-3-8-1729 16,4-7-2553-16</inkml:trace>
  <inkml:trace contextRef="#ctx0" brushRef="#br1" timeOffset="-72047.74">13749 3686 10426 0,'0'0'5097'0,"0"0"-2369"0,0 0-447 16,0 0-937-16,0 0-664 15,-44-35-352-15,24 51-320 0,5 12-8 16,7 7-96-16,3 10-16 16,5 6-648-16,9 0-400 0,10 0-552 31,5-8-377-31,0-4 353 16,-8-7 728-16,-11-10 519 15,-5-2-295-15,-17-12 784 16,-18-2 328-16,-5-6 136 0,-8 0-111 15,1-14-353-15,10-6-1961 0,18-2-7681 16</inkml:trace>
  <inkml:trace contextRef="#ctx0" brushRef="#br1" timeOffset="-71909.74">13992 3619 14475 0,'0'0'3096'16,"0"0"-1583"-1,0 0-905-15,0 0-608 0,0 0-224 16,0 0-3601-16,0 0-4825 16</inkml:trace>
  <inkml:trace contextRef="#ctx0" brushRef="#br1" timeOffset="-70459.5">15483 10544 11402 0,'0'0'2689'0,"0"0"-697"15,0 0-32-15,0 0-367 47,0 0-353-47,0 0-288 0,0 0-440 0,0-7-408 16,-4 27-104-16,-5 8 0 15,2 11 48-15,-5 5 0 0,3-3-40 16,9-3-8-16,0-9-8 16,0-11-88-1,21-5 96-15,7-13 144 0,15 0 152 16,17-22-128-16,3-10-40 15,21-15-32-15,21-20 0 0,13-15-7 16,-10 8-33-16,-29 17-56 16,-30 25 8-16,-33 20 8 31,-8 6-16-31,-4 6-96 0,-4 0-137 0,-4 6-375 0,-20 19 144 16,-8 11-952-16,-20 21-1681 15,8-7-2152-15,5-12-5217 0</inkml:trace>
  <inkml:trace contextRef="#ctx0" brushRef="#br1" timeOffset="-68802.26">13163 14893 10362 0,'0'0'2616'0,"0"0"-271"16,0 0-425-16,0 0-375 0,0 0-217 16,0-38-208-16,0 38-560 15,0 19-424-15,-4 26-128 0,-7 32 256 16,3 17 56 15,-1 2-152-31,2-23-96 0,3-23-8 16,4-22-56-16,0 5 0 15,8-5-8-15,8-8-80 16,20-17 56-16,31-10 24 0,36-41 120 31,41-31 0-31,15-12-64 0,-11-12-48 0,-32 8 0 16,-49 29 0-16,-31 21 56 0,-16 23-16 16,-16 16-40-16,-4 6-8 15,0 0-72-15,-11 3-272 16,-10 19-128-16,-11 10-256 0,-7 24-1720 31,2-4-2890-31,14-8-6200 0</inkml:trace>
  <inkml:trace contextRef="#ctx0" brushRef="#br1" timeOffset="-64329.21">9434 4648 1744 0,'0'0'10058'0,"0"0"-7553"0,0 0-737 0,0 0-392 15,52-89 9-15,-48 72-89 16,0 9-128-16,-4-2-240 16,0 3-416-16,-16 1-200 0,-8 4-48 15,-8 2-159-15,-7 0-41 16,-6 5-16-1,2 9-40-15,-1 5 0 0,8 2-8 16,8 5-48-16,9 6 40 16,6 2 0-16,13 4-8 0,0 4-65 15,24 2 17-15,12 1-8 16,8-4 24-16,4 0-8 16,0-5-64-16,-5-2 24 15,-7-5 96-15,-4-1-8 0,-16 1-8 16,-8-4-56-16,-8-3-48 15,-4-2 72-15,-24-7 48 0,-8-1 88 16,-7-5 152-16,-5-5-16 47,4-2-56-47,4-7-63 0,8-11 23 16,13-11-128-1,14-12-192-15,5-6-393 16,20-7-863-16,52-22-2577 0,-9 15-1032 15,2 10-6657-15</inkml:trace>
  <inkml:trace contextRef="#ctx0" brushRef="#br1" timeOffset="-64113.1">9845 4492 12362 0,'0'0'4321'0,"0"0"-2689"16,0 0-79-16,0 0-281 31,0 0-528-31,0 0-664 0,0 0 16 15,-4 76 344-15,-8 7-88 16,8 19-256-16,-4 2-24 16,8-14-72-16,0-27-296 0,0-25-520 15,0 0-936-15,0-7-2369 32,0-12-1672-32</inkml:trace>
  <inkml:trace contextRef="#ctx0" brushRef="#br1" timeOffset="-63943.86">9713 4781 13242 0,'0'0'2993'0,"0"0"-1681"0,0 0-744 16,0 0-488-16,0 0 136 0,84 16-160 16,-32 3-56-16,8-3-1488 0,31 3-1360 15,-15-6-2450-15,-9-7-2519 0</inkml:trace>
  <inkml:trace contextRef="#ctx0" brushRef="#br1" timeOffset="-63643.13">10347 4816 4793 0,'0'0'5985'0,"0"0"-3265"0,0 0-15 15,0 0-713-15,0 0-735 16,-88-69-249-16,56 69-280 31,0 6-184-31,4 13-288 16,4 10-248-16,13 2 40 0,7 4-48 15,4-4-72-15,7-1-208 0,18-11-96 16,6-13 288-16,9-6 88 16,-4-4-64-16,0-17 8 31,-4-9 56-15,-13 2 0-16,-2 3 0 0,-9 3 192 15,-5 9 336-15,-3 10-104 0,0 3-120 16,-7 16-304-16,-1 15 16 0,-1 7 32 31,5 6 16-31,4 5-64 16,0-5-536-16,21-6-552 0,3-9-1393 15,27-20-7-15,-10-9-89 16,-2 0-4048-16</inkml:trace>
  <inkml:trace contextRef="#ctx0" brushRef="#br1" timeOffset="-63458.26">10729 4473 13234 0,'0'0'4145'16,"0"0"-2224"-16,0 0-1065 16,0 0-784-16,0 0 368 0,-8 80 168 15,8-32-24-15,0 8-272 32,8 8-160-32,8-1-56 0,5 4-96 0,-2-4-416 15,1-2-872-15,-12 2-977 16,-8-22-2808-16,0-11-7009 0</inkml:trace>
  <inkml:trace contextRef="#ctx0" brushRef="#br1" timeOffset="-63273.41">10502 4759 12066 0,'0'0'2721'0,"0"0"-713"31,0 0-816-31,0 0-696 0,92-19-392 0,-36 19-32 16,7 0 33-16,29 2-105 0,-17 9-1241 0,-6-8-3272 15</inkml:trace>
  <inkml:trace contextRef="#ctx0" brushRef="#br1" timeOffset="-62455.86">11080 4753 8425 0,'0'0'6658'0,"0"0"-4466"15,0 0-311-15,0 0-337 16,0 0-640-16,0 0-456 16,0 6-320-16,4 23 184 0,-4 12 128 31,0 7-224-31,4 6-136 0,-4 3-80 31,0-3-320-31,4-10-632 16,-4 1-1064-16,0-17-2601 0,4-15-2561 15</inkml:trace>
  <inkml:trace contextRef="#ctx0" brushRef="#br1" timeOffset="-62039.25">11260 4607 9514 0,'0'0'7145'0,"0"0"-5201"0,0 0-495 31,0 0-777-31,0 0-640 15,0 0-32-15,0 0-136 0,0 0 128 16,23 35-688-16,-7-13-1345 16,8 0-639-16,-8-6 319 0,8-4 153 0,-9-2 1224 15,2 0 768-15,-10-4 216 0,-3-4 672 32,-4 3 576-32,0-3 688 15,-4 5 305-15,-11-2-49 0,-1 6-599 16,4 5-721-16,-1-1-376 31,10 5-432-31,3 2 16 0,16 3-80 0,12 8 0 16,8-2-496-1,3 7 88 1,1 0-184-16,-12-3-193 0,-4-7 417 16,-16-3 200-16,-8-9 8 15,-4 1 160-15,-19-12 456 16,-10 2 281-16,-3-7-33 15,-4 0-264-15,5-9-112 16,3-14-328-16,8-9-400 0,16 1-2177 16,8 6-4792-16</inkml:trace>
  <inkml:trace contextRef="#ctx0" brushRef="#br1" timeOffset="-60820.74">11924 4813 11682 0,'0'0'2096'0,"0"0"-287"16,0 0-17-16,0 0-167 16,0 0-473-16,-67-45-224 0,39 68-248 31,4 6-216-31,1 12-224 16,10 9-144-16,5 0-96 0,8 5-8 15,16-7-304-15,16-7-832 0,8-12-400 16,28-13-825-16,-12-10-543 0,0-6-2466 15</inkml:trace>
  <inkml:trace contextRef="#ctx0" brushRef="#br1" timeOffset="-60188.03">12184 4936 2592 0,'0'0'9306'0,"0"0"-5297"16,0 0-1385-16,0 0-1143 0,0 0-857 15,0 0-248-15,0 0-96 31,-60-5-272-31,56 23 128 16,4 1-128-16,0-6-8 0,16-3-432 0,0-7-16 0,7-3 80 16,5-6-368-16,-4-10 8 15,0 0 503-15,-12 0 225 0,-4 7 529 32,-8 6 575-32,0 3-224 15,0 3-384-15,-4 13-248 16,-4 9-104-1,4 0-136-15,4 7 56 16,0-4-64-16,21-6-464 16,2-9-120-16,13-7 8 0,4-6 64 15,3-12-368 1,6-20-81-16,2-19 281 16,1-24 504-16,-8-24 176 0,-17 4 72 15,-10 15 112-15,-17 29 800 0,0 20 369 16,-4 1 191-16,-4 12-328 0,-8 8-368 31,4 10-543-31,-4 17-305 16,-4 24-120-16,8 19 112 0,8 19 8 15,4 1 0-15,4-14-249 16,20-12-487-16,4-18-552 16,15-5 24-16,6-8 80 15,10-21 399-15,1-4 313 0,-5-31-328 16,10-26-96-16,-10-27 360 15,-11-23 536-15,-16-4 32 0,-20 17 560 16,-8 29 1016-16,-8 36 337 31,-12 12-113-31,-4 6-512 0,1 13-551 16,-10 0-473 0,1 35-224-16,5 25 0 15,11 29-24-15,16 22 24 0,7 0-72 16,21-15-504-16,17-20-961 15,-6-35-2216-15,-3-15-3184 16</inkml:trace>
  <inkml:trace contextRef="#ctx0" brushRef="#br1" timeOffset="-59787.04">13395 4654 17539 0,'0'0'2489'31,"0"0"-2225"-31,0 0-176 16,0 0-24-16,-12 107-48 16,12-71 48-16,0-1-64 0,12-6-904 15,8-6-857-15,3-15-183 16,5-8 256-16,0-6 135 0,4-16 737 31,-8-13 816-15,-4-6 696-16,-4 0 504 15,-8-1 793-15,-4 7 735 0,-4 10-399 16,0 12-585-16,0 13-679 16,0 0-825-16,-4 22-232 15,-4 16-16-15,8 10 16 0,0 9-16 0,0 3-128 16,12 11-241-16,4-5-23 0,-5 4 232 16,-6-6 104-16,-5-7 56 15,-20-7-48-15,-16-6 48 16,-16-12 8-16,-8-9-8 0,-27-23-456 31,11 0-1800-31,9-10-4554 0</inkml:trace>
  <inkml:trace contextRef="#ctx0" brushRef="#br1" timeOffset="-59348.32">10239 5673 8513 0,'0'0'9730'16,"0"0"-7569"-1,0 0-505-15,0 0-688 16,0 0-479-16,0 0-345 0,0 0 184 16,20 63-40-16,-12-21-160 15,-3 6-120-15,2-1-8 16,-3-3-304 0,0-2-529-16,0-13-1143 15,4-13-3457 1,0-16-6018-16</inkml:trace>
  <inkml:trace contextRef="#ctx0" brushRef="#br1" timeOffset="-59179.08">10502 5407 6913 0,'0'0'11122'0,"0"0"-9161"16,0 0-689-16,0 0-640 0,0 0-632 15,0 0-40-15,-4 9-200 16,4 61-736-16,4-6-3289 15,4-4-3313 1</inkml:trace>
  <inkml:trace contextRef="#ctx0" brushRef="#br1" timeOffset="-58461.77">10626 5873 888 0,'0'0'14355'0,"0"0"-12379"0,0 0-760 16,16-79-271-1,-4 51-137-15,8-4 96 16,-1-4-424 0,13 5-192-16,0 6-184 15,0 6-104-15,3 12 0 0,-2 7-72 16,-10 16 64-16,-2 19-144 16,-10 9 64-16,-7 8 80 0,-4-2-8 15,0-2 8-15,0-11 8 16,-8-7-80-16,8-15-8 0,0-8-56 15,0-7 144-15,17-10-8 16,11-21-264-16,11-8-40 0,9-9 184 16,0 4 80-1,-5 2 40-15,-2 11 8 16,-13 12-32 0,-5 17 32-16,1 2 8 0,-4 19 112 15,1 9 24-15,2 4-72 16,5-1-64-16,11 1-8 0,2-10-352 31,10-6-1272-31,5-10-577 16,4-6 121-16,3-6-1 15,-3-19 465-15,-8-7 960 0,-12-7 656 0,-12-7 1032 16,-17-3 520-16,-11 2 553 16,-11 6 727-16,-25 9-543 15,-12 13-897-15,-3 13-560 16,-5 6-144-16,0 22-223 15,9 13-201-15,14 9-168 16,10 7-88-16,19-3-8 0,4-1-288 16,19-9-305-16,17-9-111 0,8-14 136 15,7-15 312 1,9-6 256-16,-4-23 0 16,0-12 240-16,0-23 584 15,-13-21 217-15,-15-23-385 0,-11 10-192 16,-17 22-8-1,-4 24 0-15,-9 27 160 0,2 6 0 32,-2 10-184-32,2 9-272 15,-5 12-160-15,0 42-120 16,8 32 48-16,8 32-184 0,8 9-424 16,24-22-304-16,7-32-416 15,17-23-929-15,-4-22-3592 0,-8-4-1377 0</inkml:trace>
  <inkml:trace contextRef="#ctx0" brushRef="#br1" timeOffset="-58013.92">12304 5680 6993 0,'0'0'9154'32,"0"0"-6770"-32,0 0-639 0,0 0-1345 15,0 0-328-15,35 0 48 0,-12 9 264 16,5 0-144-16,0-2-56 15,0-7-184-15,4 0-8 0,-8-9-336 16,-8-14 32-16,-8-2 208 16,-8-3-16-16,-8-1 120 15,-19 6 648-15,-5 8 32 16,-5 12-48-16,5 3 57 16,4 18-265-16,9 14-208 0,15 10-216 15,4 2-40-15,20 4-80 31,15-7-280-31,10-6-265 0,2-13-495 16,9-9 240-16,-4-13-176 16,-9-6-345-16,-2-17 873 15,-9-5 568-15,-13 3 1393 16,-6-4 639-16,-6 12-200 0,-7 9-495 16,0 8-305-16,0 13-736 15,0 18-288 1,0 29 160-16,0 32-112 15,0 35 16-15,4 13-64 0,-4-7 104 16,0-21-112-16,-4-40-456 0,-3-18-160 16,3-22-240-16,4-13-977 15,0-6-2368-15,0-10-3280 0</inkml:trace>
  <inkml:trace contextRef="#ctx0" brushRef="#br1" timeOffset="-57760.05">12725 5677 14243 0,'0'0'4456'0,"24"-83"-3543"15,-3 48 679-15,2 7-544 16,1 8-352-16,4 14 81 16,4 6-249-16,3 4-280 0,-3 27-248 15,0 7 0-15,-12 13-80 31,-12 9-96-31,-8-2-320 16,-15-1-105-16,-26-4-31 0,-6-12 64 16,-5-3-112-16,8-11-168 0,9-12-272 15,22-15-817-15,13 0-847 0,9-15-2738 16</inkml:trace>
  <inkml:trace contextRef="#ctx0" brushRef="#br1" timeOffset="-56842.2">13219 5785 13898 0,'0'0'4249'16,"0"0"-3088"-16,0 0-745 31,0 0-296-31,0 0 136 0,0 0 8 16,80-10-112-16,-52 1-152 15,-5-1 0-15,2-3-304 0,-9-2 64 16,-12-2-24-16,-4 2 168 15,0-1 96-15,-20 6 240 16,0 7-64-16,0 3 304 16,0 3 64-16,8 16-256 0,8 7-72 15,4 6-112-15,8-4-88 0,16 1-16 16,8-7-72-16,8-6-320 16,-5-13 0-16,6-3 136 15,-6-10 72 1,-3-12 104-16,-8-3 80 0,-4 0 168 15,-4 2 144-15,-4 5 280 16,-8 5-64-16,-4 9-32 0,3 4-496 16,2 6-96-16,-1 14 48 0,4 2 48 47,3 0 48-47,6-3-48 0,-2-6-40 15,2-10-160-15,7-3 192 16,-1 0-40-16,1-16-168 0,0 0-104 15,0-6 176-15,-4 0 80 16,-8 10 56-16,0-1 0 16,-8 7 8-1,4 6 96-15,0 0-96 0,4 12 64 0,4 7 16 16,12 6-8-16,4-6-72 16,7 3-144-16,10-6-224 0,6-6-368 15,8-4-64-15,1-6-577 31,1 0-439-31,-10-16 680 0,-7-9 824 16,-9-7 312 0,-14-5 960-16,-14 1 624 15,-11 1 169-15,0 7-209 0,-23 5-360 16,-5 11-544-16,-8 5-256 16,-4 7-112-1,0 0-39-15,4 17-225 16,8 5 0-16,4 6-8 0,9 4-8 15,15-1-41-15,0-2-39 0,8-1-208 16,16-8 104-16,11-4 48 31,1-10 56-31,4-6 88 16,4-6 48-16,-4-20 0 0,-5-12 104 0,-3-10 304 16,-12-21 121-16,-8-20 7 15,-8 6-192 1,-4 7-80-16,-4 15 24 0,-8 24 48 15,-4 5 112-15,4 10-72 32,1 15-400-32,-5 7-24 0,-5 26-96 15,2 28 48-15,3 28 48 16,12 24-24-16,4-5-240 0,7-19-320 16,14-25-488-16,18-3-497 0,-7-10-2719 15,4-9-1762-15</inkml:trace>
  <inkml:trace contextRef="#ctx0" brushRef="#br1" timeOffset="-56156.07">14746 5756 13530 0,'0'0'3769'32,"0"0"-3241"-32,0 0-368 0,0 0 168 0,0 0 529 15,0 0-121-15,84 12-336 16,-61-12-176-16,5 0-104 0,-4-5-48 15,-9-11-72-15,-2 0-80 16,-9-4-40 15,-4 1-32-31,0 4 152 0,-17 2 432 16,6 10 104-16,-1 3-112 16,0 0-112-16,8 6-200 0,4 11-112 15,0-5 8-15,4 3 0 16,16-4 48-16,8-2 24 15,4-9 88-15,-1 0-160 16,5-3-8-16,-8-10-8 0,0-4 8 16,-12 5 0-16,-8-1 56 15,0 4 200-15,-8 6 32 0,0 3-80 16,0 0-208-16,0 3-104 47,0 10 32-47,0 6 72 0,8-4 0 15,4 2-184-15,8-2 8 0,4-8-232 16,4-4-80-16,4-3 120 16,3-3-152-16,1-13-56 0,-4-1 64 15,0-2 208 1,-8-6 80 0,4-3 80-16,-4-4-88 0,8-9-8 0,7-16-209 15,17-26-1191-15,8-21-776 16,7-23-401-16,-7-4 2489 0,-20 33 328 15,-20 31 3825-15,-16 35-1633 32,-4 23 785-32,-4 6-825 0,0 3-871 15,-15 16-1001-15,-18 35-200 0,-3 31 64 0,0 22 16 16,8 8-64 0,13-10-88-16,15-27 48 0,0-21-56 0,12-13-272 31,8-8-272-31,12-3-233 15,39 9-871-15,-3-7-3353 0,-5-16-6281 16</inkml:trace>
  <inkml:trace contextRef="#ctx0" brushRef="#br1" timeOffset="-56024.58">15654 5210 4304 0,'0'0'7002'0,"147"6"-7002"31,-75 1-1904-31</inkml:trace>
  <inkml:trace contextRef="#ctx0" brushRef="#br1" timeOffset="-55307.26">16164 4517 11122 0,'0'0'5793'0,"0"0"-4409"0,0 0-895 0,0 0-489 15,0 0-81-15,0 0 81 0,15 86-8 16,-15-54-1080-16,0-7-1384 31,0-8-2441-31</inkml:trace>
  <inkml:trace contextRef="#ctx0" brushRef="#br1" timeOffset="-55169.26">16327 4534 10610 0,'0'0'4897'15,"0"0"-2305"1,0 0-1255-16,0 0-969 15,0 0-368-15,0 0-56 0,0 0 56 16,0 0-1737-16,40 82-3200 16</inkml:trace>
  <inkml:trace contextRef="#ctx0" brushRef="#br1" timeOffset="-54367.28">7059 3016 12682 0,'0'0'2801'0,"0"0"-1969"15,0 0-736-15,0 0-88 0,0 0 120 16,68 22 96-16,-59-9-24 31,-2 3-120-31,-3-1 40 16,4 1-120-16,5-3-1488 0,-2-7-1345 16,2-2-3040-16</inkml:trace>
  <inkml:trace contextRef="#ctx0" brushRef="#br1" timeOffset="-54220.16">7315 2946 8449 0,'0'0'7442'16,"0"0"-5938"-16,0 0-1480 0,0 0 24 31,0 0-48-31,0 0 64 0,0 0-16 16,19 77-48-16,2-55-688 15,-10-7-2120 1,2 1-10755-16</inkml:trace>
  <inkml:trace contextRef="#ctx0" brushRef="#br1" timeOffset="-44750.34">9753 10255 11042 0,'0'0'4145'16,"0"0"-2225"-16,0 0-560 0,0-6-279 16,0 6-105-16,0 0-168 15,0 0-256 1,0 0-288-16,0 0-152 0,0 2-112 15,0 9 8-15,0 10 24 0,-3 2-32 16,-2-1-200-16,1 3-576 16,4-2-1032-1,0-5-2161-15,12-8-784 16,4-7-3145-16</inkml:trace>
  <inkml:trace contextRef="#ctx0" brushRef="#br1" timeOffset="-44596.72">9868 10207 11602 0,'0'0'2408'0,"0"0"-287"0,0 0-841 16,0 0-544-16,0 0-216 15,0 0-263-15,0 0-169 16,0 0-32-16,0 0-40 16,0 29-16-16,9 6-457 0,-5 0-1935 31,3-7-2873-31</inkml:trace>
  <inkml:trace contextRef="#ctx0" brushRef="#br1" timeOffset="-43540.94">15108 10232 5089 0,'0'0'6065'0,"0"0"-4345"16,0 0-55-16,0 0 95 15,0 0-40-15,0-8-631 16,0 8-457-16,-4 0-288 0,4 0-200 16,-8 8-40-16,4 9 120 15,-8-2-56-15,0 4-32 0,0 1-80 16,5-5-56-16,-2 1-144 15,9-3-744-15,0-1-1569 0,9-12-1568 16,10 4 1305-16,5-4-2601 0</inkml:trace>
  <inkml:trace contextRef="#ctx0" brushRef="#br1" timeOffset="-43393.83">15255 10224 8633 0,'0'0'2369'0,"0"0"-1289"16,0 0-720 15,0 0-120-31,0 0 440 16,0 0 289-16,0 0-185 0,0 0-336 15,-39 82-296-15,14-54-152 16,6-5-1528-16,3-8-2505 0</inkml:trace>
  <inkml:trace contextRef="#ctx0" brushRef="#br1" timeOffset="12193.88">14207 10176 10922 0,'0'0'2336'16,"0"0"-1175"-1,0 0 87-15,0 0 184 16,0 0-368-16,0 0-135 16,0 0-241-16,0-29-176 0,0 29-72 0,0 0-360 31,0 0-80-31,0 0-8 0,4 12-208 15,5 8 216-15,-2 5 8 16,1 3-8-16,0 4 152 16,4 0-152-16,-4-3 0 0,0-4 0 15,1-3 48-15,-2-2-48 16,1-5 8-16,-4-4-8 16,5-5 136-16,-2-4-128 0,1-2 112 15,8 0 112-15,0-13-128 16,12-6 120-16,0-9-104 0,8-1-24 15,3-5 104-15,5-5-192 16,8 1-8-16,0 4 24 0,-4 5 32 31,-5 3-112-15,-11 7 56-16,-8 10 0 16,-12 6-24-16,-8 0 24 15,-4 3-336-15,0 0-216 0,-16 0-256 16,-8 6 144-1,-4 3-1081-15,-11 7-959 16,7-3-1337-16,8-3-3897 0</inkml:trace>
  <inkml:trace contextRef="#ctx0" brushRef="#br1" timeOffset="45590.71">14044 3282 7177 0,'0'0'5761'0,"0"0"-3896"0,0 0-585 16,0 0-208-16,0 0-280 15,0 0-40-15,4-44-247 16,-4 44-233 15,0 0 40-31,0 7-312 16,0 8-104-16,0 14 96 0,-8 9 16 15,-3 6 192-15,-2 4-64 16,2 0-136-16,2-13 128 0,9-7-128 16,0-9 0-16,9-9 184 0,19-10-136 15,7 0 584 1,21-13-296-16,4-12-184 0,11-7 96 16,-3-9-240-16,3 0-8 15,-7-3 0-15,-12 2-120 16,-12 7-200-16,-16 9-176 0,-12 14-56 31,-12 9-744-15,-16 3-2857-16,-12 12-112 15,-4 1-3425-15</inkml:trace>
  <inkml:trace contextRef="#ctx0" brushRef="#br1" timeOffset="54998.44">7518 1413 10338 0,'0'0'3889'0,"0"0"-2121"16,0 0-272-16,0 0-135 0,0 0-297 0,11-44-376 16,-11 44 56-16,0 0-176 0,5 0-184 31,-5 0 0-31,0 0-384 16,0 2 0-16,0 15-48 15,0 8 48-15,0 6 200 0,4 8-32 16,-4-5-168-1,4 1 136-15,-4-10-136 0,8 0 8 16,-5-11 80-16,10-4-88 16,-1-8 0-1,12-2 80 1,11-9-80-16,29-29 225 0,28-29-225 0,39-28 0 16,9-7 56-16,-20 20 8 15,-33 28-56-15,-43 35-8 0,-20 9 24 31,0 4-96-31,-12 4-201 16,-1-3-255-16,-7 5 0 0,-4 0-520 16,0 7-544-16,-4 2-105 15,-19 5-311-15,-1-2-361 16,4-5-4384-16</inkml:trace>
  <inkml:trace contextRef="#ctx0" brushRef="#br2" timeOffset="166746.98">6988 3194 11562 0,'0'0'3033'16,"0"0"-761"-16,0 0-383 31,0 0-689-31,0 0-168 0,0-19-160 16,0 19-360-16,0 0-64 31,4 0-256-16,4 16-184-15,0 3 352 0,0 6-311 0,-4 7 23 16,0-1-72-16,0 5-137 16,-4-7-399-16,3-4-848 15,-3-6-1080-15,13-16-1401 0,-1-3-400 16,-5-3-2073-16</inkml:trace>
  <inkml:trace contextRef="#ctx0" brushRef="#br2" timeOffset="166916.24">7155 3117 8601 0,'0'0'3081'0,"0"0"-961"0,0 0 209 16,0 0-329-16,0 0-839 16,0 0-681-16,4-28-200 0,-4 34-232 15,0 10 216-15,0 10 264 16,0 6-304 0,0 2 0-16,12 8-224 0,20 8-688 15,4-5-1881-15,-8-14-4760 0</inkml:trace>
  <inkml:trace contextRef="#ctx0" brushRef="#br2" timeOffset="168119.14">16308 4528 12242 0,'0'0'2441'0,"0"0"-649"16,0 0-424-16,0 0-431 15,0 0-145-15,0 0-504 0,-13 12 80 16,5 9 264-1,5 9-384-15,-1 2 40 16,-1 2-168-16,5 1-120 0,0-3 64 16,0-3-64-16,0-1-856 15,0-8-544-15,0-5-1217 0,0-2-520 16,0-13-3664-16</inkml:trace>
  <inkml:trace contextRef="#ctx0" brushRef="#br2" timeOffset="168350.87">16415 4559 5281 0,'0'0'7233'0,"0"0"-4680"0,0 0-993 16,0 0-680-16,0 0 272 15,0 0 49-15,0 0-169 0,0 0-160 16,0 76-456-16,0-47-96 0,-4-1-184 15,0 4-128 1,0 0-8-16,-1-4-680 16,-2 8-1480-16,-5-11-2777 15,4-3-5786-15</inkml:trace>
  <inkml:trace contextRef="#ctx0" brushRef="#br2" timeOffset="169591.51">6829 930 11858 0,'0'0'2233'16,"0"0"-1353"-16,0 0 416 0,0 0-424 15,0 0-280-15,0 0-192 16,0 0-256-16,19-25 104 16,-6 34-104-16,2 4-87 15,2 2 87-15,-2 1-136 31,-2 0 64-31,-6 0-40 0,1-6 32 16,-4-8-24-16,0 3-32 16,-4-5 40-16,5 0 312 0,2 0 256 15,5-5 168-15,12-9-248 16,12-12-392-16,8-3 96 16,3-6-40-16,5 4-128 15,4-4 80-15,-8 5-144 0,-4 11-8 16,-12 5 0-16,-13 7-520 15,-15 7-920-15,-4 3-2585 0,-12 9-664 32,-3 1-3025-17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3-24T12:10:17.42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1773 2076 1768 0,'0'0'8098'15,"0"0"-5714"1,0 0-1272-16,0 0-456 0,0 0 57 16,0 0 335-16,0 0 264 0,4 0-152 15,-4 0-295-15,0 0-337 0,4 0-192 16,-4 0-136-16,4 0-112 31,-1 0-80-31,14 0 40 0,15 0 16 16,27 0 120-16,41 0 120 15,31 0-56-15,21 0-48 0,-1 0-56 16,-12 0 32-16,-27 6 64 0,-20 1-104 16,-29 2-64-1,-18-2-72 1,-14-4 0-16,-4 3 56 15,-6-3-56-15,-5 1 0 16,-8-1 0-16,-4-3 0 0,-4 3-8 16,0-3 8-16,0 0-8 15,4 0-176-15,8 0-712 32,35 3-696-32,-2-3-2337 0,6 0-3161 0</inkml:trace>
  <inkml:trace contextRef="#ctx0" brushRef="#br0" timeOffset="801.93">7956 2098 10562 0,'0'0'2512'15,"0"0"-887"-15,0 0-81 16,0 0-352-16,0 0-192 0,-12 0-143 16,12 0-121-16,0 0-56 31,21 0-184-31,10 0-216 16,33-6 16-16,39-1-152 15,37 4-96-15,19 1 32 0,1-2-32 16,-17 4-40-16,-24 0-8 15,-22 0 8-15,-30 4 0 0,-24-2 0 16,-7-2 40-16,-8 0 16 31,0 0-56-31,-4 0 0 0,-8 0 56 0,-11 0-24 16,-2 0-32-16,-3 0-8 16,0 0 16-16,0 0-16 15,4 0-352 1,0 0-952-16,8 3-1697 15,0 1-55-15,4-1-2153 16</inkml:trace>
  <inkml:trace contextRef="#ctx0" brushRef="#br0" timeOffset="4432.72">8032 3441 3472 0,'0'0'8146'0,"0"0"-6426"0,0 0-199 15,0 0-409-15,0 0-48 16,0 0-8-16,0-57-287 16,12 38-177-16,4-2-376 0,12-2 56 31,4-6-176-31,7 4 24 15,5-4-120-15,4 4-560 0,12 6-1753 0,-8 7-1600 0,-12 12-1112 16</inkml:trace>
  <inkml:trace contextRef="#ctx0" brushRef="#br0" timeOffset="4764.68">9589 3632 13794 0,'0'0'2337'0,"0"0"-385"16,0 0-743-16,0 0-297 0,0 0-208 16,32-86-320-16,-15 70-208 15,14-5-80-15,25-9-96 16,27-4-72-16,-3 8-832 16,20-2-1129-1,-24 12-2079-15,-33 10-3170 16</inkml:trace>
  <inkml:trace contextRef="#ctx0" brushRef="#br0" timeOffset="5435.12">12909 3546 10402 0,'0'0'2648'0,"0"0"-647"15,0 0-761-15,0 0-144 0,0 0-56 16,16-89-423-16,7 64-193 16,18-7-184-1,6 1 8-15,9-8-8 16,8 1-184-16,-5 3-56 15,-3 4-544 1,-8 5-2041-16,-17 10-439 0,-10 9-2498 16</inkml:trace>
  <inkml:trace contextRef="#ctx0" brushRef="#br0" timeOffset="5867.34">14291 3540 10266 0,'0'0'2504'0,"0"0"-1071"0,0 0 135 16,0 0-208-16,0 0-320 15,28-83-63-15,-8 58-289 0,12 0-272 16,4-5-136-16,15-1-184 16,5-1-96-1,8 4-272-15,4 2-1352 16,-17 11-2281-16,-15 8-1240 0</inkml:trace>
  <inkml:trace contextRef="#ctx0" brushRef="#br0" timeOffset="19569.4">12865 3563 4865 0,'0'0'4360'0,"0"0"-2567"16,0 0-769-16,0 0-248 0,0 0-224 16,0 0 385 15,0 0 239-31,0 0-192 0,0 0 112 16,0 0-288-16,0 0-319 15,0 0 63-15,0 0-464 0,0 0 64 31,-4 0-152-31,-4 0 8 16,0-7 144-16,-8 0-152 0,0-2 0 16,-4 3 24-16,0-7 40 0,0 1-64 15,-4 1 0-15,5-1 56 0,-5-1-104 16,0 7 48-16,-1-1-128 0,-3 4 64 16,5 3 16-16,-5 0 48 15,4 0 0-15,0 0 8 16,0 7 24-1,1-1-32-15,-1 0 0 16,-1 0 0-16,1-2 8 0,1 2-8 16,3-3 0-16,-4 4 56 15,5 0-104-15,-2-4 48 0,1 6 0 16,-4-3-24-16,5 1 72 31,-6 1-48-31,-3 2 0 16,4 1 16-16,-4 1-56 0,0 1 40 15,1-1 0-15,3 1-24 16,0 3 24-16,4-4 0 16,1 4 0-16,2 0-24 0,-2 3-24 31,2 3-8-31,-3 1 56 0,5 3-96 16,3-1 104-16,-4 0-16 0,4 0 0 0,4 4 8 15,0-1-56-15,-4 1 56 16,4-4 0-16,4 1-88 15,-4 0 176 1,0-8-88-16,4 1 0 31,-4 0 0-31,0-6 0 16,8 3 0-16,-4-4-48 0,0-1 40 16,4 1-208-16,0 1 208 0,0-1-64 15,0 4 72-15,8 0-8 16,0 2 8-1,0-1 0-15,0 5 48 16,4-3 24-16,0 0-72 0,0 0 0 0,-1 0 48 16,6-2-160-16,-1 1 112 15,3-3-32-15,6-1 32 0,3 2 72 32,3 0 64-32,1-4-136 31,0 1 0-31,0-3 64 0,-4-1-64 0,0-3 8 15,0 1 96-15,0-1-96 0,-5 1 48 16,1-5-56-16,-4 5 0 16,0-4-104-16,4-3 16 0,-4 3-88 15,8-3 168-15,-4 0-184 16,3 0 192-16,1 0-16 16,4 0-136-1,-4 0 144-15,4-6-32 16,-4 6 40-16,0-7 8 0,0 5 48 15,-4 2-104 1,4-4 48-16,-4 1-153 16,-5 0-111-16,-2 0-64 15,2-1 104-15,1-2 104 0,1 3 16 16,-6-3 104-16,9-1 0 0,0-2 0 0,-4-1 8 31,4 4-8-31,-4 0 0 16,4 0 0-16,-5-1 64 15,-6 1-64-15,-2 6 0 0,1-4-96 16,-3 2 80-16,-2-2-192 31,5 1-120-31,-3 3-32 16,6-7-40-16,-3 0 264 0,8 2 48 16,0-5 88-16,3 4-96 15,2-3 96-15,-1 2 0 16,-4 0 8-16,-1 1 40 0,-6 4-56 15,-2-2 8-15,2 1 0 0,-9-1 8 16,7 1-8 0,-3 0 0-16,1-3 0 15,-2 4 16-15,5-3 24 16,-4-1-40-16,4 3 0 0,0-3 24 16,0-1-24-16,0 1 0 15,-4 0 24-15,-1-1 32 31,2 1-40-31,-5 0-8 16,4-4-8-16,-4 4 144 16,-1-3-136-16,2-1-8 0,-1-3 96 15,4 3-88-15,0-2 136 32,-1-2 0-32,2 2-144 0,-5-1 176 15,4 1-168-15,-5 2 56 16,-3-1-40-16,0 0 88 15,4-2-48-15,-4-2-56 16,0-1-8-16,0 0 144 0,0-6-136 16,0-1 48-16,0-3 224 0,0 5-112 15,0-5 128-15,-7 4-120 16,-5-3-176-16,3 3 176 0,-6-1 88 16,3 4-39-16,-4-2 15 0,-1 0-240 15,-2 6 176-15,-1-3-120 16,-4-2-48-16,1 1 216 15,-5 0-216 1,3 3 208-16,-2-3 88 16,-1-1-256-1,-4 1 112-15,-4 5-160 0,0-9 8 16,-3 0 112-16,2 1-112 16,-3 0-8-16,-3 3 192 0,-1 3-184 31,-4 4 56-31,0 5-64 15,1 4 0-15,-1 3-120 16,8 0-736-16,4 13-1169 0,8 6-879 0,8 0-3202 0</inkml:trace>
  <inkml:trace contextRef="#ctx0" brushRef="#br0" timeOffset="21759.15">22045 1492 6225 0,'0'0'3064'0,"0"0"-1583"15,0 0-201-15,0 0 32 16,0-3-167-16,0 3-225 0,0 0 16 16,0 0-312-16,0 0 32 15,0 0-96 1,0 0-256-16,0 0 193 0,0 0-233 15,0 0-168-15,8 0 200 16,3 0-296-16,6 0 136 0,7 0-104 16,0 0-16-16,-1 0 56 15,5 0-72-15,0 0 0 32,-4-3 32-17,4 3 40-15,0-3-72 0,-5 3 0 0,-6 0 8 16,3 0-8-16,-9-4 0 15,6 4 0-15,-6 0 96 0,5 0-32 16,0 0-64-16,5 0 0 31,7 0 0-31,-2-3 56 0,6 3-56 16,0-3 0-16,1 3-24 0,-6-3 136 16,-3 3-112-16,-4 0 0 0,-8-3 0 15,1 3-48-15,-2 0 48 16,1-4 0-1,4 4 40 1,4-2-32-16,7-2-8 0,10-2 0 0,3-1 64 31,3 1-88-31,-2 3 24 0,-2-4 0 16,-11 5 0-16,-4 2 80 16,-5 0-80-16,-10 0 0 15,3-5 0-15,-1 5-80 0,-2 0 80 16,3 0 0-16,8-2-8 15,-1 2 64-15,1-3-56 16,8 0 0-16,4 3 0 16,-4-4 48-16,4 4-48 0,-4-2 0 31,0 2-48-31,-5-5 104 0,-3 5-56 16,1-2 0-16,-2 2 8 15,-3 0 56-15,4-4-64 0,-4 4 0 16,8 0 72-16,-4 0-8 15,7 0-64 1,5 0 0-16,0 0 8 16,0 0 64-16,0 0-72 0,-4 0 0 15,-4 0-16-15,-4 0 64 16,-4 0-48 0,0 0 0-16,-4 0 0 0,4 0 16 15,7 0-16-15,1 0 0 31,8 0-48-31,0 0 112 0,5 0-64 16,-2 0 0-16,-3 0 8 16,0 4-24-16,-8-4 16 15,-5 0 0-15,2 2 32 0,-10-2 24 0,6 0-56 0,-10 0 0 32,5 0 0-32,1 0 0 15,2 0 0-15,9 0 0 0,0 0-8 16,8 0 16-16,0 0-8 15,0 0 0-15,-8 0 8 0,-5 0-32 16,-2 0 24 0,-10 0 0-1,1 0-16 1,-3 0 56-16,3 0-40 0,3 0 0 16,2 0 0-16,6 0-16 15,9 0 16-15,0 0 0 16,0 0 0-16,0 0 32 0,-4 0-32 0,-5 5 0 31,-2-5 8-31,-10 2 48 0,1-2-56 31,-4 0 0-31,-4 0-24 16,0 0 80-16,0 0-112 16,0 0-160-16,0 0-592 0,-4 0-969 15,-4 4-1263-15,1-4-3242 0</inkml:trace>
  <inkml:trace contextRef="#ctx0" brushRef="#br0" timeOffset="26717.89">22734 1486 5841 0,'0'0'1792'16,"0"0"-736"-16,0 0-480 0,0 0-127 0,0-35-177 31,0 28 248-31,0 4 128 16,0 0-40-16,0 3-40 0,0-3-96 15,-4 3-304-15,0 0-32 16,-4-3-8-16,-4-1 0 0,0 4 64 31,1-2-192-31,6 2 0 16,-3 0 112-16,0 0-96 0,1-5-16 0,-2 3 0 15,-3-1 8-15,-4-4 56 0,1 5-64 16,-6-5 0-16,-3 1 112 16,1 0-104-1,-1 2 64-15,4 1-72 16,-3-4 8-16,6 7 113 15,1 0-121 1,0-3 0-16,0 3 0 0,0 0 0 16,-4 0 0-1,1 0 0 1,-5 0 56-16,-4 0-64 0,0 3 8 16,0 0 0-16,0 4-16 15,4-1 64-15,1 0-56 0,-2 5 8 16,5-5 0-16,5 0-8 0,-6 3 8 15,6 4 0-15,-5 3 64 0,8 0-48 32,-4 3 56-32,-1 3-72 15,6-3 0-15,-1 0-16 16,-4 3 32-16,8 0-16 0,0 1 88 16,5-4-80-16,-2 3 80 0,5 1-88 0,0-4 8 15,0 3 32 1,0-7-32-16,0 4 48 15,5 0-56-15,6-2 32 16,1-4-32-16,0 1 208 0,0 0-208 16,4-1 144-16,-4-4-136 31,4 4-8-15,-4-3 176-16,-5-1-160 0,6 0 64 15,-1 1-80-15,-5-1 8 16,6 1 64-16,-2-4-72 0,6 5-176 15,2-6 120-15,1 4 112 0,5-2 80 16,-6-1-120-16,5 0-16 16,-4 1 144-1,-4 0-144-15,0-4 0 16,-4-1-24-16,4 2 120 16,-4-2-96-16,8 3 0 0,-1-3 0 15,5-2 104-15,4 4-104 16,0-4-8-16,0 3 0 0,0-3-96 31,-5 3 104-31,1-3 0 16,-3 0 48-16,-1 2-24 15,-5-2-24-15,-3 0 0 0,4 0-24 16,0 0 96-16,4 0-72 31,8 0 0-31,0 0 0 0,0 0-16 16,4 0 16-16,-8-2 0 0,4 2 40 15,-9-3 32-15,2 0-72 16,-6-1 0-16,-2 4 8 0,2-2 120 0,-2-3-80 16,2 3-48-16,1-2 32 15,4-1 72 1,4-2-88-16,-4 4-16 16,-1-4 0-16,-2 2 0 15,-2 1 0-15,2-3 0 0,-6 5-8 31,2-5 80-31,-6 4-48 16,1-4-24-16,-4 5 0 0,1-5 256 0,-1 4-256 16,0-3 96-16,-1 2 0 15,5-2-80 1,-8 0 104-16,8-4 232 0,-8 0-136 16,5-2-72-16,-5-1-56 31,0 1 24-31,0-4 64 0,4 0-176 15,-4-4 160-15,0 5-160 16,0-4 0-16,0 3 144 16,0 3-144-16,-4-3 232 0,-9 4 8 0,2-1-240 15,-6 0 241-15,-7-3-137 0,1 1-96 32,-1-1 144-32,3 3-144 15,-3-4-8-15,1 6 0 0,-1-6 72 16,-4-2-40-16,-4-3-32 15,-3 3 0 1,-5-3-8-16,-1 6-64 16,-2 3-64-16,-13 13-1409 31,13 0-1063-31,11 10-1737 0</inkml:trace>
  <inkml:trace contextRef="#ctx0" brushRef="#br0" timeOffset="32979.67">24156 5114 5193 0,'0'0'1544'0,"0"0"2497"16,0 0-2937-1,0 3-176-15,0-3 192 16,0 0-79-16,0 0 119 15,0 0-208-15,0 0-160 0,0 0 97 0,9 0-449 32,10 0-96-32,9 4 56 0,12-1-208 15,12 1 184-15,15 2-168 16,25-4-136-16,16 9 296 16,-5-5-312-16,-19-3 112 0,-28 0 80 15,-20-1-248-15,-4-2 136 0,-1 0-136 16,-3 0 0-16,-7 0 168 15,-6-5-160-15,2-8-16 16,-6 1-152-16,5-5-792 16,0 6-216-16,16 0-1777 15,-4 3-2248-15,0 1-4185 0</inkml:trace>
  <inkml:trace contextRef="#ctx0" brushRef="#br0" timeOffset="33765.98">26822 5067 8225 0,'0'0'2649'0,"0"0"-1185"16,0 0-400-16,0 0 409 31,0 0-361-31,0 0 296 16,0-25-176-16,0 21-239 0,0 4 119 15,4 0-600-15,0 0-160 0,3 0-232 0,14 0-48 16,7 0 128-16,11 0-200 16,9 0 0-1,12 7 32 1,16-1 32-16,15-3-64 0,-3 0 0 15,-12-3 48-15,-17 0-8 16,-27 0-40-16,-8 0 0 16,-4 0 72-16,-12-3-16 15,-8 0-112-15,0 3-96 32,0 0-736-32,-4 0-408 0,-11 0-849 15,-6 16-279-15,5 3-1457 16,4-7-3097-16</inkml:trace>
  <inkml:trace contextRef="#ctx0" brushRef="#br0" timeOffset="46681.53">6183 5016 7465 0,'0'0'2449'0,"0"0"-1281"16,0 0 192-16,0 0-544 0,0 0-480 31,0 0 153-31,-7-9-57 16,7 9 120-16,4 0-104 0,7 0-200 15,9 0 520-15,12 0-152 0,8 3-192 16,3 0 128-16,13-3-232 16,4 0-72-16,0 0 41 0,0 0-281 0,-12 0 128 31,-20 0-128-31,-9-3-8 16,-11 3 0-16,-8 0-192 0,0 0-425 31,0 0-79-31,0 0-296 15,-4 0-32-15,-11 0-569 0,2 3-871 16,5-3-2641-16</inkml:trace>
  <inkml:trace contextRef="#ctx0" brushRef="#br0" timeOffset="46966.64">6562 4854 8409 0,'0'0'1561'0,"0"0"-353"16,0 0-304-16,0 0-248 0,0 0 208 16,0 0-15-16,-16-19-217 0,16 19 224 15,8 0-368-15,3 7-48 0,10 2 184 16,3 7-256 0,4 1-120-16,-1-3-16 15,-3 5-224-15,0 0 88 16,-9 4-96-16,-6-1 8 0,-5 0 64 31,-4 7-72-31,0 0-48 0,-4 6 40 31,-12 12-1104-31,0-5-880 16,8-7-4034-16</inkml:trace>
  <inkml:trace contextRef="#ctx0" brushRef="#br0" timeOffset="47953.42">6546 7908 11202 0,'0'0'2232'0,"0"0"-567"16,0 0-217-16,0 0 24 15,0 0-487 1,0 0-81-16,0 0-104 15,0 0-312-15,-20-12-48 16,20 12-264-16,11 0-168 0,10 0 64 16,3 0 192-16,8 0-56 0,3 0-112 15,9 3-80-15,-4-3 40 16,-4 4-56 0,0-4-192-16,-8 0-32 15,-4 0-600-15,-13 0-304 0,1 0-585 16,-12 0-31-16,0 0 112 15,0 0 39 17,-4 0-1111-32,-7 0-481 0</inkml:trace>
  <inkml:trace contextRef="#ctx0" brushRef="#br0" timeOffset="48169.53">6773 7747 8305 0,'0'0'2897'0,"0"0"-713"16,0 0-583-16,0 0 103 0,0 0-160 15,0 0-527-15,0 0-393 16,-20-32-216-16,20 32-408 16,0 3 0-16,0 13 8 0,12 0 120 15,7 3 288-15,2 6-240 16,11-2 40-16,-4-2-8 0,3-2-160 31,-3 2 56-15,-3 0-104-16,-6-2-536 15,-19 19-664-15,0-3-945 0,-24-2-2552 16</inkml:trace>
  <inkml:trace contextRef="#ctx0" brushRef="#br0" timeOffset="49024.83">6064 10959 11666 0,'0'0'2857'0,"0"0"-1321"15,0 0-672-15,0 0-56 16,0 0-80-16,0 0-39 0,11 0-145 0,10 0-376 15,10-2 128-15,5-2-120 16,12 1-168-16,3 0 232 16,5 0-232-16,-3 3-8 15,-1-3 0-15,-9 3-296 16,-11 0-208-16,-4 0-560 0,-17 0-1169 16,-7 0 241-16,-4 0 127 31,0 0-263-31,0-7-481 0</inkml:trace>
  <inkml:trace contextRef="#ctx0" brushRef="#br0" timeOffset="49287.8">6430 10801 11322 0,'0'0'2352'16,"0"0"-543"-1,0 0-457-15,0 0 16 16,0 0-191-16,0 0-617 15,0 0-136-15,-3-2-424 0,6 2 0 16,13 8 0-16,4 3 280 0,8 3 40 16,4 3-88-16,0 5-224 15,-4 0 144 1,-9 0-152-16,-10 7-128 0,-9 3 112 16,-4-1-376-16,-33 10 0 0,-27 7-432 15,1-7-1649-15,8-12-2776 0</inkml:trace>
  <inkml:trace contextRef="#ctx0" brushRef="#br0" timeOffset="54453.61">12498 3216 3936 0,'0'0'80'16,"0"0"3049"-16,0 0-1353 0,0-13-583 15,0 10 135-15,0-1-80 16,0 2 24-16,0-1-255 0,0 0 111 16,0 3-392-16,0 0-56 31,0 0-240-31,0 0-320 0,0 0-120 15,0 0-144 1,0 6-8-16,0 10 152 16,0 0 0-16,8 3 112 0,-4 3-80 15,0-3 16-15,5 0 8 16,2-3-48-16,-3 0-8 16,4-4 144-16,-4-5-88 15,0 0-32-15,0-7 0 16,0 0 48-16,8-4 641 0,0-11-289 15,3-12-128-15,9-4 160 16,0-10-328-16,0-4 208 31,8-6-160-31,-4-6-104 0,8 3 56 0,-4-2-128 0,-4 7 0 16,0 8 128-16,-8 6-120 16,-9 13 56-16,-7 6-64 0,1 7 64 15,-9 2-160-15,0 7 80 31,0 0-408-31,0 0-448 0,-5 10-1225 16,-14 25 345 0,-2-1-849-16,6-2-3832 15</inkml:trace>
  <inkml:trace contextRef="#ctx0" brushRef="#br0" timeOffset="57777.29">24691 663 3952 0,'0'0'280'16,"0"0"2713"-16,0 0-256 16,0 0-889-16,0 0-536 0,0 0-608 15,0 0 257-15,3-19 207 16,-3 13-416-16,0-1-192 16,0 1-40-16,-7 2-80 0,-2-1-64 15,-3-2-376-15,-4-2 0 0,-3 3 40 16,-2-5 16-1,1 5 9-15,-3-2-57 16,-1 1 56-16,0-3-56 16,0 4-8-16,-4-4 0 0,-4 4 24 15,0 0-24 17,0-1 0-32,0 1 0 0,0 0 8 15,-3-1 48-15,3 1-56 16,-8 0 0-16,5-1-8 31,-6 1 8-31,2 0-16 0,-1 2-48 16,0-3 128-16,4 4-56 0,0-2-8 0,0 1 0 15,1 4-24-15,-1-2 24 0,-5-2-24 16,-2 1-24-16,-5-1 96 16,1 4-48-16,-6-3 0 15,6-4 0-15,-1 5-32 0,8-1 96 16,5-4-64-16,3 4 16 0,4 3 32 31,-4-4-40-31,4 4-8 0,0-2-112 16,-4 2 112-16,0-4 0 15,-3 4 0-15,-2 0 0 0,-3-2 8 16,1 2 32 0,3 0-40-1,-4 0 0-15,4 0-104 16,0 2 104-16,1 4 0 15,3-2 0-15,-4 3 0 16,-1-4 0-16,6 0 0 0,-5 3 0 16,0-3-48-16,4 4 48 31,4 0 0-31,0-5-8 0,0 5 16 16,5-2-40-16,-5 2 32 0,4 0 0 0,-8-1 32 15,0 4-32-15,1-4 0 16,-1 3-16-16,0 1-25 0,0 3 33 15,4-4-32-15,-4 4 40 16,4-1-8 0,4-1-72-16,-4-3 80 31,4 5 0-31,5-3-80 0,-2-1 80 16,1 1 0-16,1-1 8 0,-1 1-32 15,-1 3 24 1,2-4 0-1,3 4-8-15,-4 0-48 0,0-1 8 16,5 4 8-16,-2 0-120 0,-3 0 96 16,5 3-24-16,2 4 88 0,-2-4 0 15,3 2 16-15,-4 2 8 16,4-1-24-16,-1-3-16 0,6 3-48 31,3 1-8-31,0-5 24 31,4 1-80-31,0 1-48 16,0-1 168-16,0 0 8 16,4 0 0-16,4-4 8 0,4 5 56 15,-8-1-56-15,4 0-8 16,-4 1 48-16,3-6-56 0,-3 2 8 16,5-2 0-16,-1 0-48 15,-1 0-192-15,10 2 184 0,-2-4-192 16,5 1 248-16,5 3 0 15,-2-3-24 1,5-1-48-16,3 1 144 0,1 0-72 16,-4-4 176-16,4 4-168 15,0-7 56-15,0 0 72 0,0-2-136 16,1 3-112-16,-2-2 8 0,-4 2-48 16,1 0 0-16,0-1 144 31,-4 0 8-31,4 3-64 0,-3 1 72 15,3-3-8-15,0 2 24 16,-2-3 40-16,6 1-128 0,0-4-16 16,5 0 0-16,-5 0 32 15,3 1-128-15,-3-2 80 32,4 2 96-32,-4-1 0 15,3 0 0-15,-3 3 0 0,4 1 0 16,1-4 24-16,-2 3-24 0,1-3 0 15,4 1-40-15,4 2 48 32,-1-3-16-32,2 0 8 0,2 3 0 15,-3-2 16-15,0-1-16 0,-1 3 0 16,-2-2-48-16,-5 3 96 16,-5-5-48-16,5 1 0 0,0 3 16 0,-1-3 16 15,1 1-32-15,5-1 0 47,2 1-8-47,2-2-72 0,-2 1 80 16,0 0 0-16,2 1 80 15,-6-1-88-15,1-3 8 0,-3 4 0 16,-6-4-56-16,5 0 128 16,0 0-72-16,-1 0 0 15,5 0 0 1,1 0-56-16,2 0 16 0,1-4-120 0,4 1 152 15,0 3-96-15,-5-4 104 16,-3 1 0-16,-3 3-8 0,-2-3-64 31,-7 1 72-31,0-2 0 16,-1 1 0-16,1-1 56 0,0-2-56 16,0 3 0-16,0-2 8 0,0 0-32 15,0-1 24-15,0 3-24 0,-9 0-32 16,5 0 112-16,-3-1-24 0,-6-2-32 31,5 6 8-31,-3-6 16 16,2 0-24-16,5 2 0 0,0-5-8 31,-4-1 8-31,8 1 0 0,-8 0 0 16,0-1 48-16,-1-3 24 15,-2 3-72-15,-2-2 0 31,-2-4 72-31,2 0-8 0,-2 3-8 0,-2-6-40 16,1 0 0-16,-3 3 128 16,2-3-144-16,1-3 0 0,-7 3 0 0,6 0 0 31,-7 0-40-31,-4-4 40 16,4 8 0-16,-4-4 160 0,0-4-160 15,0 4 0-15,0-3 40 16,-4 0 96-16,0 3 64 0,-3-3-80 15,-2 3-112 1,1-1 216 0,0 1-224-1,1-3 56-15,-6 0-8 0,2 0-48 16,-6-3 0-16,2-1 0 0,-6-2 72 16,-3 3 336-16,1-5-320 15,-1 5-16-15,-4 0 200 0,4-1-160 16,-4 4 0-16,4 0-15 31,-3 0 15-31,3 0 80 0,-4 3-184 0,-4-4-8 16,0 4 40-16,0 0-32 15,-3 3-16-15,-6 0-64 0,1 4 64 16,-8 2-56 15,-3 4-513-31,-1 0-879 16,-16 6-80-16,5 0-1081 0,14 6-3560 15</inkml:trace>
  <inkml:trace contextRef="#ctx0" brushRef="#br0" timeOffset="58626.11">25400 673 9602 0,'0'0'2576'15,"0"0"-1328"-15,0 0 457 16,0 0-329-16,0 0-24 0,-4-19-391 0,4 19-617 16,0 0-168-16,0 0-176 31,0 3-328-31,0 13 312 0,0 6 32 15,0 3-16-15,0 1 0 16,0 2 72-16,4 0-64 16,3-5-8-16,1 0-136 0,1-4 136 0,6-7-64 0,-3-5 64 31,4-4 248-31,8-3-48 16,4-3 280-16,8-16-200 0,0-6-88 15,11-4 96-15,-3-10-216 16,4 1 104-16,0 0-80 0,0 0-40 31,-4 6 24-15,-5 6-80-16,-11 7 0 15,-8 10 8-15,-8 4 40 0,-8 1-56 16,-4 4 8-16,0 0-968 16,-4 6-1257-16,-20 19-71 15,1 0-57-15,-5 2-4272 0</inkml:trace>
  <inkml:trace contextRef="#ctx0" brushRef="#br0" timeOffset="86378.53">10781 1108 9794 0,'0'0'4160'0,"0"0"-2679"16,0 0-489-16,0 0-40 15,0 0 56-15,0-3-47 16,0 0-265-16,4 3 104 0,-4 0 80 31,0 0-480-15,0 0-56-16,0 0-288 0,0 0-48 15,0 0-16-15,0 3-136 0,0 9-96 16,0 4 184 0,0 9 56-16,0 7 56 0,0 4 48 15,0 1-88 1,4 2 48-16,-4-8-64 16,4 1 0-16,-4-9 0 0,4-9 48 15,0-3-48-15,-4-5 0 16,4-6 8-16,-4 0 64 0,8 0-72 15,0-6 0-15,12-17 88 0,12-12 16 16,11-12-8 0,9-13-96-1,8 0 8-15,4 2-16 16,-1 7 8-16,1 13-56 16,-8 10 40-16,-4 5-56 15,-8 10 72-15,-17 5 0 0,-10 8-8 16,-9-4-40-16,-8 4-88 31,0 0-72-31,0 0 64 0,0 0-264 16,0 0 88-16,0 0 88 0,-4 0 128 0,0 4 104 15,0-2-1048-15,-5 4-841 16,5 0-823 0,-3-6-1633-16</inkml:trace>
  <inkml:trace contextRef="#ctx0" brushRef="#br0" timeOffset="91760.62">20814 1802 9209 0,'0'0'2657'16,"0"0"-817"-16,0 0-583 16,0 0-113-16,-17 0 232 0,17 0-55 31,0 0-273-31,0 0-24 0,0 0-232 16,0 0-368-16,4 0-344 0,5 0-8 15,6 5-48-15,13-3 344 0,8 2-248 16,8-1-24-16,7 0-40 0,2-1-48 31,-5 3 64-31,-9-3-72 16,-3-2-152-16,-12 4-32 0,-8-4-88 15,-4 0-160-15,-4 0-232 16,-4 0-264-16,0-4-592 0,-1-5-449 16,2-3-455-16,-1-1-161 0,0 0-2760 15</inkml:trace>
  <inkml:trace contextRef="#ctx0" brushRef="#br0" timeOffset="92061.34">21228 1660 5617 0,'0'0'2808'0,"0"0"-503"0,0 0-409 32,0 0-55-32,0 0-153 15,0 0-80-15,0 0-287 0,0 0-625 0,0 0-256 16,-25-44-400-16,25 49 80 15,0 12-72-15,17 2 224 16,3 3 8-16,8 4 24 0,4-4-256 0,0-3 32 31,-4 4 160-31,-5-11-160 0,-10 3-80 16,-10 2-32-16,-3 2 32 16,-12 0 80-16,-20 3-64 15,-11 7 320-15,-13-1-136 0,-8 0-80 16,4 5-72-1,8-3-48 1,16 6-1384-16,17-4-3177 16,15-13-6273-16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3-24T12:11:59.762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17272 2654 6265 0,'0'0'8882'15,"0"0"-6914"-15,0 0-736 0,0 0-31 16,0 0 119-16,0 0-384 0,0 0-328 16,0 0-304-16,11 0-40 15,6 0 32 1,2 6-288-16,9 1 88 16,8-1-7-16,0-3-81 15,4 3 48-15,-1-2-56 0,6-4 0 16,-6 0-8-16,1 0-321 15,-8 0-87 1,-8-7-152-16,-8 1-208 0,-4-4-192 16,-4 4-720-16,-1-10-793 15,-2 3-560-15,-5 1-3728 0</inkml:trace>
  <inkml:trace contextRef="#ctx0" brushRef="#br0" timeOffset="269.49">17626 2530 10322 0,'0'0'4081'0,"0"0"-1897"0,0 0-192 16,0 0-423-16,0 0-297 15,0 0-368-15,0 0-496 16,-12-13-400-16,28 23 0 16,4 7 232-16,8 4 120 0,4 5-183 15,0-1-65-15,-1 0 104 16,-6 1-208-16,-10-1-8 0,-6 4 0 15,-9-1 0-15,-17 4 64 32,-11 0-64-32,-7 0-168 0,-29 9-481 0,12-13-1999 15,8-5-8234-15</inkml:trace>
  <inkml:trace contextRef="#ctx0" brushRef="#br0" timeOffset="1372.18">17682 5207 11962 0,'0'0'2977'0,"0"0"-1153"0,0 0-536 47,0 0-79-47,0 0-209 0,-12-13-160 15,16 13-264-15,11 0-504 16,6-3 320-16,7 3-168 16,7-3-152-16,1 3 88 0,8 0-80 15,-4-3-80-15,0 3 160 16,-5-4-152-16,-3 4-8 0,-12 0 0 15,-7-3-288-15,-9 3-320 16,-4 0-568-16,0-3-536 16,0-4-1017-16,0 0-1656 0,0-1-4337 15</inkml:trace>
  <inkml:trace contextRef="#ctx0" brushRef="#br0" timeOffset="1626.04">18017 5051 11858 0,'0'0'3801'15,"0"0"-1897"-15,0 0-175 0,0 0-329 0,0 0-240 32,0 0-600-32,0 0-248 15,0 0-256-15,7 6-48 0,17 14 256 32,4 1-88-32,4-5-40 15,-4 4 65-15,-4-7-201 0,-4-1 120 16,-17 1-120-16,-3 3 16 15,-7-1 104-15,-25 2-24 0,-8 5 0 16,-12 0-96 0,-15 10-448-16,7-7-1497 15,12-6-6929-15</inkml:trace>
  <inkml:trace contextRef="#ctx0" brushRef="#br0" timeOffset="2606.33">17562 8424 9025 0,'0'0'4529'0,"0"0"-2552"0,0 0-553 16,0 0-368-16,0 0 361 16,88-33-353-1,-56 27-336 1,0 6-216-16,-4 0-352 0,3 0-40 16,-10 0-88-1,3 0-16-15,-9 0-32 0,-3 0-88 16,0 0-248-16,-4 0-344 15,-4 0-448-15,-4 0-657 16,4-13-1319-16,-4 1-1321 0,4-1-1313 0</inkml:trace>
  <inkml:trace contextRef="#ctx0" brushRef="#br0" timeOffset="2860.21">17869 8251 8585 0,'0'0'3289'0,"0"0"-872"31,0 0-241-31,0 0-8 16,0 0-607-16,0 0-417 0,0 0-416 15,0 0-328-15,-8 0-88 16,8 13 120-16,16 6-63 16,4 4-33-1,4-1-272 1,8 0 160-16,0-3-136 16,-8 0-40-16,-5-3-40 0,-10 4-8 15,-9-1-72-15,-4-5 64 16,-24 5 16-16,-13 2-16 0,-2-3-240 15,-25 10-809 1,9-8-2791-16,7-1-11180 0</inkml:trace>
  <inkml:trace contextRef="#ctx0" brushRef="#br0" timeOffset="3878.23">17650 11614 4761 0,'0'0'8913'16,"0"0"-6328"-16,0 0-305 15,0 0-447-15,0 0-705 16,16-6-448 0,0 2-32-16,0 1-400 31,7 3 0-31,9-4-79 0,5 4-161 16,-1 0 152-16,-1 0-160 0,5 0 0 15,-8 0-16-15,-8 0 16 16,-8 0-152-16,-4 0-33 15,-8 0-119-15,-4 0-24 16,0 0-432-16,-8-2-696 0,-12-1-737 16,-5-6-983-16,6-2-1505 15,3 6-3433-15</inkml:trace>
  <inkml:trace contextRef="#ctx0" brushRef="#br0" timeOffset="4132.09">17873 11484 11082 0,'0'0'2944'0,"0"0"25"0,0 0-560 0,0 0-577 16,0 0-568-16,0 0-400 16,0 0-551-16,0-13-145 15,8 23 32 1,0 2 32-16,8 4 48 16,0 3-160-16,-1 0-112 0,2 3 88 15,-2-2-48-15,-2-1-48 16,-5-4 0-16,-5 1 16 0,-3 3-64 15,0-3-64-15,-11 0-232 16,-34 6-136 0,10-6-1393-16,-5-7-5272 15</inkml:trace>
  <inkml:trace contextRef="#ctx0" brushRef="#br0" timeOffset="5281.62">17905 14177 9353 0,'0'0'2321'16,"0"0"-905"-16,0 0 777 0,0 0-97 15,0 0-599-15,0 0-313 32,0 0-352-32,-8 0-152 15,8 0-216-15,0 0-400 16,8 0-56-16,4 0 240 0,7 2 72 16,9 2 104-16,4-4-288 15,9 3-128 1,-5-3 161-16,-1 0-169 15,1 0 96-15,-12 0-96 16,-9 0-137-16,-2 0 129 0,-5 0-232 16,-8 0 32-16,0 0-192 0,0 0-792 15,-12 0-616-15,-8-7-1081 0,4 5-1568 16,0-3-2952-16</inkml:trace>
  <inkml:trace contextRef="#ctx0" brushRef="#br0" timeOffset="5535.48">18097 14090 9898 0,'0'0'2832'0,"0"0"-479"16,0 0 87-16,0 0-583 16,0 0-833-16,0 0-296 0,0 0-608 15,7-3-112-15,14 16 480 0,2-1-232 16,12 1 64-16,2 3-184 0,-5-4-128 0,0-1 176 31,-13-5-168-31,-6 1-16 16,-13-1 0-16,0 0-128 0,-17 7 128 15,-11 3 144-15,-4-1-144 16,-11 14-16-16,7-4-1392 0,8-3-3633 16</inkml:trace>
  <inkml:trace contextRef="#ctx0" brushRef="#br0" timeOffset="11812.93">20092 788 9217 0,'0'0'2809'0,"0"0"-720"15,0 0-89-15,0-55 48 0,0 46-255 16,0 2-329-1,0 4-296-15,0 3-488 16,0 0-303-16,0 0-161 0,0 0-216 16,0 0-8-16,0 13-88 0,-4 9 96 15,0 6 376-15,0 8-248 16,1-1 16 15,-1 6 32-31,4 3-160 16,0 0 112-16,0 4-32 15,0-3-88-15,0-4 144 0,0-3-144 16,0-6-8-16,0-6 24 16,0-7 24-16,0-4-48 0,0-5 0 15,0 0-112-15,0-8 0 16,0 2-320-16,0-4-176 16,0 0-153-16,0-6-935 0,0-7-2129 15,-4-3-3352-15</inkml:trace>
  <inkml:trace contextRef="#ctx0" brushRef="#br0" timeOffset="12066.8">20017 1079 11322 0,'0'0'4009'0,"0"0"-2057"16,0 0-367-16,0 0-137 15,0 0-328-15,0 0-448 0,0 0-176 31,0 0-384-31,0 13 56 16,0 6 104-16,0 3-168 0,0 3 57 16,0 1-153-16,7-3 0 15,1-9 48-15,5 3-56 0,-2-4-545 16,10-7-367 0,-1-2-960-16,7-8-961 15,1-9-2080-15,-8-5-4129 0</inkml:trace>
  <inkml:trace contextRef="#ctx0" brushRef="#br0" timeOffset="12251.66">20307 1083 4520 0,'0'0'9531'16,"0"0"-6787"-16,0 0-679 0,0 0-625 15,-4-4-440-15,-7 4-312 0,-13 7-224 16,-4 9 240-16,-8 6-279 15,4 0-257-15,0 6-40 0,8-2-56 16,5 0-144-16,2-1 72 16,10-3-529-16,7-3-623 15,0-3-1808-15,0-13-3306 0</inkml:trace>
  <inkml:trace contextRef="#ctx0" brushRef="#br0" timeOffset="13332.18">23650 842 11618 0,'0'0'2761'16,"0"0"-857"-16,0 0-440 0,0 0-496 15,0 0-255-15,0 0-273 16,0 0-104-16,0 0-8 15,0 0 176 1,12 59 256-16,-12-23-248 16,0 4-232-16,4 2 80 0,1 2-176 0,-1 1-112 15,-1-4 88-15,1 0-152 32,4 1 0-32,-4-7 41 0,5-4-49 15,-2-2 0-15,-7-10-425 16,4-7-487-16,-4-5-752 0,0-7-1377 15,0 0-2696-15</inkml:trace>
  <inkml:trace contextRef="#ctx0" brushRef="#br0" timeOffset="13586.05">23570 1177 11546 0,'0'0'3873'16,"0"0"-2001"-16,0 0-840 0,0 0-343 16,0 0-433-16,0 0 272 15,0 0 624-15,28 55-400 0,-11-30-320 16,2 1-208-16,1-1-224 0,-3-3 120 47,-2-3-120-47,2-3-584 0,-2-4-704 15,13-12-849-15,-8 0-2007 16,3 0-1170-16</inkml:trace>
  <inkml:trace contextRef="#ctx0" brushRef="#br0" timeOffset="13786.53">23941 1102 9402 0,'0'0'4424'0,"0"0"-1759"0,0 0-657 15,0 0-655-15,0 0-449 0,0 0-448 16,0-10-112-16,-8 26 136 15,-12 9 152-15,-3 4 32 16,-5 5-255-16,-8 5-265 0,-1-1-32 31,2 0-112-31,3 0-168 0,-4 3-833 16,12-10-3400-16,5-11-6233 16</inkml:trace>
  <inkml:trace contextRef="#ctx0" brushRef="#br0" timeOffset="16593.25">2505 2616 8857 0,'0'0'4873'0,"0"0"-2192"16,0 0-465-16,0-77-263 16,0 68-393-16,-4 9-624 15,1 0-279-15,-5 9-577 0,-9 33 16 32,-2 31-8-32,-13 29-8 15,4 12-64-15,0-9 64 0,4-20-16 16,9-31-128-16,2-12 32 0,2-7-592 0,-2 0-585 15,5-1-1543-15,5-2-2289 16,3-19-1713-16</inkml:trace>
  <inkml:trace contextRef="#ctx0" brushRef="#br0" timeOffset="17056.7">2438 2563 7985 0,'0'0'3025'0,"12"-135"-1529"15,-4 98 585 1,4 11-921-16,0-2 624 16,11-1-7-16,9 3-1041 0,9 7-272 15,15 7-248-15,2 12-120 16,2 0 56-16,-4 25-152 0,-11 26-80 0,-17 29 64 31,-28 21-128-31,-9 12 144 16,-34-1 0-16,-10-26 8 0,6-29 216 15,3-16-160-15,-4-6 16 16,-4 1-80-16,-7-1 16 16,3-1-64-16,3-12 8 15,18-9 32-15,15-10 8 0,12-3 8 16,8 0-8-16,0-6-104 16,20-4-144-16,8 4 240 0,8-3-56 15,8 9 64-15,0 0 112 16,-9 0-112-16,1 9 8 0,-8 10 192 31,-8 3-184-15,-8 4 40-16,-4 9-8 15,-8 0-48-15,0 6 184 0,0-3-184 16,0 0-488-16,0 4-792 16,12-11-1169-1,3-8-2024 1</inkml:trace>
  <inkml:trace contextRef="#ctx0" brushRef="#br0" timeOffset="18197.12">3171 3171 8953 0,'0'0'3065'0,"0"0"-1729"32,0 0-183-32,8-104 471 15,-8 72-464-15,-8 0-392 16,-4 0 1-16,-12 5-305 0,0 4 48 15,-8 13 208-15,-3 7-416 16,-10 3-24-16,6 15-216 16,-1 14 112-16,4 10 184 0,8 5-168 31,8 3-16-31,9 1-112 0,11-1-64 0,0-1 0 16,15-15 0-16,13-6-64 15,4-15-8-15,4-10-240 16,4 0 312-16,-4-22-8 15,-4-10 8 1,0-7 24-16,-5-1-24 0,-11-5 0 16,0 1 184-16,-4 12-96 0,-4 7 112 15,-4 11 256-15,0 14-456 16,0 0-24-16,4 20 8 0,3 9 16 31,-2 5 136-31,-1 8-128 16,0 0-8-16,-5-5 0 0,-3-2-112 31,0-3-8-31,0-10-216 16,0-6-120-16,0-7 40 15,-3-9-16-15,3 0 432 0,0-22 0 16,0-6-336-16,12-13 336 16,7-5-128-16,9-4 128 0,0 9 72 15,0 6-64-15,-3 12 56 16,-1 14 88-16,-5 9-64 0,-3 4 8 15,-4 18-48-15,-1 9 40 16,-11 4 88 0,0 0-168-16,0 3 64 15,-15-3-72-15,-1-6-128 0,-4-7 120 0,4-6-184 16,4-10 64-16,9-6 128 31,3-6-56-31,0-16-640 0,19-10-112 31,9-9 167-31,7-1 241 16,6-2 96-16,-1 9 304 0,-5 13 48 16,-3 9-48-16,-4 13 520 15,-8 3-71-15,1 19-201 0,-6 10 168 16,1 3-320-16,-4 1-24 0,8 1-16 0,0-5-56 31,11-4-376-31,5-9-801 16,16-12-951-16,0-7 200 15,8-7-961-15,-4-15-1688 0,-1-16 3201 32,-10-4 1376-32,-18-8 1664 0,-7-4 873 0,-16 0 79 15,-4 6-151-15,-12 10 159 16,-16 9-359-16,-8 17-793 16,1 12-872-16,-14 6-216 0,10 23-104 0,-1 13-192 15,8 8 96-15,8 7-184 16,12 0-8 15,8-2 0-31,4-8-608 16,13-9-736-16,14-13-72 15,5-18 551-15,8-7 761 0,-1-23 112 16,14-24 88-16,-1-32 168 16,-5-39 217-16,-8-22 599 0,-14-9-16 0,-13 10-448 15,-12 37-72 1,0 32-280-16,-5 26 496 15,-2 21 145-15,3 8-321 0,-4 5 80 16,4 10-608-16,4 31-32 16,0 46-32-16,4 40-32 0,11 20 48 15,-2-7-8-15,-5-19-40 32,-4-34-296-17,-1-24-264-15,-3-15-352 16,4-9-1025-16,17-4-1720 0,-1-5-760 0,3-11-3736 15</inkml:trace>
  <inkml:trace contextRef="#ctx0" brushRef="#br0" timeOffset="18513.49">4537 2873 12826 0,'0'0'4817'0,"0"0"-2504"16,0 0-1137-16,0 0-736 15,0 0 160-15,-103 64-320 0,79-24-88 16,5 11 24-1,2 0-216-15,10 0 0 16,7 1-160-16,0-11-760 16,19-7 8-16,5-12-32 15,8-15 8-15,8-7 672 16,-4-13 264-16,0-19 48 0,-8-13 224 16,-9-5 608-16,-14-4 488 31,-5 0-352-31,-17 7-88 15,-11 2-135-15,-7 20-313 0,-5 12-40 16,3 13-296-16,2 0-144 0,-1 25 0 0,17 7-296 16,6 35-672-1,9-7-1673-15,4-6-4232 16</inkml:trace>
  <inkml:trace contextRef="#ctx0" brushRef="#br0" timeOffset="19146.22">4689 3127 3392 0,'0'0'10042'16,"0"0"-7945"-16,0 0-145 16,0 0-784-16,52-89-383 31,-28 74 23-31,-5 5-248 15,9 0-160-15,-4 10-240 16,1 0-88-16,-1 0 152 16,-5 13-224-16,-7 12 0 0,-8 7 136 15,-4 6-136-15,0 7 96 0,-20-1 0 16,-4 1-48-16,-4-11 104 16,1 1-144-16,3-12 64 15,7-8-64-15,6-11 80 16,7-4-40-16,4-7-48 0,8-19-240 15,16-11 72-15,8-8-80 16,7-5 112-16,6-1 32 0,-2 3-72 31,-3 16 112-15,-9 10 64-16,-6 19 0 16,-5 3 344-16,-12 19-232 0,-5 13 104 15,-3 5 88-15,0 5-256 16,-15-4 144-16,-1 0-152 0,0-9-32 15,4-7 48 1,0-12-56-16,12-7-24 16,0-3-72-16,8-19-168 0,16-16-144 15,8-9 208-15,11-7 24 16,5-7 160-16,0 8-40 0,0 9 56 31,-9 11 272-31,-11 16 96 16,-3 9 312-16,-5 5-296 0,-5 17-216 0,-3 11 105 15,-7 7-265-15,-5 9 88 0,0 4-16 32,-5 6-80-32,-14 22-361 15,-2-13-1215-15,6-9-3777 0</inkml:trace>
  <inkml:trace contextRef="#ctx0" brushRef="#br0" timeOffset="19446.95">6259 3048 11266 0,'0'0'7129'0,"0"0"-5144"16,0 0-233-16,0 0-407 31,0 0-265-31,0 0-328 0,0 0-464 15,35-22-240-15,-46 91-48 16,-10 39 152-16,2 23-144 0,3 5 128 16,0 1-80-16,0-23-56 15,4-9-320-15,0-33-272 32,8-21-144-32,0-18-321 15,4-21-487-15,0-15-2809 0,0-17 528 16,0-9-3064-16</inkml:trace>
  <inkml:trace contextRef="#ctx0" brushRef="#br0" timeOffset="19685.18">6271 2886 12498 0,'0'0'4281'0,"23"-102"-1712"16,-6 74-905-16,7 2-504 0,4 4-432 0,4 9-159 15,7 13-193-15,5 16-368 47,-4 31-16-47,-8 5 8 0,-20 11-240 16,-12 4 240-16,-12-4-104 15,-20 1 104-15,-16-1 0 0,-8-5 0 16,0-11 0-16,9-9-169 16,15-6-487-16,19-16-624 15,13-7-1665-15,13-9-3888 16</inkml:trace>
  <inkml:trace contextRef="#ctx0" brushRef="#br0" timeOffset="20001.52">6912 2949 14835 0,'0'0'4065'0,"0"0"-2873"0,0 0-24 16,0 0-600-16,0 0-232 15,0 0 80-15,0 0-256 0,-103 108 8 16,75-60-136-16,8 3 40 0,8-4-144 31,4-2-128-31,8-7-568 16,0-13-328-1,12-6-48-15,4-15 15 16,3-4 537-16,2-20 264 0,-10-15 328 16,-2-6 240-16,-9-13 729 15,-9-3 239-15,-10 0 24 16,-17 6-296-1,-4 7-128-15,0 13-383 0,4 14-129 16,5 13-296-16,6 4-80 0,18 14-393 0,22 20-1567 16,17-2-889-16,12-7-3296 0</inkml:trace>
  <inkml:trace contextRef="#ctx0" brushRef="#br0" timeOffset="20317.86">7235 3051 15195 0,'0'0'4297'0,"0"0"-2561"16,0 0-848-16,0 0-248 16,0 0-448-16,-88 28 168 0,53-2-167 15,3 13-185 1,11 5 8-16,10 0-16 16,11 3-273-16,0-5-303 15,19-7-544-15,9-14-24 0,13-10-104 16,-2-11 415-16,5-11 673 31,0-20 160-31,-8-13 352 0,-8-7 897 0,-8-6 103 16,-20 0-64-16,0-1-352 15,-24 14-239-15,-12 9-9 0,-8 17-288 16,0 11-224-16,0 7-176 0,8 19-48 31,8 10-440-31,21 27-688 0,7-12-2873 16,0-2-4377-16</inkml:trace>
  <inkml:trace contextRef="#ctx0" brushRef="#br0" timeOffset="20765.68">7581 3196 17643 0,'0'0'2737'15,"0"0"-1449"-15,0 0-896 16,0 0-96-16,0 0-176 0,88-21-120 15,-48 21 0-15,12 0-216 32,4 0-952-32,19-6-888 0,-7-5-353 15,4-1 1129-15,-8-1-225 0,-21 1 409 16,-7-1 1096-16,-20 3 8 16,-16 1 2625-16,0 2 143 0,-20 7-1215 15,-3 0-273 16,-5 10-344-31,0 12-160 0,8 8-248 16,-1 14-231-16,10 19 15 16,3 26-64-16,0 19-176 15,3 15 160-15,-2-8-240 0,-5-10 0 32,0-26-8-32,4-21 40 15,-4-18-40-15,4-12 8 0,-8-1 0 0,-8-8 80 0,-4-7-72 16,-8-12 56-16,-3-9 96 15,-17-35-152-15,-12-29-16 16,-12-36-256-16,13-21-736 0,15 25-3009 31,24 16-10282-31</inkml:trace>
  <inkml:trace contextRef="#ctx0" brushRef="#br0" timeOffset="20888.05">7980 2933 13834 0,'0'0'4890'16,"0"0"-2970"0,0 0-656-16,0 0-640 0,0 0 104 15,0 0-728-15,0 0-296 0,0 0-2048 16,4-6-5946-16</inkml:trace>
  <inkml:trace contextRef="#ctx0" brushRef="#br0" timeOffset="21220.03">8390 3254 10306 0,'0'0'1568'0,"0"0"-1128"15,97-38-296-15,-50 16-120 31,1-1-24-31,-1-2 0 0,-6-4 0 0,-14 4 0 16,-11-3 88-16,-16 5 624 16,0 5 729-16,-20 5 927 15,-12 10-1448 1,-7 3-103-16,-1 16-257 16,3 12-96-16,6 10 136 15,11 6-464-15,13 0-8 16,7 8-128-16,23-8-8 15,17-6-944-15,43-12-1073 0,-10-11-1103 16,2-11-2154-16</inkml:trace>
  <inkml:trace contextRef="#ctx0" brushRef="#br0" timeOffset="21420.53">9219 3102 10594 0,'0'0'6145'31,"0"0"-2240"-31,0 0-2425 16,0 0-528-16,0 0-391 0,-87-54 111 15,63 70-408-15,0 15-144 16,7 7 24-16,6 6-144 16,11 8 0-16,0-2 0 0,24-6-288 15,15-4-112-15,14-12-601 0,18-12-975 16,41-16-1825 0,-17-11-1368-16,-7-10-1296 15</inkml:trace>
  <inkml:trace contextRef="#ctx0" brushRef="#br0" timeOffset="21620.99">9713 2686 15267 0,'0'0'4241'0,"0"0"-2361"15,0 0-760-15,0 0-159 16,0 0-281-16,0 0-664 0,0 0 176 16,-16 110 112-16,20-11-288 31,13 13 200-31,2-11-216 15,-3-21 8-15,-8-20-16 0,0-16-392 16,-4-2-624-16,8 8-1473 16,-4-5-2528-16,-4-10-9362 0</inkml:trace>
  <inkml:trace contextRef="#ctx0" brushRef="#br0" timeOffset="21906.1">9482 3117 11546 0,'0'0'2905'15,"0"0"-657"-15,0 0-1072 0,84-41 73 16,-16 32-305-16,20 9-240 0,22 0-416 16,-5 0-232-1,-30 3 16-15,-23 0-8 32,-28-3-64-32,3 3 152 15,-7-3 568-15,-3 3 280 0,-9 4-351 16,-5 5-481-16,-3 11 216 31,0 5-224-31,0 11 24 16,-3 5-56-16,-1 3-120 0,0 1-16 0,4 0-544 15,0-7-297-15,8-12-487 0,20-17-2425 16,-4-12-1680-16,-1-3-7033 0</inkml:trace>
  <inkml:trace contextRef="#ctx0" brushRef="#br0" timeOffset="22053.21">10311 2963 14443 0,'0'0'4857'16,"0"0"-2545"-16,0 0-1152 0,0 0-383 15,0 0-225 1,0 0-552-16,0 0 0 16,40 0-256-16,-9 47-1241 15,-3-9-2512-15,0-4-2272 0</inkml:trace>
  <inkml:trace contextRef="#ctx0" brushRef="#br0" timeOffset="22322.71">10554 3194 6977 0,'0'0'8954'31,"0"0"-7050"-31,0 0-695 0,0 0-633 16,-95 57 304-16,67-29 8 0,4 7-368 16,12 0-152-16,3 4-320 0,9-8-48 15,4-2-328 1,16-7-256-16,8-13 240 15,12-9 256-15,4 0-360 0,0-22 232 16,-5-12 216-16,-2-7 224 16,-14-4 688-16,-14-6-184 15,-9 3 352-15,-9 4-343 0,-19 13-241 32,-8 5-112-17,5 16-384-15,-9 10-80 0,8 0-400 16,16 19-1673-16,12 4-3400 0,4-8-5561 15</inkml:trace>
  <inkml:trace contextRef="#ctx0" brushRef="#br0" timeOffset="22692.43">10710 3165 15315 0,'0'0'4025'16,"0"0"-2753"-16,0 0-648 15,0 0 104-15,95-51 224 0,-67 51-223 0,-4 16-441 16,-1 12-272-16,1 10 56 15,-7 11-72 17,-9-2-136-32,-5 7 128 0,-3-4-489 15,-3-5 105-15,-14-10-96 16,2-13-16-16,-2-8 208 0,10-14-96 16,3 0 256-16,4-26 136 31,15-9-536-31,17-13 296 15,5-6 112-15,6-3 112 0,1 0 16 0,0 10 200 0,-8 11 648 16,-8 14 192-16,-8 15-576 16,-5 11-96-16,-7 25-224 0,1 11-128 31,-2 18 265-31,-3 2-273 16,-4 3-8-16,0-5 0 15,0 2-1081-15,0-15-1015 0,-4-20-3697 0</inkml:trace>
  <inkml:trace contextRef="#ctx0" brushRef="#br0" timeOffset="22939.78">11466 2828 14635 0,'0'0'4833'0,"0"0"-3121"0,0 0-976 0,0 0-664 0,0 0-72 16,0 0-32-16,0 0-112 31,60 76-1312-31,-48-50-3273 16,0-7-2681-16</inkml:trace>
  <inkml:trace contextRef="#ctx0" brushRef="#br0" timeOffset="23055.64">11677 2854 10122 0,'0'0'7121'0,"0"0"-4880"16,0 0-737-16,0 0-1504 0,0 0-40 15,0 19-72-15,-24 22 16 16,1-9-2857-16,-1-3-13226 0</inkml:trace>
  <inkml:trace contextRef="#ctx0" brushRef="#br0" timeOffset="23757.35">2063 2575 16003 0,'0'0'2865'31,"0"0"-1529"-31,0 0-896 15,0 0-208-15,0 0-232 0,0 0-208 32,0 0 160-32,0 0-488 15,44 70-1977-15,-24-58-2664 0,-8-6-5657 0</inkml:trace>
  <inkml:trace contextRef="#ctx0" brushRef="#br0" timeOffset="23895.35">2282 2432 11626 0,'0'0'2761'0,"0"0"-1657"16,0 0-824-16,0 0 320 16,0 0-272-16,0 0-328 15,32 107-40-15,-32-77-2416 0,0-8-5370 0</inkml:trace>
  <inkml:trace contextRef="#ctx0" brushRef="#br0" timeOffset="29593.43">26005 924 9097 0,'0'0'4001'16,"0"0"-2368"-16,0-10-185 0,-4 10-440 15,4 0-280-15,0 0-96 16,0 0 9-16,0 0-297 0,0 3-64 15,-4 10-136-15,4 12 120 32,-4 14 664-32,-4 8-480 15,5 10-72-15,3 3-8 16,0 1-296-16,-4 3 80 0,4-10-144 16,0-1 0-16,0-5 104 15,0-13-112-15,0-3-392 0,0-7-752 31,0-16-2601-31,0-4-840 16,0-5-3040-16</inkml:trace>
  <inkml:trace contextRef="#ctx0" brushRef="#br0" timeOffset="29809.56">25802 1289 8889 0,'0'0'2417'16,"0"0"-1505"-1,0 0-368-15,0 0-144 16,0 0 160-16,0 0 937 0,-4 44-177 16,12-22-136-16,4 4-456 31,0 0-488-31,4-5-39 16,0 2-201-16,-1-4-56 0,2-6-337 15,2-7-711-15,13-6-712 0,-8 0-433 0,0-6-2640 16</inkml:trace>
  <inkml:trace contextRef="#ctx0" brushRef="#br0" timeOffset="29994.43">26176 1267 11330 0,'0'0'2905'16,"0"0"-721"-16,0 0-520 0,0 0-879 16,0 0-217-16,0 0-136 15,0 0 192 1,-48 41 200-16,20-16-296 15,1 0-400-15,-5 5 56 0,4 1-184 0,8 1-568 16,5 9-872-16,6-9-3393 31,9-10-2777-31</inkml:trace>
  <inkml:trace contextRef="#ctx0" brushRef="#br0" timeOffset="31676.43">31670 2356 4456 0,'0'0'1697'16,"0"0"-673"-16,0 0-176 15,0 0-200-15,0 0 161 0,-39-23-241 16,27 20 200-16,-4 0 240 16,0 0-184-16,0 3-232 15,-4-3-112 16,-3 3-200-31,-1 0 121 0,-4 0-225 16,0 9 0-16,0 0 88 16,0 10-216-16,0 0 128 0,4 7-48 15,-4 3-40-15,8 2 96 16,0 1-176-16,5 6 40 16,3 0 48-1,12 1-88-15,0 2-16 0,0 0-40 16,23-3 48-16,9 1 152 15,8-5 120-15,0-2-128 0,3-10 24 16,-2 0-96-16,-5-9-48 0,-8-3-16 31,0-4-8-31,0-3 8 16,-5 0 96-16,1-3-96 16,4 0 168-16,0 0-176 15,4-3 72-15,0-6-72 16,-1-1 0-16,5-3 80 0,-4 1-72 15,-4-7-8 1,0-1 104-16,0-1-104 16,-8-5 8-16,-4 1 80 15,0-1-72-15,-8 0 256 0,-8 1-136 0,0 0 320 16,0-3 56-16,0 2-215 16,-13-3-121-16,2 4-80 15,-1 0 0 1,-4-1 128-16,0 4-208 15,0 0 88-15,-5 3 40 0,2-3-144 16,-9 0 80 0,-4-1-80-16,-12 2 8 15,-3-2 128-15,-9 4-136 0,0 6 0 16,0 0 40-16,1 10-40 16,10 3 0-16,14 9-1585 15,11 13-2655-15,15-2-3730 0</inkml:trace>
  <inkml:trace contextRef="#ctx0" brushRef="#br1" timeOffset="43928.59">17981 3889 8361 0,'0'0'4185'0,"0"0"-2488"16,0 0 551-16,0 0-504 16,0 0-487-16,0 0 79 0,-13-38-352 15,13 38-208-15,0 0-72 16,0 0-463-16,5 0-97 16,7 0 0-1,12 0-144-15,0 0 152 16,12 3-152-16,3 3 0 0,9-2 16 15,4-1-16-15,0-3-8 0,-5 0-232 16,-6 0-305-16,-10 0 169 16,-11 0 72-16,-16 0 40 15,-4 0 32 1,0 0-536-16,-16 0-40 16,-8 0-656-16,0 0-545 0,-8 0-335 0,5 0-873 31,7-3-3496-31</inkml:trace>
  <inkml:trace contextRef="#ctx0" brushRef="#br1" timeOffset="44191.56">18220 3740 2880 0,'0'0'7458'0,"0"0"-5058"16,0 0-159-16,0 0-337 16,0 0-272-16,0 0-223 0,0 0-169 0,0 0-608 15,0-28-360 1,0 28-112-16,0 11-104 15,12 6 72-15,4 2 104 0,3 6-64 16,9 1 80-16,0-1-200 16,0-3-32-16,0 0 88 15,-8-3-56-15,-8-3-56 0,-12-2 8 16,0 4 0 0,-12-1 48-16,-15 2-48 15,-10 2-40-15,-18 8-464 0,11-1-1856 0,8-4-3345 16</inkml:trace>
  <inkml:trace contextRef="#ctx0" brushRef="#br1" timeOffset="45309.84">18000 5826 9281 0,'0'0'4193'15,"0"0"-2464"17,0 0 159-32,0 0-416 0,0 0-255 15,0 0-617-15,0 0-224 16,24-19 56-16,-7 19-160 0,7 0 16 15,-5 0-48-15,5 0-192 16,4 3 72-16,-4 3-120 16,-4-2 0-16,-4-2 0 15,-4 2-104-15,-9-4-368 16,6 0-248-16,-9 0-232 0,0 0-120 16,0 0-1137-16,8-16-832 15,-4-3-1608-15,3 3-1592 0</inkml:trace>
  <inkml:trace contextRef="#ctx0" brushRef="#br1" timeOffset="45563.72">18208 5692 10082 0,'0'0'2896'15,"0"0"-839"-15,0 0-257 16,0 0-544 0,0 0-431-16,0 0-49 31,-16 6-8-31,16 7-48 15,12 0-184-15,8 6-144 0,8-3 48 0,8 0-136 16,-4 3-88-16,-1-3 112 16,-10 0-328-16,-10 0 0 15,-7-1 0 1,-4 5 65-16,-12 1 63 16,-12-2-56-16,-7 4 48 0,-5 0-32 0,-5 2-88 15,-10 3-553-15,11-5-1239 16,4-5-4441-16</inkml:trace>
  <inkml:trace contextRef="#ctx0" brushRef="#br1" timeOffset="47183.22">17562 8172 7097 0,'0'0'2857'16,"0"0"-497"-16,0 0-768 15,0 0 113-15,0 0 15 16,0 0-159-16,0-12-361 0,0 12-248 15,0 0-80-15,0 0-288 16,0 0-136-16,4 0-24 16,5 0-215-16,6 0 63 0,9 0-152 15,8 0-24-15,8 0 120 16,8 0-216-16,-1-4 88 16,1 4 16-1,0-3-96-15,-12 0 80 16,-4 3-88-16,-13 0 0 0,-2 0 56 0,-13 0-56 15,-4 0-120-15,0 0 56 16,0 0-96 0,0 0 24-1,-4 0-40-15,-4 0-40 16,3 0 0-16,1 0-393 16,1 0-431-16,3 0-664 0,0 0-1025 15,-4-7-183-15,4 5-1409 16,-4-8-5721-16</inkml:trace>
  <inkml:trace contextRef="#ctx0" brushRef="#br1" timeOffset="47515.22">17897 8057 7481 0,'0'0'2817'15,"0"0"-1041"-15,0 0-552 0,0 0 201 16,0 0 567-16,0 0-672 31,0 0 137-31,-12-38-385 16,12 36-240-16,0 2-136 0,0 0-368 31,0 0-40-31,0 0-96 0,0 0-192 16,8 0 0-16,7 9 232 0,10 1 8 15,3 3 73 1,3-1-217 0,5-2 8-16,1 2-16 0,-5-2-80 15,-9-2 64-15,-7-1-72 16,-8 0-112-16,-8 0 104 0,0 2-120 0,-16 1 128 15,-8 5 152-15,-4 4-136 32,-3 0 152-32,3 4-168 0,3-4-584 15,18 9-665-15,3-2-3424 16,4-10-6569-16</inkml:trace>
  <inkml:trace contextRef="#ctx0" brushRef="#br1" timeOffset="48856.1">17749 10325 10282 0,'0'0'3208'0,"0"0"-1031"0,0 0-673 32,0 0-432-32,0 0-55 0,0 0-209 15,-4-3-80-15,8 3-48 16,5 0-272-16,6 0 40 15,6 0 96-15,11 0-272 0,3 0 17 0,9 0-193 16,8 0-88 0,-4 0 136-16,-1 0-136 15,-7 0-8-15,-7 0 0 0,-10 0-176 16,-11 0-17-16,-8 0-151 31,0 0-72-31,-4 0-88 0,0 0-176 16,0 0-192-16,-8-4-240 15,0 1-929 1,-4 0-447-16,-3-6-481 16,-2-1-2192-16,6 0 328 0</inkml:trace>
  <inkml:trace contextRef="#ctx0" brushRef="#br1" timeOffset="49119.07">18048 10239 3000 0,'0'0'2713'16,"0"0"543"-16,0 0-711 0,0 0-441 31,0 0-287-31,0 0-153 16,0 0-56-16,0 0-303 0,-31-54-89 15,31 54-192-15,0 0-496 16,0 0-256-16,0 0-32 0,7 3-232 16,10 8 345-16,2 1 71 15,13 3-224 1,1 2 64-16,-2-5-208 16,1 4-8-16,-9-6 16 15,-2 2-64-15,-17-2-48 16,-4 5 40-16,-4 1-24 0,-24 7 32 15,-12 2 8-15,-8 0-8 32,-16 19-304-32,12-8-1049 15,9-8-4544-15</inkml:trace>
  <inkml:trace contextRef="#ctx0" brushRef="#br1" timeOffset="50475.59">17829 12887 7585 0,'0'0'4257'0,"0"0"-3081"32,0 0 73-32,0 0 527 15,0 0-360-15,0 0-344 0,-7-3-63 16,7 3-497-16,7 0-152 15,14 0 384-15,2 3 80 0,9 0-144 16,8 0-304-16,0 1-96 16,8-4 49-16,-5 3-321 15,1-3 160-15,-12 0-160 0,-4 0-8 16,-8 0 64-16,-9 0-64 16,-2 0-8-16,-9 0-88 15,0 0-457-15,0 0 265 0,-9 0-296 31,-2-3-416-15,7 3-64-16,0-4-873 16,4 1-1167-16,0 0-3210 0</inkml:trace>
  <inkml:trace contextRef="#ctx0" brushRef="#br1" timeOffset="50776.32">18108 12811 4176 0,'0'0'7002'16,"0"0"-5354"-16,0 0-127 0,0 0 375 15,0 0-224-15,-4-47-215 16,4 47-49-16,0 0-432 16,0 0-664-16,0 0-64 0,0 0-152 15,0 8 56 1,12 3 424-16,4 3-311 0,4 0 7 0,4-2 32 16,0 1-208-16,0-3 120 15,-5 2-104-15,-6 1-112 16,-5-3 48-16,-8 6-48 0,0-1 0 31,-16 5 104-31,-12 1-96 16,-4-2 128-1,-4 0-136-15,-4 1-312 0,1 2-480 16,7-9-1953-16,11-1-5409 16</inkml:trace>
  <inkml:trace contextRef="#ctx0" brushRef="#br1" timeOffset="52549.41">21953 762 3696 0,'0'0'7346'0,"0"0"-4994"16,0 0 9-16,0 0-329 15,0 0-95-15,4-29-545 0,-4 29-400 16,0 0-280-16,0 0-400 0,0 0 9 16,0 3-321-16,0 10 64 15,0 9-32-15,0 7 128 0,0 6 80 16,-4 6-112-16,0 0-120 16,1 0 136-16,-2 3-144 15,5-2 0-15,-4-3 24 31,4-2 24-31,0-5-48 16,0-3 0-16,0-10 8 0,0 0-16 16,0-6-152-16,0-4-120 15,0-2 136-15,0-4-369 0,0 3-407 16,-8-6-680-16,4 0-2105 16,-3 0-1232-1</inkml:trace>
  <inkml:trace contextRef="#ctx0" brushRef="#br1" timeOffset="52865.76">21738 1127 8953 0,'0'0'2849'16,"0"0"-633"-16,0 0 337 15,0 0-537-15,0 0-255 16,0 0-465 0,0 0-480-16,0 0-400 0,0 0 16 15,0 0-424-15,52 17 233 0,-44-6-113 16,3 8-128-16,6 1 208 16,-2-1-208-16,6-4 0 0,-1 1-8 31,-1 1-160-31,1-5-185 0,0 1-263 15,-4-7-600-15,-4-3-1120 0,0-3-9 16,-4-3-263 0,-4-10-2097-16</inkml:trace>
  <inkml:trace contextRef="#ctx0" brushRef="#br1" timeOffset="53150.86">22240 958 9129 0,'0'0'5410'0,"0"0"-3266"16,0 0-248-16,0 0-703 0,0 0-89 15,-56-9-224-15,37 18-200 16,-2 10-184-16,1 6-320 16,-3 8 16-1,3 2 81-15,-5 3-265 16,6-2 112-16,-9 1-72 0,4-2-32 15,0 0 72-15,0-3-88 16,5-7-8-16,6-6 0 0,5-2-497 0,8-12-375 16,0-5-1328-16,21 0-1993 15,-2 0-1512-15</inkml:trace>
  <inkml:trace contextRef="#ctx0" brushRef="#br1" timeOffset="54817.19">25551 860 8089 0,'0'0'2689'16,"0"0"-721"0,0 0 97-16,0 0-193 0,0 0-96 0,0 0-119 15,0 0-465-15,0-25-488 16,0 25-192-16,0 3-424 16,0 10-40-16,0 12 152 0,-8 4 88 31,0 8 1-31,4 9-137 0,0-2-16 15,4 3 72-15,0-2-200 16,4 0 80-16,4-5-88 16,4-5 48-16,-4 0 32 0,0-6-80 0,-4-4-48 15,-1-6 40 1,-3-2-320-16,0-2-57 0,0-5-319 16,0-4-944-16,-11-6-985 15,-1 0-2144-15,4 0-4201 0</inkml:trace>
  <inkml:trace contextRef="#ctx0" brushRef="#br1" timeOffset="55071.05">25463 1221 9794 0,'0'0'3840'15,"0"0"-1783"-15,0 0-313 0,0 0-472 31,0 0-439-31,0 0-169 0,0 0-256 16,8 20 184-16,4 0 128 16,-4 2-480-16,4 0-112 15,-4 3 48-15,-3-3-176 0,2 0 0 0,-7-6-224 16,4 3-720 0,4-7-248-1,8-5-1681-15,0-3-1520 16,4-4-664-16</inkml:trace>
  <inkml:trace contextRef="#ctx0" brushRef="#br1" timeOffset="55287.15">25763 1144 11322 0,'0'0'3961'16,"0"0"-2369"-16,0 0 40 0,0 0-407 15,0 0-217-15,0 0-80 0,0-14-520 16,0 17-192-16,-9 10-208 0,-3 10 328 31,-12 4 264-31,0 9-375 16,-8-1 31-16,0 6-56 0,0-3-200 31,5 0 0-31,3-6-272 16,0 6-929-16,12-6-1847 0,4-13-4722 0</inkml:trace>
  <inkml:trace contextRef="#ctx0" brushRef="#br1" timeOffset="56158.06">28033 851 12802 0,'0'0'4209'16,"0"0"-2721"-16,0 0-23 0,0 0-673 15,0 0-280-15,0 0-168 32,0 0-328-32,4 28 400 15,-12 4 504-15,4 6-536 16,-4 9 25-16,5 5-313 0,3-2 24 15,0 4 16-15,0-4-128 16,0-1 72-16,0-5-80 0,0-6-296 31,7-2-104-31,5-11-1129 16,4-10-1263-16,0-8-1881 0,-4-7-2633 16</inkml:trace>
  <inkml:trace contextRef="#ctx0" brushRef="#br1" timeOffset="56421.04">27913 1216 10762 0,'0'0'3072'0,"0"0"-559"16,0 0-817-16,0 0-447 31,0 0-369-31,0 0-552 15,0 0 136-15,0 0 352 0,45 60-328 16,-30-38-176-16,9 4-208 16,-4-4-96-16,5-3-8 0,-6-3-192 0,1-3-624 0,-4-11-800 31,4-2-1489-31,-5-6-80 16,-2-7-3344-16</inkml:trace>
  <inkml:trace contextRef="#ctx0" brushRef="#br1" timeOffset="56605.9">28289 1152 9161 0,'0'0'4841'16,"0"0"-2464"0,0 0-601-1,0 0-671-15,0 0-217 0,0 0-432 16,0 0 8-16,0 0 512 0,-97 74-256 16,61-43-448-16,1 4-96 0,3 3-128 46,4-3-48-46,4-4-104 16,8 5-1392-16,9-7-3601 0,7-14-8946 0</inkml:trace>
  <inkml:trace contextRef="#ctx0" brushRef="#br2" timeOffset="65595.98">17945 3248 4400 0,'0'0'449'15,"0"0"2079"1,0 0-487-16,0 0-305 15,0 0-320-15,0 0-24 16,-32-10 233-16,32 10 223 0,0 0-183 16,0 0-393-16,0 0-176 15,0 0-376 1,0 0-208-16,0 0-48 16,0 0-368-16,0 0 8 15,4 0-63-15,12-3 7 0,8 3 176 0,11-3 16 16,18 0-120-16,6 0 152 15,13 0-264-15,-5 3 0 32,-3 0 0-32,-12 0 48 15,-12 0-112-15,-16 0 24 16,-12 0-224-16,-12 0-64 0,0 0-209 16,-12 0 233-16,-12 0-16 15,-3 0-672-15,-6 0-248 0,6-4-697 31,7-2-399-31,3-4 87 0,9 1-2328 16,5-1-3224-16</inkml:trace>
  <inkml:trace contextRef="#ctx0" brushRef="#br2" timeOffset="65896.71">18239 3108 6241 0,'0'0'3977'0,"0"0"-2105"31,0 0-408-31,0 0-23 15,0 0 7-15,-39-38 256 0,35 35-375 16,4 3-345-16,0 0-368 16,0 0-288-16,0 0-32 0,4 3-176 15,4 6 440 1,8 4 120-16,3 3-271 16,5-1-41-16,4 2-160 0,4-1-112 0,-4-3 128 15,0 0-144-15,-8-1-80 16,-4 1 0-16,-12-1-40 0,-4 4 40 31,-8 6 8-31,-16 0 0 16,-4 4 168-16,-12 3-88 15,1 0-88 1,-2 4-352-16,2 9-953 0,7-7-3192 0,8-6-6817 16</inkml:trace>
  <inkml:trace contextRef="#ctx0" brushRef="#br2" timeOffset="66883.49">18028 4584 7153 0,'0'0'4929'0,"0"0"-3321"15,0 0 129-15,0 0-113 16,0 0-200-16,0 0-359 31,0 0-89-31,28 0-288 0,-8 0-152 16,1 0 112-16,7 0-360 16,-1 0-40-16,4 4 96 0,1-4-344 0,1 3 145 0,-1-3-145 15,0 0 8-15,-9 0-8 31,-7 0 0-31,-4 0-185 0,-8 0 113 16,1 0-224-16,-5 0-280 16,0 0-624-16,-9-3-712 0,-3-3-1025 15,0-1-1736 1,4 0-3601-16</inkml:trace>
  <inkml:trace contextRef="#ctx0" brushRef="#br2" timeOffset="67162.1">18252 4451 5369 0,'0'0'7409'16,"0"0"-5560"-16,0 0 47 31,0 0-376-31,0 0 105 0,0 0-201 31,0 0-504-31,-4-13-264 16,8 13-416-16,11 7 104 0,10 2 297 0,6 1-249 15,1 5-8-15,4-2-72 0,-8 4-304 16,-8-2 128-16,-4 1-136 16,-13 3-48-16,-3 0 0 0,-3 4 24 15,-22-1-48-15,-6 6 56 0,-9 0-400 16,-7 10-496-16,6-6-2073 16,13-6-5849-16</inkml:trace>
  <inkml:trace contextRef="#ctx0" brushRef="#br2" timeOffset="68048.64">17826 6531 12346 0,'0'0'4137'16,"0"0"-2713"-16,0 0-95 15,0 0-329 1,0 0-16-16,0 0 8 31,7-9-552-31,17 9 72 0,8 0-151 0,8 0-153 16,4 0 88-16,3 0-280 15,6 0 32-15,-1 0 24 16,-13 0-24-16,-7 0-24 0,-13 0-24 16,-6 0-304-1,-9 0-80-15,-4 0-417 0,0 0 65 16,-12 0-80-16,3 0-928 16,2 0-1201-16,3 0-1752 15,0 0-5257-15</inkml:trace>
  <inkml:trace contextRef="#ctx0" brushRef="#br2" timeOffset="68333.74">18080 6413 10786 0,'0'0'3016'16,"0"0"-719"-16,0 0-361 16,0 0-95-16,0 0-313 0,0 0-552 31,0 0-120-31,-7-13-431 0,7 13-321 15,19 0 8-15,1 10 128 0,12-1 200 16,7 4-128-16,-2 0-168 16,-1 1 200-16,-4-3-296 15,-13 5-40 1,-6 1-8-16,-10-3 0 16,-3 5 0-16,-7 1 0 0,-14-1 0 0,-14 3 128 15,-5 0-128-15,-4-2-280 16,-7 8-368-16,14-6-1241 0,9-6-5672 15</inkml:trace>
  <inkml:trace contextRef="#ctx0" brushRef="#br2" timeOffset="69336.16">17913 9125 4945 0,'0'0'8233'0,"0"0"-5904"0,0 0-441 31,0 0-704-31,0 0 1 16,0 0-89-16,0 0-264 0,8-7-208 15,12 7-120-15,3 0-8 16,9 0 1-16,0 0-297 0,5 0 128 16,-5 3-248-16,-4-3-80 31,-5 4 8-31,-3-1-8 0,-5-3-8 16,-6 0-296-1,-5 0-288-15,-4 0-97 0,0 0-615 16,0 0-520-16,0 0-593 0,-8-10-2448 15,3-2-800-15</inkml:trace>
  <inkml:trace contextRef="#ctx0" brushRef="#br2" timeOffset="69590">18097 9045 6057 0,'0'0'4497'0,"0"0"-2177"0,0 0-215 16,0 0-17-16,0 0-63 0,0 0-385 15,0 0-368 1,-32-32-216-16,32 32-399 15,0 0-177-15,0 0-232 16,8 0-72-16,11 0 184 0,5 7-168 16,4 5 0-16,4 5 16 0,0-2-160 15,-8 1-40-15,-13 0-8 32,-6 0-96-32,-5 3 48 15,-5 0 8-15,-18 0-8 0,-5 6-72 0,-32 10-536 16,8-7-649-16,5-2-4824 15</inkml:trace>
  <inkml:trace contextRef="#ctx0" brushRef="#br2" timeOffset="70570.3">17790 11020 8665 0,'0'0'4689'0,"0"0"-3080"16,0 0 367-16,0 0-39 0,0 0-417 16,0 0-368-16,0 0-328 15,32-2-256 1,-13 2-71-16,9 0-401 15,4 0-8-15,0 0 64 0,-1 0-104 16,-3 2 0-16,0 2-40 16,-3-4-8-1,-1 0 0-15,-1 2-256 0,-3-2-137 32,0 0-183-32,0 0-552 15,-8-6-320-15,0 0-577 0,-12-4-167 16,-4-5-137-16,-16 4-2136 15,-4 2-1664-15</inkml:trace>
  <inkml:trace contextRef="#ctx0" brushRef="#br2" timeOffset="70824.17">17981 10906 6057 0,'0'0'3104'16,"0"0"-471"-16,0 0-360 0,0 0 71 16,0 0-7-16,0 0-265 15,19-19-344-15,-19 19-663 0,5 0-233 31,-5 0-168-31,4 0-400 0,4 0 72 16,3 9-72-16,6 4 48 0,7 3 80 16,4 3-288-16,3 1-32 15,-3-6-24-15,-4 3-40 16,-8-5-16-16,-8 5-264 31,-8-4-256-31,-12 1 144 16,-28 6-312-16,-43 9-336 0,6-7-1513 15,2-3-5313-15</inkml:trace>
  <inkml:trace contextRef="#ctx0" brushRef="#br2" timeOffset="71641.72">17929 12208 10850 0,'0'0'3929'16,"0"0"-2417"-16,0 0 208 16,0 0-239-1,0 0-449 1,0 0-328-16,0 0 24 16,0 0-296-16,91-32-48 15,-59 32-136-15,8 3-144 0,0 3 120 16,4-2-224-16,0 2 0 15,0-6 40-15,-13 2-40 0,-10-2-208 16,-10 0-160 0,-11 0-160-16,0 0-424 15,-7-6-1352-15,-29-6-657 16,4-1-1224-16,0 0-3681 0</inkml:trace>
  <inkml:trace contextRef="#ctx0" brushRef="#br2" timeOffset="71911.19">18132 12049 10138 0,'0'0'4969'0,"0"0"-2281"0,0 0-71 15,0 0-889 1,0 0-656-16,0 0-199 16,0 0-409-16,0-6-80 0,0 6-248 15,8 3-128-15,4 7 400 0,8 8-176 16,4-2-176-16,0 6 88 0,-5 0-96 15,2-3 0-15,-10 4-48 16,-7-2-56-16,-4 3 48 0,-4-2-216 31,-19 3 8-31,-5-3 88 16,-12-3-352-16,-15 6-272 0,6-6-809 16,14-3-4440-16</inkml:trace>
  <inkml:trace contextRef="#ctx0" brushRef="#br2" timeOffset="74579.99">20571 720 4424 0,'0'0'7042'16,"0"0"-5466"-16,0 0 265 0,0 0 23 16,3-22 48-16,-3 22-231 31,0 0-473-31,0 0-360 16,0 0-368-16,0 0-248 0,0 0-24 15,0 0-208-15,0 16 8 16,0 9-8-16,-3 10 64 15,-1 7 105-15,-4 9-65 0,3-4-104 16,1 8 136-16,0-5-128 16,1 1-8-1,3-7 120-15,-4-9-112 0,0-3 40 16,4-11-48-16,0-4-32 16,0-8 24-16,0-2-416 0,0-4-297 15,-4 0-639 1,0-3-1104-1,-1 0-1465-15,-2-9-3505 0</inkml:trace>
  <inkml:trace contextRef="#ctx0" brushRef="#br2" timeOffset="74865.11">20455 1196 9634 0,'0'0'5169'0,"0"0"-3105"15,0 0 153-15,0 0-641 0,0 0-264 0,0 0-208 16,0 0-447-16,0 0-241 0,0-27-48 31,0 27-352-31,0 0 72 0,0 0-88 16,0 2-136-16,0 8 128 16,4 5 8-16,-1 2 0 15,6 2-8 1,-1 3-40-16,0-3-256 0,4 0-408 15,4-6-657-15,0-1-911 16,3-9-2017-16,2-3-24 0,-6 0-3513 16</inkml:trace>
  <inkml:trace contextRef="#ctx0" brushRef="#br2" timeOffset="75118.98">20765 1044 6001 0,'0'0'5457'0,"0"0"-3033"16,0 0 257-16,0 0-545 0,0 0-319 15,0 0-577-15,0 0-680 16,0-16-224-16,-11 32-328 16,-6 10 184-16,2-1 176 0,-5 7-288 15,0-4 137-15,0 1-169 16,0-4-48-16,1-2 160 0,-2-1-160 15,5-3-312-15,1-3-873 32,3-3-3192-17,7-7-2200-15</inkml:trace>
  <inkml:trace contextRef="#ctx0" brushRef="#br2" timeOffset="76569.27">29228 755 9994 0,'0'0'2912'31,"0"0"-1191"-31,0 0 87 16,0 0-328-16,0 0-295 16,0 0 95-16,0 0-192 0,0-3-112 15,0 3-400-15,0 13-376 0,0 5 137 0,0 8 79 16,0 7-88-1,0 4 48 1,0 8-312-16,0 2 64 16,4 3-64-16,0 2-8 0,5-5 80 15,-5-2-136 1,3-8-104-16,-3-4-8 0,0-7-368 16,0-8-160-16,-4-5-897 31,0-10-2112-31,0-3-1552 15,-4 0-4113-15</inkml:trace>
  <inkml:trace contextRef="#ctx0" brushRef="#br2" timeOffset="76785.38">29069 1111 11898 0,'0'0'3937'16,"0"0"-1385"-16,0 0-743 15,0-3-313-15,0 3-512 0,0 0-600 0,4 0-176 16,8 16 73-16,4 4-177 16,4 1 184-16,0 4-272 15,0-2-16-15,-5-1-112 0,-2 0-585 16,-2-3-831-16,6 0-1409 16,-6-9-2112-16,1-4-1616 0</inkml:trace>
  <inkml:trace contextRef="#ctx0" brushRef="#br2" timeOffset="77008">29428 1108 10722 0,'0'0'4657'0,"0"0"-2937"16,0 0 457-16,0 0-201 16,0 0-616-16,0 0-367 15,0 0-729-15,0 0-256 16,0 0 216-16,0 0-176 0,-65 73 120 15,42-35-168-15,3 0 0 16,0-3-296-16,-8 6-1129 0,5-9-3400 31,6-9-6409-15</inkml:trace>
  <inkml:trace contextRef="#ctx0" brushRef="#br2" timeOffset="77787.84">27520 844 3896 0,'0'0'6722'16,"0"0"-4866"-16,0 0 185 0,0 0-185 15,0 0-32-15,0-79-471 16,0 69-65-16,0 7-208 16,0 0-480-16,0 3-112 0,0 0-176 15,0 0-240 1,0 6-72-16,0 13 97 0,0 9-89 16,0 5 352-16,-5 8-352 0,5 0 136 15,0 7-88-15,0 0-56 16,0 0 184-16,5-1-184 15,-5-3 0 17,3-6 0-32,1-2 0 15,0-8-176-15,-4-6-208 0,0-3-169 16,0-3-535-16,4-7-832 0,-4 1-1785 16,0-7-584-16,0-3-4449 15</inkml:trace>
  <inkml:trace contextRef="#ctx0" brushRef="#br2" timeOffset="78057.35">27331 1133 6769 0,'0'0'7217'0,"0"0"-4608"0,0 0-8 0,0 0-1377 16,0 0-392-16,0 0-64 15,0 0-88-15,0 0 25 16,69 29-537 0,-54-10-160-16,-7 7 160 31,1 2-104-31,-2 0-64 0,1 4 0 16,0-7-481-16,4 4-591 15,0-7-896-15,1-5-2673 0,-2-9-1168 16</inkml:trace>
  <inkml:trace contextRef="#ctx0" brushRef="#br2" timeOffset="78311.21">27750 1032 8913 0,'0'0'5570'16,"0"0"-3650"-16,0 0-856 0,0 0-384 15,0 0 321 1,0 0 103-16,-64 60-368 0,48-32-176 16,-3 4 40-16,2 0-344 15,2 3-88 1,2-3-40-16,2 0-128 16,-1-1-136-16,-4 7-1296 31,0-9-3529-31,4-8-6842 0</inkml:trace>
  <inkml:trace contextRef="#ctx0" brushRef="#br2" timeOffset="110952.62">3287 10976 13034 0,'0'-4'4849'15,"0"1"-3600"1,0 0-809-16,0 3-16 0,0 0 24 0,-4 19-168 16,-9 10 448-16,-2 25-88 15,-5 22-248-15,-12 23-64 0,0-1-200 16,0-13 64-16,8-21-192 16,9-20 0-16,-2-9 0 0,6 0-352 15,-6 0-824 1,13-16-984-16,1-6-2625 15,3-13-272-15</inkml:trace>
  <inkml:trace contextRef="#ctx0" brushRef="#br2" timeOffset="111369.23">3214 10964 656 0,'0'0'7537'0,"32"-83"-5528"15,-4 38-105-15,8 1-1000 0,8 9 297 16,8 9 335-16,3 13-512 15,5 7-328-15,0 6-248 16,0 10-264-16,-12 21-184 0,-8 20-144 16,-24 26 144-16,-21 18 64 15,-38 7-48-15,-17-16 88 16,-19-11-16-16,-5-18-88 0,8-12 152 16,4-8 16-16,29-20 81 15,11-4 239-15,4-3-264 16,8-5 72-1,0-5-80-15,20 0-64 0,0-19-152 16,24-9-72-16,15-4-376 0,6 3 440 16,-2 7-248-16,1 12 256 15,-8 10 0-15,-8 4 8 16,-9 21 40-16,-2 7 48 31,-6 6 88-31,-11 10 72 16,0 3-248-16,0-1 128 0,0 2-96 15,0-2 8-15,0-5-96 16,4-8-384-16,28-5-1121 31,1-12-1399-31,3-11-4018 0</inkml:trace>
  <inkml:trace contextRef="#ctx0" brushRef="#br2" timeOffset="112139.94">4151 11544 864 0,'0'0'9938'31,"0"0"-7754"-31,0-86-1063 0,-7 48 127 16,-10 7 216-16,-7 2 344 0,-4 6-935 16,-8 14-257-16,-3 9 72 15,-9 3-304-15,-4 19 32 16,0 14-96-1,0 5 0-15,9 10 208 16,7-1-264-16,12 2-96 0,12-9-40 0,12-1-80 16,0-10-96-16,16-10-8 15,16-10-208-15,3-12 264 0,10-2-72 32,2-21-200-32,5-12 136 15,-5-9-128-15,-6-3 264 16,-9-2-8-16,-8 8 8 0,-9 10 120 0,-11 12 24 0,0 15 56 15,0 4-200-15,-4 9 16 16,0 21 104 0,0 1 24-16,0 7-96 15,5 0 80-15,-1 0-128 16,3-6 0-16,-3-3-8 0,4-10-32 16,1-7-48-1,-2-8-152-15,5-4-48 16,8-10 280-16,0-18 8 15,7-10 0 1,1-8-112-16,0 2 32 16,-7 6 80-16,-6 10 0 15,-2 15 64-15,-9 13-64 0,-1 7-272 0,-3 21 272 16,0 10 200-16,0 7-184 0,-3 0 128 31,-14 2-136-31,2-9 0 16,-6-7 88-16,2-8-88 15,7-10-8-15,4-10 120 0,4-3-112 16,4-7 248-16,8-21-256 16,12-10-168-16,16-13-48 15,7-6-248 1,5 6-168-16,-4 10 440 16,-4 12-200-16,-8 17 256 15,-9 12-64-15,-2 3 200 0,-5 22 216 16,-4 3-136-16,4 10 64 15,-4 1-144-15,3-1-48 0,9-3-192 16,12-4-696 0,4-12-1473-16,39-16-111 15,-11-3-657-15,-3-3-4129 16</inkml:trace>
  <inkml:trace contextRef="#ctx0" brushRef="#br2" timeOffset="112494.03">5132 11360 4176 0,'0'0'7746'16,"0"0"-3721"-16,0 0-1377 15,-84-77-1095-15,39 77-225 16,2 23-560-16,-9 24-368 0,5 26-56 16,11 1-336-16,16-5 0 15,8-12-8-15,12-12-384 0,0-7-392 16,12-3-296 0,12-19-152-1,4-12 616-15,11-8 608 16,13-34 216-16,12-35-32 0,0-35-136 15,-4-19 360-15,-17-6 264 16,-19 5 56-16,-9 33 96 0,-10 26-392 31,-5 27 72-31,0 20 369 16,0 9-241-16,0 10 112 0,0 3-672 16,0 41 72-16,-5 39-216 0,2 31 144 15,-5 13-64-15,0-7-8 0,0-15-368 16,0-26-184-1,0-16-416-15,8-22-849 16,0 0-503-16,8-9-2041 31,8-13-1849-31</inkml:trace>
  <inkml:trace contextRef="#ctx0" brushRef="#br2" timeOffset="112772.62">5518 11328 3320 0,'0'0'11787'15,"0"0"-8715"-15,0 0-1343 16,0 0-505-16,0 0-64 0,-96 98-488 0,64-40-159 16,4 5-313-16,13 4-200 0,10-7 0 31,5-9-745-31,16-16-319 16,16-10 104-16,8-15-384 15,0-10 319-15,0-19 105 0,-1-25 656 16,-11-26 264-1,-16 0 1240-15,-12 0 257 16,-8 16 63-16,-16 12-600 16,-15 11-135-16,-5 2-481 15,0 16-248-15,4 13-96 16,12 32-529-16,8 9-1999 16,16-2-3905-16</inkml:trace>
  <inkml:trace contextRef="#ctx0" brushRef="#br2" timeOffset="113342.82">5709 11426 14243 0,'0'0'3960'16,"0"0"-2711"0,0 0 47-16,0 0-512 0,0 0-400 15,104-37-376-15,-76 62-8 16,4 7-40-16,-13 9-360 0,1 3-72 15,-16 8-40-15,-4-5 256 32,0-3 8-17,-20-6 248-15,-3-6 40 0,-1-9 240 16,-1-12 112-16,5-4 152 0,9-7-112 16,11-7 152-16,0-11-416 15,16-17-168-15,16-12 0 0,11-11-480 16,6-2-64-16,5 3-88 31,-1 9 216-31,-14 13 408 0,-7 23 0 16,-12 12 8-1,-12 6 104-15,-8 23 184 16,0 12 200-16,-8 9-40 0,-7 1-304 16,-9 1 24-16,0-11-72 15,-1-7-88-15,10-9 112 16,2-12-120-16,13-13 8 15,0-3 248-15,17-25-256 16,15-17-96-16,7-11 88 0,13-9 0 16,4 2-56-16,-8 10-16 15,0 11 80-15,-12 19 56 32,-8 17 16-32,-8 6 256 0,-5 26-32 15,-7 12-48-15,-4 6 41 0,-4 10-241 0,0 3-32 16,0 4-16-16,-19 5-609 0,2-11-1367 15,6-14-7194-15</inkml:trace>
  <inkml:trace contextRef="#ctx0" brushRef="#br2" timeOffset="114129.15">7713 11014 13362 0,'0'0'2961'0,"0"0"-857"0,0-77-455 16,0 49-137-16,0 2-16 31,0 14-407-31,0 6-137 0,-4 6-424 0,0 6-392 16,-8 35-8-16,-4 36 232 16,-7 34 128-16,3 19-128 0,3 6-216 15,2-9 48-15,2-19-192 16,-2-25 0-1,7-20-8-15,-5-18-352 16,6-17-56-16,3 1-192 0,0-7-472 16,4-22-168-16,0-3-1697 0,4-26-3865 15</inkml:trace>
  <inkml:trace contextRef="#ctx0" brushRef="#br2" timeOffset="114314.01">7677 11011 1096 0,'0'0'12458'0,"0"0"-9681"16,0 0-785-16,0 0-343 31,0 0-497-31,0 0-712 0,80-29-224 16,-16 29-104-16,20 0-104 15,-5 0-16-15,-3 3-456 0,-20 11-1832 16,-24-2-2649-16,-21 3-6082 0</inkml:trace>
  <inkml:trace contextRef="#ctx0" brushRef="#br2" timeOffset="114498.87">7525 11395 5337 0,'0'0'6609'0,"0"0"-4905"31,0 0 1001-31,0 0-817 0,129 9-823 16,-70-9-505-16,5 0-312 16,-5-3-248-16,21-9-144 0,-20 5-3977 15,-8-6-6369-15</inkml:trace>
  <inkml:trace contextRef="#ctx0" brushRef="#br2" timeOffset="114830.85">8459 11274 7041 0,'0'0'9658'16,"0"0"-7225"-16,0 0-1289 16,0 0 272-1,-109 35-320-15,66-3-199 0,-1 9-449 0,8 7-328 16,17 6 24-16,10-7-144 16,9-2-320-16,13-7-256 15,18-9-417-15,17-14-191 0,8-15-128 47,3-7-345-47,-3-21 649 0,-8-19 1008 16,-8-7 136-16,-21-10 1257 15,-15 1 151-15,-4 2-80 0,-19 10-312 16,-17 16-415-16,0 10-65 0,0 20-456 16,0 5-208-1,12 5-8-15,13 20-656 0,11 10-889 16,24 1-2736-16,8-14-4729 0</inkml:trace>
  <inkml:trace contextRef="#ctx0" brushRef="#br2" timeOffset="115131.59">8988 11207 14107 0,'0'0'4673'15,"0"0"-2457"-15,0 0-864 0,0 0-552 16,0 0-311-16,0 0-185 15,-84 55-16-15,52-21-280 0,8 11-8 32,1 3 0-32,7 0-344 15,8-4-161-15,4-10-175 0,4-8-328 16,0-14 272-16,16-8 496 16,-4-4 240-16,0-26 368 0,-5-12 336 0,-7-7 360 15,0-6-199 1,-15 1-361-1,-17-1 16-15,-4 10-264 0,4 12-160 16,5 7-96 0,6 19-64-16,21 13-1128 15,0 11-2825-15,12 9-5153 0</inkml:trace>
  <inkml:trace contextRef="#ctx0" brushRef="#br2" timeOffset="115733.11">9072 11458 3168 0,'0'0'9866'0,"0"0"-7137"0,0 0-1393 31,0 0-248-31,0 0 81 16,0 0-361-16,0 0-392 0,44-10-416 16,-20-1-424-16,0-6-104 15,3-2-144-15,-3-6 199 0,0-4 465 16,-12 1 8-16,-7 2 305 15,-5 7 607 1,-5 10 136-16,-18 9-184 0,-5 6-192 16,-4 23-40-16,0 8-95 15,8 8-473-15,11 3 32 16,5-4 8-16,8 1-104 16,17-14-56-16,11-9-417 31,11-11 25-31,9-11 264 0,8-11-256 15,11-17-216-15,6-16 432 16,2-8 224-16,-11-1 0 16,-5-1 0-16,-18 3 48 0,-18 12 440 15,-14 18 392-15,-9 9 33 16,-9 12-233-16,-10 0-408 16,-9 21 56-16,0 5-248 15,7 9-72 1,6-1 72-16,15 1-80 15,0 0 0-15,8-2-192 0,12-5-328 32,8 0 72-32,4-6-113 0,-5 4 1 15,-7-7 320-15,-3 4-56 16,-14-2 224-16,-3-2 56 0,-3 4 32 16,-25-4 192-16,-4-3 176 15,-9-7-120-15,2-3 16 0,3-6-280 16,8 0-192-1,16-12-576-15,20-33-1472 16,20 3-3521-16,12-2-1841 0</inkml:trace>
  <inkml:trace contextRef="#ctx0" brushRef="#br2" timeOffset="115902.34">10040 11051 16291 0,'0'0'5513'31,"0"0"-3544"-31,0 0-593 0,0 0-448 0,0 0-288 16,0 0-504-16,0 0-16 0,0 0-112 15,28 146-8-15,-28-47 0 16,0 6-264-16,0-16-448 0,0-22-128 31,-4-10-416-31,-8-20-1161 16,4-4-4784 0</inkml:trace>
  <inkml:trace contextRef="#ctx0" brushRef="#br2" timeOffset="116065.07">9888 11303 1608 0,'0'0'12290'0,"0"0"-9465"0,0 0-248 15,0 0-865-15,0 0-744 0,120-20-280 16,-48 27-440-16,23 6-248 0,17-10-1112 16,-17-3-4265-16,-23 0-5473 0</inkml:trace>
  <inkml:trace contextRef="#ctx0" brushRef="#br2" timeOffset="116180.94">10713 11157 15067 0,'0'0'4041'0,"0"0"-2945"16,0 0 248-16,0 0-176 15,0 0-976-15,0 0-192 0,0 0-4825 16</inkml:trace>
  <inkml:trace contextRef="#ctx0" brushRef="#br2" timeOffset="117020.65">3406 11953 9858 0,'0'0'4289'0,"0"0"-3529"0,0 0 224 0,0 0 288 16,0 0 176-16,0 0 89 16,124 16-369-16,-60-7-384 0,19 2-8 31,32-3-272-31,41 6-63 16,23-2-65-16,20-2-272 15,21 0 72 1,11-4-176-16,32 1 72 0,31 2-40 15,26-3 112-15,6 4-80 16,-3-4 248-16,-12-3-168 0,-17-3 120 0,-15 0-216 31,-20 0-48-31,-15-3 72 16,-18 0-24-16,-18 3-48 16,-17 0 0-16,-12 0 48 0,-20 0 24 15,-3 6-72-15,-16 1 0 16,-9 2 192-16,-15-6-176 0,-29 0 64 15,-28 0-80 1,-22-3 64-16,-10 0-8 16,-7 0-56-16,1 0-176 0,-2 0-208 15,-7-9-968-15,-4-4-3593 0</inkml:trace>
  <inkml:trace contextRef="#ctx0" brushRef="#br2" timeOffset="117152.14">10016 11947 12642 0,'0'0'9242'0,"0"0"-8106"15,0 0-1136 1,0 0-2680-16,0 0-6690 16</inkml:trace>
  <inkml:trace contextRef="#ctx0" brushRef="#br2" timeOffset="134578.62">7207 13789 12202 0,'0'0'2353'16,"0"0"-745"-16,0 0-248 31,0 0 369-31,0 0-57 0,0 0-456 16,-15-48-440-16,15 48-408 15,0 0 1-15,0 19-361 16,0 19 0-16,0 29 448 16,0 21-144-16,7 11-64 0,-3-12-152 31,4-24-88-31,-8-22 120 16,4-3-128-16,-4 3-8 0,4 3 8 15,-4-2-392-15,0-7-240 0,0-10-433 16,0-16-1759-16,0-9-2769 0,0 0-3985 15</inkml:trace>
  <inkml:trace contextRef="#ctx0" brushRef="#br2" timeOffset="134894.97">7183 13777 12546 0,'0'0'2441'0,"0"0"-857"0,13-74-120 16,-2 48 97-16,6 7-97 16,6 4-688-16,12 8-264 15,10 7-160-15,22 7-280 0,5 21 80 0,0 10-112 0,3 17-32 32,-23 2 8-32,1 9 0 0,-25 0-16 15,-13 4 0-15,-15-6 48 16,-15 0-32-16,-22-1-16 31,-14-6 0-31,-9 4 104 0,-4-10-56 0,-4-7 24 16,8-3-72-16,13-12-480 15,11-8-616-15,32-21-1464 0,4 0-2794 16,12-18-6784-16</inkml:trace>
  <inkml:trace contextRef="#ctx0" brushRef="#br2" timeOffset="135180.07">8294 13652 9914 0,'0'0'7681'0,"0"0"-5744"0,0 0-313 0,0 0-536 16,0 0-464-16,0 0-248 15,17 42 193-15,-6 8 23 16,-3 8-328-16,5 8-248 0,-2-2 160 16,2-1-176-16,-5-6 8 31,-8-3-16-15,0-7-88-16,0-2-240 0,0-7-376 15,-12-9-521-15,-1-10-1463 16,2-9-3618-16</inkml:trace>
  <inkml:trace contextRef="#ctx0" brushRef="#br2" timeOffset="135427.42">7944 13506 12802 0,'0'0'3097'15,"0"0"-1553"-15,0 0 289 0,0 0 239 16,0 0-856-16,0 0-680 0,0 0-167 16,128-41-177-16,-57 38 16 0,5 3-208 15,-12 0 112-15,0 0-112 32,-8 3-376-32,-4 9-785 0,-17-2-3232 15,-15-7-2616-15</inkml:trace>
  <inkml:trace contextRef="#ctx0" brushRef="#br2" timeOffset="136182.47">8981 14040 4721 0,'0'0'8953'15,"0"0"-5800"-15,0 0-920 0,0 0 7 16,0 0-832-16,0 0-575 31,0-4-337-31,0 11-392 0,0 9 144 0,0 9 184 16,0 0-192-16,3 7 48 0,1-1-240 15,0 2 64-15,4-2-64 16,1-2 32-16,-6 0-56 0,1-5-24 31,4-1-64-31,-8 0 56 32,0-8-320-32,0 1-152 0,0-9-312 0,0-4-833 15,-8-3-2440-15,1 0-1976 16</inkml:trace>
  <inkml:trace contextRef="#ctx0" brushRef="#br2" timeOffset="136429.81">8900 14068 3952 0,'0'0'8466'0,"0"0"-5769"15,0 0 135-15,0 0-551 0,0 0-1017 16,0 0-792-16,0 0-40 16,-67 19-192-16,39 3-168 15,0 1 88-15,0 5-160 0,4 1-296 32,-4 9-1424-32,12-6-3321 15,5-7-3409-15</inkml:trace>
  <inkml:trace contextRef="#ctx0" brushRef="#br2" timeOffset="136614.67">8681 14468 10426 0,'0'0'4937'0,"0"0"-4249"16,0 0 752-16,0 0 449 15,0 0-649-15,84 3-464 0,-44-3-520 0,3-3-16 31,6-6-240-31,-2-4-56 16,21-3-912-16,-17 4-1985 0,-6-1-3496 0</inkml:trace>
  <inkml:trace contextRef="#ctx0" brushRef="#br2" timeOffset="136799.54">9466 14227 14107 0,'0'0'4985'0,"0"0"-3257"16,0 0-432-16,0 0-256 15,0 0-479 1,0 0-473-16,0 0-88 16,0 0-40-16,0 0-745 0,60-19-1279 15,-44 19-3865-15</inkml:trace>
  <inkml:trace contextRef="#ctx0" brushRef="#br2" timeOffset="137184.9">10016 14339 13826 0,'0'0'3985'16,"0"0"-3169"-16,0 0 953 0,0 0-121 16,0 0-520-1,0 0-391-15,80 50-345 16,-76-28-56-16,-4 3-256 16,0 4 8-16,-24 3-8 0,-8-4-80 15,-43 7-200-15,6-6-936 16,1-10-5306-16</inkml:trace>
  <inkml:trace contextRef="#ctx0" brushRef="#br2" timeOffset="146491.73">11247 13372 12050 0,'0'0'3177'0,"0"0"-1113"0,0 0-151 15,0 0 7-15,0-31-448 0,0 31-503 32,0 0-409-32,0 0-248 0,0 0-64 15,0 6-136 1,0 11 16-16,8 8 392 15,0 7-328-15,0 12 80 16,0 7-104-16,-4 9-48 0,1 7 120 16,-5 6-232-16,0 0 0 15,0 0 48-15,0-3 32 16,3-11-56-16,-3-4-32 16,4-11 0-16,0-6 0 15,0-13-272-15,0-8-128 0,-4-8-88 16,4-5-520-16,-4-4 136 15,0-25-753-15,0-5-4288 32,0-4-4201-32</inkml:trace>
  <inkml:trace contextRef="#ctx0" brushRef="#br2" timeOffset="146923.94">11140 13487 7273 0,'0'0'5209'0,"0"0"-3705"16,0 0-271 0,-4-92 263-16,12 69-88 15,7 2-127-15,5 4-305 0,8 2-384 16,4 5 96-16,12 1-104 0,4 9-152 15,12 0 72-15,3 0-231 16,9 19-41-16,-8 6 24 31,-1 7-248-31,-11 6 40 0,-7 6-48 16,-13 7 0-16,-9 4 96 16,-7 4-96-16,-8 2 0 15,-4 2 96-15,-4 1-88 0,-4-1 184 16,-8-2-144-16,-12-1-40 31,-8-6 216-31,-3-3-208 0,-6-7 128 16,-6-9 0-16,-1-9-96 15,0-10 0-15,8-7-48 0,0-9-264 32,12-35-312-32,9-2-1209 0,10-15-4200 15</inkml:trace>
  <inkml:trace contextRef="#ctx0" brushRef="#br2" timeOffset="147540.99">12371 13465 4520 0,'0'0'11123'0,"0"0"-8779"15,0 0-519-15,0 0-305 0,0 0-312 16,0 0-432-16,0 0-607 16,0 0-17-16,0 28 248 0,0 18 96 15,0 4 32-15,0 10-336 16,0 0 112-16,8 3-104 31,-4-2-200-15,3-4 152-16,-3-8-152 0,1-9 0 15,-1-5 0-15,-4-9-152 16,0-4-368-16,0-7-256 0,0-5-681 16,0-10-2279-16,0 0-2514 15</inkml:trace>
  <inkml:trace contextRef="#ctx0" brushRef="#br2" timeOffset="147841.71">12008 13364 9153 0,'0'0'6778'15,"0"0"-4210"-15,0 0-391 16,0 0-561-16,0 0-503 31,0 0-273-31,79-20-304 0,9 17-16 16,36-6-232-16,8-1-168 16,-25 4 104-16,-36 2-208 0,-39 4-16 15,-11 0-112-15,-5 0-536 0,-8 0-280 0,-8 13-1433 31,-21 3-2120-31,-7 1-3841 16</inkml:trace>
  <inkml:trace contextRef="#ctx0" brushRef="#br2" timeOffset="148396.29">12706 13849 6009 0,'0'0'8970'0,"0"0"-6418"16,0 0-991-16,0 0 511 0,0 0-464 46,0 0-743-46,87-35-265 0,-71 35-352 0,-4 13-80 16,0 3-64-16,-4 6-56 16,-4 3-48-16,-4 4 0 15,-8-1 8-15,-20 4 88 0,-4-3 48 16,0-1-40 0,-3 1 112-16,3-7-216 0,12-3 120 15,12-6-120-15,8-7 64 16,12-3-64-16,23-3 72 15,17 0-16-15,12-12 16 0,7-4-24 16,-2-3-96-16,-9 0-200 31,-17 3-376-31,-7-3-360 0,-16 6-1569 0,-8 4-4368 0</inkml:trace>
  <inkml:trace contextRef="#ctx0" brushRef="#br2" timeOffset="149044.6">13498 14018 7985 0,'0'0'7266'0,"0"0"-5874"16,0 0-56-16,0 0 713 15,0 0-569-15,76 15-504 16,-68-2-472-16,-4 6-144 0,-4 6 49 16,-4 1-289-16,-16 2-40 15,-8 0 80-15,-8-2-152 16,-4-3-16-16,1-4-176 0,3-10-1033 16,12-3-3248-16,12-6-5513 0</inkml:trace>
  <inkml:trace contextRef="#ctx0" brushRef="#br2" timeOffset="149314.09">13941 14005 15443 0,'0'0'5225'15,"0"0"-4345"-15,0 0-424 16,0 0 264 0,0 0-88-16,0 0-632 0,0 0-72 15,23 0-1528-15,-7 0-2849 0,5 0-3513 16</inkml:trace>
  <inkml:trace contextRef="#ctx0" brushRef="#br2" timeOffset="149461.19">14200 14030 4745 0,'0'0'9754'15,"0"0"-7778"-15,0 0-1176 16,0 0-280-16,0 0-520 15,0 0-1024-15,0 0-4265 16</inkml:trace>
  <inkml:trace contextRef="#ctx0" brushRef="#br2" timeOffset="149599.2">14467 14008 13482 0,'0'0'5530'0,"0"0"-4098"16,0 0 112-16,0 0-568 0,0 0-375 15,8-22-601-15,-8 22 0 0,0-3-1857 0,0-1-5096 16</inkml:trace>
  <inkml:trace contextRef="#ctx0" brushRef="#br2" timeOffset="150263.18">14961 13351 12138 0,'0'0'4873'0,"0"0"-2864"15,0 0 119-15,0 0-536 0,0 0-359 47,0 0-553-47,0 0-416 16,0 0-16-16,0 0 128 0,24 44 56 15,-9-9-120-15,2 0-160 0,-2 6 88 16,2 0-88-16,-6 1-144 0,6 2 168 16,-10 0-112-1,1 1-64 1,0 3 88-16,-4-4-40 0,0 0-48 0,0-5 0 15,0-1-240-15,0-9-56 16,4-4-352-16,-1-6-336 0,2-9-448 16,-5-5-2769-16,0-5-1865 0</inkml:trace>
  <inkml:trace contextRef="#ctx0" brushRef="#br2" timeOffset="150817.76">14993 13353 9754 0,'0'0'2320'0,"0"0"-456"15,0 0 257-15,0 0 199 16,7-72-455-16,1 66-545 16,8 2-456-1,5 4-408-15,11 0-280 16,7 7 169-16,12 12-153 16,9 6 40-16,5 11-40 0,-2 4-192 15,1 5 120-15,-9 2-120 16,-3 2 0-16,-12 1-8 0,-4-3 8 15,-16 1 0 1,-4 0 64-16,-12-1-56 16,-4-3 56-16,0 1 16 0,-13-1-80 15,-10-9 216-15,-12 1-136 16,-6-5-16-16,-2-5-32 16,-9-4-32-16,-1-7-400 15,-18-15-769-15,15 0-2887 16,13-6-6867-16</inkml:trace>
  <inkml:trace contextRef="#ctx0" brushRef="#br2" timeOffset="151265.59">15766 13179 9153 0,'0'0'7066'0,"0"0"-4690"16,0 0-335-16,0 0-369 15,0 0-744-15,0 0-375 32,0 4-265-32,7 21 168 0,1 13 56 15,4 3-184-15,0 6-184 16,4 5 96-16,-4-5-240 0,1 1 0 0,-6-4 0 0,1-3-48 15,0-5-160-15,0-8-392 16,-4-3-376-16,8-9-809 16,-8-3-3096-1,3-13-3569-15</inkml:trace>
  <inkml:trace contextRef="#ctx0" brushRef="#br2" timeOffset="151488.21">15511 13011 14147 0,'0'0'3888'16,"0"0"-1655"-16,0 0-697 16,0 0-336-16,0 0-183 0,123-42-425 31,-51 42-112-31,-5 0-144 15,9 0-264-15,-4 7 72 0,-20 0-144 16,-1 5-360-16,-10 9-688 0,-22-4-3001 16,-15 2-3305-16</inkml:trace>
  <inkml:trace contextRef="#ctx0" brushRef="#br2" timeOffset="152236.79">16291 13623 13002 0,'0'0'3033'15,"0"0"-369"1,0 0-231-16,0 0-369 15,0 0-783 1,0 0-369-16,0 0-392 0,4-37-352 16,0 40 32-16,0 13-136 15,5 9 232-15,-2 7 48 0,9 5-328 32,-4 8 104-32,0 2-120 15,0-2-96-15,-4-4-112 16,0-2-424-16,-4-11-216 0,0-6-208 0,-4-5-1073 0,3-11-2344 31,2-6-1208-31</inkml:trace>
  <inkml:trace contextRef="#ctx0" brushRef="#br2" timeOffset="152568.76">16582 13646 6481 0,'0'0'6689'16,"0"0"-4272"-16,0 0-441 0,0 0-1032 15,0 0-383 1,0 0 759-16,0 0-672 16,-44 66-40-16,20-43-328 15,-4-5-80-15,-4-1 48 0,1-8-184 16,6-2 80-16,2-4-104 0,11-3-32 0,8 0 144 31,4 0-144-31,4 0-8 16,12 0 112-16,12 2-64 15,4 5 128-15,4 6-152 0,-1-1 24 16,-3 8 8-16,-4-1-56 31,-4 0 8-31,0 3 104 16,-4-3-104-16,-8 0 41 0,4 0-49 16,0-7-65-16,-8 5-255 15,3-4-752-15,6-7-1096 16,-2 0-2729-16,-2-6-7786 0</inkml:trace>
  <inkml:trace contextRef="#ctx0" brushRef="#br2" timeOffset="152738.01">17088 13791 14195 0,'0'0'4969'16,"0"0"-3873"-16,0 0-264 15,0 0-264-15,0 0-568 16,0 0-96-16,0 0-1816 0,-48-2-5250 16</inkml:trace>
  <inkml:trace contextRef="#ctx0" brushRef="#br2" timeOffset="154526.7">8844 14532 432 0,'0'0'1232'0,"0"0"-576"16,0 0-208-16,0 0-296 0,0 0 0 0,-3 0 4673 31,3 0-3096-31,-4 0-953 16,4 0-264-16,0 0 248 0,0 0 48 16,-4 0-464-16,4 0 80 15,-4-4 184-15,4 4-71 0,-4-3 223 31,4 3-176-31,0-3 304 32,0 3 152-32,0 0-320 0,0 0-111 0,0 0-169 15,0 0-192-15,0 0 80 16,0 0-112-16,0 0-120 0,0 0 200 16,0 0-64-16,0 0 240 15,0 0-8 1,8 0-320-16,11-4 64 0,13 2 144 15,9-5-184-15,10 1 16 16,9 0-184-16,-1 2 72 0,-3 1-64 16,-4 0 0-16,-4 3 120 15,-12 0-128-15,-13 0 8 16,-2 0 24-16,-14 0-24 16,1 0-8-16,-3 0 48 0,-1 0-40 15,4 0 72-15,3 0-80 16,6 0 0-16,-2 0 48 0,5 0 0 15,-8-3-48-15,-3 3 0 47,-6 0-64-47,-3 0-392 0,0 0-728 16,-12 0-976-16,4 0-2841 0</inkml:trace>
  <inkml:trace contextRef="#ctx0" brushRef="#br2" timeOffset="167627.39">3482 16383 11746 0,'0'0'4513'15,"0"0"-2601"-15,0 0 97 0,0 0-737 16,0 0-208-16,0 0-111 31,-64-38-401-31,60 35 32 0,4-1-320 16,0 1-80-16,0-6-64 15,4-5-120-15,8 0 0 0,4-5 96 0,-1 2-32 16,10 1 8-16,3 0-72 16,0 7 0-1,7 3-88 1,5 6 88-16,4 0-56 0,0 3 56 15,0 16-128-15,-12 6 112 0,-4 11-152 16,-13 1-8 0,-11 8 176-16,-4 2-104 15,-28 0 104-15,-11 2 0 32,-14-5-48-32,-2-3 40 0,3-6 8 15,4-10-72-15,12-9 64 16,12-7-80-16,17-9 72 0,7 0-40 15,7-21-696-15,21-8-209 0,13-12 153 0,10-7 200 32,1-2 32-32,4 2-32 15,-5-3 288-15,-3 2 312 0,-12 12-16 16,-4 5 24-16,-12 7 48 0,-8 9-40 16,-8 7 384-16,-4 2 104 15,0 7 200 1,0 0-112-16,0 0-256 15,-4 0-64-15,-4 7-248 0,-7 8-8 16,-6 12 256-16,-3 4-88 16,4 10 281-16,-3 4 31 0,6 5-160 0,6-5 192 15,2-1-328-15,9-6-32 47,0-3 64-47,17-9-176 0,11-1-48 16,3-5 40-16,9-8 8 31,0-5-96-31,0-7-384 0,-4 0-368 16,7-19-481-16,-11-8-1247 15,-8-1-4546-15</inkml:trace>
  <inkml:trace contextRef="#ctx0" brushRef="#br2" timeOffset="167975">4258 16154 3696 0,'0'0'8938'0,"0"0"-6441"0,0 0 103 31,0 0-687-31,0 0-457 15,0 0-728-15,0 0-416 0,-7 42 392 16,3-11-111-16,-4 14-73 0,3-1-160 16,-2 3-16-16,7-2 64 15,-4-4-232-15,4-9-104 16,0-1 72 0,0-5-144-16,11-8 0 0,10-1 0 15,-1-4-8 1,8-3-232-16,4-10-640 15,3 0-345-15,13-26-1199 0,-8-2-3161 32,-8-2-3617-32</inkml:trace>
  <inkml:trace contextRef="#ctx0" brushRef="#br2" timeOffset="168175.48">4088 16405 960 0,'0'0'9690'0,"0"0"-7690"16,0 0-648-16,0 0 233 0,0 0-417 16,0 0-328-16,0 0-664 15,-13-3 216-15,54 3 32 0,10 0-255 16,37-4-169-16,-17-8-1409 31,-2-1-2984-31</inkml:trace>
  <inkml:trace contextRef="#ctx0" brushRef="#br2" timeOffset="168306.97">4896 16202 8849 0,'0'0'8666'0,"0"0"-6705"0,0 0-201 16,0 0-784-16,0 0-976 15,0 0-152-15,0 0-2816 16,-48-16-7267-16</inkml:trace>
  <inkml:trace contextRef="#ctx0" brushRef="#br2" timeOffset="171035.61">3713 17279 5393 0,'0'0'6345'0,"0"0"-3912"16,0 0-1017-16,0 0 336 0,0 0-544 15,-28-39-343-15,24 14-73 0,4-1-480 16,0-5-192 0,0 2-120-1,0 4 72 1,0 8 32-16,8 5-32 0,4 5 32 15,0 4-104-15,4 3-56 16,8 0 56-16,8 14-8 0,0 7 8 16,7 2 240-16,5 2-240 31,0 0 0-31,-5 4 24 16,2-7 24-16,-9-3-56 0,-9-3 8 0,-7-7-168 0,-8 2 16 15,-4-11-184-15,1 0 160 16,-5 0 80-16,4-11 96 0,0-8 96 31,-4-13-80-31,3-2 40 16,-3-4-32-16,0 3-16 15,0 6-8 1,0 13 312-16,0 7 56 16,0 5 240-16,0 4-288 15,0 0-280-15,8 10-40 0,-4 7-160 16,12 2 160-1,-4 0 8-15,4-1 40 16,0 1-48-16,-4-6 0 0,-4 0 0 16,0-4-24-16,-4 1 24 0,-4-7-224 15,0 3-120-15,0-3-160 0,0 1 64 32,0-4 56-32,0 0 384 15,0 0 168-15,0-10-48 0,0-12-120 16,12-7-120-16,7-6-104 15,6 3 224 1,6 1 0-16,1 9 8 0,-4 9 144 16,0 10-56-1,-4 3-48-15,4 0 88 16,-5 12-120-16,5 5 56 16,0-2-72-16,0 4 0 0,4-9 96 15,0-1-96-15,-4-5 0 16,0-4 16-16,0 0 0 0,-4-17-16 15,-8-2 32 1,-9-6-16-16,-2-3 136 16,-5-11-152-16,-5 5 0 0,-6-2 0 15,-10 9-24-15,-10 10-368 16,3 4-1945 0,1 10-5080-16</inkml:trace>
  <inkml:trace contextRef="#ctx0" brushRef="#br2" timeOffset="172717.6">4924 16465 3448 0,'0'0'8058'0,"0"0"-6314"0,0 0-799 0,0 0 407 15,0 0-488 1,0 0-168-16,0 0-168 16,-28-38-264-16,28 26-264 0,0-1 56 15,8-3-56-15,4 0 208 16,4 2-200-16,0 3 48 31,7 1-56-15,5 1 0-16,4 6 32 0,0 3 96 15,5 0-80-15,2 0 104 16,-3 3-136-16,7 6-16 0,-6 1 8 0,3-1 56 16,-1 4-40-16,-3-4-24 15,5 1 0-15,-6 0 65 16,5-1-65-1,4 1 72-15,0-7-72 16,-1 6 0-16,1-6 64 16,0 4-64-16,-4-1 0 0,0 0 0 15,-4-3 8-15,-5 1-8 16,5-4 48-16,0 0-40 0,0 0 48 31,0 0-56-31,0 0 0 16,-4-4-16-16,0-5 24 15,-4-1-8-15,3 1 24 0,1-4 40 16,8-2-24-16,-5-1-40 31,6-1-88-31,-9 2 80 0,0-2-72 16,-4 5 80-16,-9-1 0 0,1 5 48 16,-8 1-8-16,4-5-32 15,-4 1 80-15,4-1 56 0,3-4-136 0,9-3 32 16,-3 3-40-16,3-3 0 15,-4 3 16 1,0 0-16-16,-9 0 0 16,2 1 24-16,-10-2 72 15,5-2-64-15,1 4 160 0,-2-8-40 16,4-2 208-16,6-1-264 16,3 1-88-1,4 0 88-15,-4-4 0 0,4 3-48 16,-9 5-48-16,2-2 0 15,-2 1 0 1,1 0 0-16,-3 3 0 0,2-4 72 16,-3 1-72-16,3-3 56 31,9 0-56-31,0-1 48 0,4 1-24 16,-4 0-24-16,0 1 0 15,-4 6 16-15,1-4 32 16,-6 4 24-16,-3-6 160 0,3 6-136 0,-2-5 192 15,3 1-168-15,-1 0-120 0,6 0 160 16,3 3-152 0,-4-3 32-16,-1 5-40 15,-3 2 8-15,-3-2 136 16,-2 5 0-16,-7 2 152 16,4-1 104-1,4-3-232-15,-4 1 16 31,7-2-160-31,2 2 40 0,-1-3 16 0,-1 4-80 16,2-1 0-16,-6 2-8 16,-6 5 64-16,-2 6-39 15,-3-3-17-15,-4 3-8 0,0 0-65 16,0 0-15-16,0 0-160 0,0 0-240 0,0 0-528 31,0 0-184-31,0 0-505 16,-4 0-559-16,-7 3-137 15,-2 1-1815-15,2 3-3778 0</inkml:trace>
  <inkml:trace contextRef="#ctx0" brushRef="#br2" timeOffset="173171.97">7136 15268 6425 0,'0'0'3265'0,"0"0"-729"0,0 0-199 16,0 0-121-16,0 0-304 0,-4 0-535 15,4 0-257-15,4 0-680 16,7 0-72-16,10-6-80 0,3-1-288 16,8-2 56-16,-1 3-48 15,9-4-8-15,-1 4 56 16,6-4-56-16,-2 1 0 15,1 0 32-15,0-1 16 16,-4 3-48-16,-9-6 0 0,1 5 8 16,-8 1 56-16,-3-3-64 15,-10 4 0-15,-3 3 152 0,1 0-40 32,-9-1 280-32,0 4-127 15,0 0-161-15,0 0 16 16,0 0-120-16,0 4 0 15,0 8 80-15,0 8-16 0,4 8 152 32,-4 4 32-32,0 6-168 15,0 3 160-15,0 3-240 0,0 1 0 16,0-1 0-16,0-3-64 0,0-3-616 16,-4 4-1025-16,4-13-2376 0,0-10-4216 15</inkml:trace>
  <inkml:trace contextRef="#ctx0" brushRef="#br2" timeOffset="178252.99">7884 15554 10842 0,'0'0'2920'15,"0"0"-1831"-15,0 0-505 0,0 23 136 16,-3 8 808-16,-5 7-560 15,8 22-327-15,-5 23-33 0,1 21-192 16,0 8 8-16,-3-8 208 16,-5-11-104-16,3-16 232 31,-2-2-200-15,3 1-151-16,-1-13 15 0,2-8-256 15,-1-14-160-15,4-9 184 16,-4 6-184-16,3 3-8 0,2-6 0 15,-1-7-376-15,4-11-176 0,0-11-1089 32,0-6-2400-32,-4 0-712 15</inkml:trace>
  <inkml:trace contextRef="#ctx0" brushRef="#br2" timeOffset="178431.35">7458 16563 4064 0,'0'0'8914'16,"0"0"-6849"-16,0 0-409 0,0 0 208 15,0 0-607-15,99 61-577 16,-58-48-264-16,-2 2-416 31,17-5-520-31,-12 0-1777 0,-4-7-3488 16</inkml:trace>
  <inkml:trace contextRef="#ctx0" brushRef="#br2" timeOffset="178569.36">8032 16487 16003 0,'0'0'3121'16,"0"0"-2145"-16,0 0-552 16,0 0 600-16,0 0-352 15,-72 93-304 1,21-43-368-16,10-1-968 15,1-11-4433-15</inkml:trace>
  <inkml:trace contextRef="#ctx0" brushRef="#br2" timeOffset="181538.86">4984 16221 4232 0,'0'0'2057'0,"0"0"-513"15,0 0-15-15,0 0-345 0,0 0 24 16,0 0-224-16,0 0-40 0,0 0-87 16,0-6-401-1,0-1-184-15,0-5-144 16,0-4 56-16,0-3 120 16,0 0-112-16,0-11 48 0,0-1 56 15,0-4-240-15,0-3 96 16,4 0-136-16,-4-3 112 0,0 3 336 15,0-1-216-15,0-2-16 16,0 0 136-16,0 0-80 16,0-4-79-16,0 1-145 0,0 0-64 15,0-4 128-15,0 7-120 32,0 2 48-32,0 4-56 0,0 0 8 15,0 7 8 1,0-1-16-16,0 0 0 15,8-4 24-15,-1-3-24 16,2 1 0-16,3-3-8 0,0 3 16 16,4 4 48-16,-5-5-56 0,2 5 0 31,2-1-72-31,-2-3 48 16,2-3 24-16,2-1 0 0,-2 1 40 15,1-3-56-15,4-1 16 0,-4-1 0 16,4 1-8-16,0 4 16 15,0-3-8-15,0 3 24 32,-1 0 56-32,6 3-32 0,-5-3-48 0,-5 6 0 15,6 0 56 1,-6 3-48-16,1-2 32 16,4 3-24-16,-4-5 40 0,4 2-40 31,0 2-16-31,0 1 0 15,0 0-24-15,3-2 32 0,1 5-8 16,-3-1 24-16,3 1 48 16,-9 3-56-16,6-3-16 0,-2 3 0 0,-3-3-24 15,3-5 32-15,2-1-8 16,3-4 16 0,0 0 56-16,-1-3-120 15,5 2 48-15,0 5 0 0,0 3-16 16,-4 5 80-16,0 4-72 15,0 3 8-15,-4 1 0 0,0 2-8 16,-1 0 8-16,5-3-24 31,4 3-48-31,0-2-96 0,0-4-96 16,4 3 112-16,4-7-249 0,0 5 313 16,4-2-72-16,-4 1 160 0,-4-1-64 15,0 6 80 16,-8-2-24-31,4-1 8 16,-5 1 0-16,1 2 8 0,8-9-8 16,0 4 0-16,7 0-32 15,6-4 32-15,-2 1-96 0,5 0-24 16,-4 0-32-16,4 5 144 16,-5-2-96-16,2 5 104 15,-6-3 0-15,1 4 48 16,0-3-48-16,0 1 0 0,-1-1 0 15,1 0-8-15,-3 0 8 16,2-3 0-16,5-1 0 0,0 1 56 16,7 0-56-16,1 5 0 47,4-3 0-47,0 4-80 0,0 4 80 15,-5-1 0-15,5 4-48 0,-7 0 56 16,2 3-8-16,-3-1 0 0,3 1 8 15,5 0-32 1,4 0 24 0,3-1 0-16,-3 4-16 0,4 0 80 0,-8 0-64 15,-4 0 0-15,-5 0 0 16,2 0 24-16,3 0-24 0,-5 0 0 16,5 0-64-16,0 0 80 15,3 0-16-15,5 0 0 31,0 0 8-15,0 0-8-16,-1 0 0 0,-3 4 0 0,-3-1-48 16,-6 0 40-16,-12 0 8 15,1-3 0-15,-3 4 8 0,-1-1 8 16,4 0-16-16,3 3 0 31,1-3-16-31,8 4 80 16,4-1-64-16,-1-3 0 0,9 7 0 15,0-1 0-15,0-2 0 0,-1 5 0 0,5-3-48 16,0 4 88 0,-8-3-40-1,4 0 0-15,-8 2 0 16,-1-2-40-16,-7-2 40 0,-4-1 0 16,-1 3-8-16,-3-3 24 0,-4-1-16 0,0 3 0 15,-4-6 8-15,-4 7 16 16,0-7-24-16,0 4 0 31,-1-1-16-31,-3 0 56 0,8 1-40 16,0-1 0-16,0 0 0 15,0 1-8-15,-3-1 8 16,-2 0 0-16,1 0-40 0,-4 1 104 16,3-1-64-16,5 0 0 31,4 1 0-31,0 2-16 15,5-2 16-15,-2 3 0 0,-7-5-8 16,-8 2 40-16,-4-3-32 0,-8-2 0 16,-8-2-112-16,0 0 112 0,-12 0 168 15,-4 0-48 1,-4 0 32 0,4 0-144-16,4 0 72 0,4 0-72 15,8 0-8-15,0-2 280 16,0-2-272-16,0 4 40 15,0-3-32-15,0-1 32 16,0 2-48-16,0 2 0 31,0 0 0-31,0 0-64 0,-4 0-976 16,0 0-848-16,-4 0 448 16,4 0-1377-16,1 0-2880 0</inkml:trace>
  <inkml:trace contextRef="#ctx0" brushRef="#br2" timeOffset="182093.46">10586 12934 4240 0,'0'0'2833'0,"0"0"-544"16,0 0-537-16,0 0-456 15,0 0-160 1,0 0-199 0,-12-28-17-16,12 28-120 0,0 0-800 0,0 0-96 31,3 0 96-31,10 10 48 0,-2 2 192 16,2 4-64-16,2 0-96 15,6 7 216-15,-2-2-200 16,5 5 96-16,8 2 184 0,4-2-256 15,4 2 128-15,0 1-152 32,-1-4-88-32,-3 0 152 0,-8-5-160 0,-4-4 0 0,-11-7 0 15,-9 1-48-15,-4-7 48 16,0-3 0-16,0 0 136 16,-17 0 393-16,-7 0-257 0,1 0 32 31,-1 0 128-31,-4 0-336 0,4 9 248 15,0-2-136 1,-4 6-160-16,1 2 304 16,-1 4-272-16,-4 3 96 15,0 4 32-15,-5 3-200 0,9-2 184 16,5 3-192 0,3-1 0-16,8-1 96 15,4-6-96-15,4-3-152 0,4-3 24 16,0-4-528-16,4-1-192 15,12-8-1041-15,-1-3-2720 0,6 0-6369 0</inkml:trace>
  <inkml:trace contextRef="#ctx0" brushRef="#br2" timeOffset="184546.11">4163 15684 5097 0,'0'0'1400'0,"0"0"-728"16,0 0 248-16,0 0 336 0,0 0-79 0,0 0 303 0,20-35-200 16,-16 35 345-16,-4-3 47 15,0 3-536-15,0-3-208 0,0 0-631 31,-4 0-233-31,-8-4-64 16,0 1 8-16,-8-3 64 0,-7-4 0 16,-6 0-72-1,-10 3 224-15,-1 1-224 16,-8 2 48-16,-4 7 80 0,9 0-112 16,-1 0 64-1,-1 10-80 1,6 3 0-16,7 3 32 15,-3 0-32-15,-2 6 0 0,2 0 8 0,-1 7 88 16,-4 9-88-16,-4-1-8 0,4 12 8 16,4 1 136-16,5 8-144 31,-1-1 0-31,8 3 136 16,0-2-128-16,8-2 48 0,0 1-56 15,12-3 8-15,0 4 176 16,8-1-176-16,0 3-8 0,8 0 48 0,8-4 32 15,8 6-80 1,4-5 0-16,8-1 0 16,4 2 8-16,8 2 0 0,3 3-8 15,5 5 48-15,-4-5-40 16,4-2-8-16,-1-7 0 16,5-10-24-1,-4-6-24-15,7-6 48 16,1-6-112-1,8-5 48-15,4-5 128 16,12 0-64-16,11-6 0 0,13-7-96 0,3-3 0 16,-28 0 88-16,-18-10-328 31,-22-2-112-31,-7 1-168 0,8-8-201 16,4-9 33-16,12-16 80 15,0-29 584-15,7-38 120 0,-7-19 40 16,-12-10 248-16,-17 10-64 15,-10 9 16-15,-14 13-104 16,-11 12 24-16,0 21 448 0,-15 17-64 31,-6 16-7-31,-3 5 143 16,-15-10-232-16,-13-4 88 16,-20-9-200-16,-19-1-136 0,-18 7 160 15,-1 6-264-15,5 16 104 16,14 20-8-16,4 9-184 0,14 3 80 31,14 3-88-31,15 9 0 0,1 1-16 16,-2 6 16-16,6 4-128 0,-2 2-608 15,14 3-1096-15,27 4-777 0,0-3-2280 32,23-10-2080-32</inkml:trace>
  <inkml:trace contextRef="#ctx0" brushRef="#br2" timeOffset="185987.26">11881 14398 8569 0,'0'0'2017'16,"0"0"-145"-1,0 0-287-15,0 0-417 0,0 0-128 16,0 0-16-16,4-3-584 16,-4 10-136-16,0 9 449 0,-4 6-65 31,0 6-40-31,4 11-144 16,-4 5-80-16,4 10 232 15,0 13-352-15,0 15-128 0,0 19 192 0,0-5-224 0,0-17 96 31,0-25-16-31,0-3-208 16,0 22 273-16,0 16-241 0,0 12 32 16,-5-18 160-16,2-23-176 15,-1-15 88-15,0-7-56 0,4 10-88 16,-4 3 136-16,4 9-144 0,-4-6 0 16,4 0 8-16,0-7 88 15,0-2-96 1,0-7 0-16,0-3 0 15,0-7 0-15,0-8 0 16,8-5-64-16,3-3 56 0,-6-5-104 0,3 3 112 31,0-2 0-31,-1-1-88 0,-3 3 32 32,-4 0 8-32,5-1-184 15,-1 1 32-15,-4-4-233 16,4 1-55-16,-4-4-360 0,0-3-512 15,0 0-609-15,0-3-1023 16,0-10-2249-16</inkml:trace>
  <inkml:trace contextRef="#ctx0" brushRef="#br2" timeOffset="186272.37">11451 15986 11802 0,'0'0'3041'0,"0"0"-257"16,0 0-1215-16,0 0-705 0,0 0-232 16,0 0 104-1,0 0-8-15,111 35-336 16,-71-13-272-16,-4 3 136 15,3-2-256-15,-11 2 8 0,0 1-8 16,-7-1-432-16,-6-3-432 31,-2 0-464-31,6 0-977 0,-3-6-2576 0,0-3-4177 16</inkml:trace>
  <inkml:trace contextRef="#ctx0" brushRef="#br2" timeOffset="186488.5">12160 15872 13754 0,'0'0'3841'15,"0"0"-2456"-15,0 0 879 0,0 0-1096 16,0 0-512-16,0 0-247 0,0 0-313 16,-88 15 128-16,60 21-56 15,0 4-104-15,0 5 128 16,0 3-192-16,0-6 0 15,5-2-8-15,6-1-448 16,2-1-897-16,6-10-3648 0,6-9-6049 0</inkml:trace>
  <inkml:trace contextRef="#ctx0" brushRef="#br2" timeOffset="188709.42">4470 15627 9738 0,'0'0'1752'0,"0"0"-1240"15,0 0 184-15,0 0-160 0,0 0-56 0,-12-79 169 16,8 57-129-16,-1-4-56 16,5 5 128-1,-3-6-56 1,3 5-152-16,0-3-208 0,-4-1 72 15,4-2 40-15,0-4-216 16,7-3 208-16,10-6-144 16,7-6-128-16,4-8 72 15,15-18-32-15,13-23-48 32,16-11 80-32,-9 6-64 0,-7 21-16 15,-16 29 0-15,-3 13 0 16,2-6 32-16,8-7-32 0,13-3 0 15,0-3-56-15,20-7 56 16,16-6-48-16,20-8 32 16,11 1-8-16,-7 13 16 15,-5 14 16-15,-23 8 32 0,-17 7 192 16,-11 3-224-16,-21 7 136 0,2 3-144 16,11-6 8-16,15-10 24 15,25-7-32 1,23-6 0-16,5-1-8 15,-1 8-64-15,-7 6-48 0,-9 7-24 16,5-4 32-16,-5 7 104 16,5-1 8-16,-9 1 0 0,-2-2-64 15,-10 2 72-15,-15 6-8 16,-13 3 0 15,-14 6-8-31,-2-3-64 0,9 1-32 16,24-11-152-16,27-2 120 15,13-5-216-15,7-1 248 0,-7 2-16 16,-8 3-136-16,-13 4 56 31,-4 0-136-31,-3 3 72 0,-17 2 184 0,-15 5-128 16,-15 3 200-16,-6-2 8 0,9-2 0 16,7 0-16-16,25-6 16 15,20 0 0-15,19-4-8 0,9 5 24 16,-5 2-16-16,-11 5 0 47,-16 5 0-47,-5 2-24 0,-10 1 24 0,-18 3 0 15,-16 0-16-15,2 1 32 16,18-3-16-16,25 3 0 0,28-5 0 16,-1 4 0-16,-4-4 0 15,-11 1 0 1,-12 3 0-16,0-3-8 15,-9-1 8-15,-7 4 0 0,-16 3 8 16,-13 0-8-16,-3 0 0 16,8 0 0-16,7 0 0 0,25 0 24 31,16 0-24-31,11 0 0 16,9 0 0-16,-8 0-64 0,-13 0 64 15,-23 0-664-15,-16 0 264 0,-16 0 88 0,-5 0 296 16,5 0-32-16,8 0 48 15,8 0-48 1,-4 0 48-16,0 0 0 16,7 3-8-16,13 10 56 0,15 3-48 31,-3 1 0-15,-13-3 0-16,-6-1-89 15,-14-3 73-15,9 3-424 16,0 0 136-16,-5-4 32 0,-3-4 272 15,-4 6-72-15,0-8-128 16,-1 3-208-16,5 1-144 0,0-4 72 0,4 7 296 16,0-4 16-16,0 0 168 15,-9 1 0-15,5-1 0 0,-8 3 128 32,-1-2-56-32,-2 2 240 15,-2-6 176-15,-2 4-184 0,-2-4 80 16,1 3-256-16,-1 1-80 15,-2-5 80-15,-5 5-120 0,-5-1-8 16,-3-2 64 0,-4 3-16-16,1-5 184 0,-6 2 16 31,5 1-120-31,0 2 361 0,4 0-185 16,8 1-24-16,-1 5 0 15,10 4-192-15,-2-2 96 16,1 7-104-16,-4-2-80 0,-1-1 160 15,-7-4-112-15,-7-2-48 16,-10-4 176 0,-2 1-128-16,-5-7 128 0,-4-3-104 0,4 0-64 15,-4 0 496-15,0 0 72 16,0 0 112 0,4 0-296-16,-1 0-336 31,-3 0-56-31,4-3-576 15,-4 0-1000-15,0 1-865 0,0-3-5720 0</inkml:trace>
  <inkml:trace contextRef="#ctx0" brushRef="#br2" timeOffset="189241.85">14267 13153 11090 0,'0'0'1680'16,"0"0"-528"-16,0 0-407 31,0 0-25-15,99 0 240-16,-71 0-528 0,4 0-136 0,0 0-184 16,9 7-104-16,-10-3 120 15,5-2-128-15,0 1 0 16,-4 0 24-16,-4-3-16 0,-8 0-16 15,-5 0-256-15,-7 0-512 16,-8-3-312 0,0-8-761-16,-4-8-175 15,-7-1-265-15,-6-12-239 16,10 0-257-16,3 0-958 0,4 7 3743 0,0 10 487 16,0 1 1265-1,7-4-8 1,2-1 529-16,-1-7-225 0,-4 4 857 15,0 3-1417-15,-1 0 129 0,1 6-241 16,-4 1 0-16,0 5-184 0,0 4 57 16,0 0-513-16,0 3-288 31,0 0-408-31,0 6 88 0,0 10-104 16,0 3 144-16,0 7 72 15,0 5 112 1,0 2-336-16,0 4 104 0,4 1-64 15,-4 0-56-15,0 3-352 0,0 7-1496 32,0-10-2777-32,0-9-7514 15</inkml:trace>
  <inkml:trace contextRef="#ctx0" brushRef="#br2" timeOffset="190112.79">15897 14341 9514 0,'0'0'1480'0,"0"0"184"15,4-79 137 1,-4 57-113-16,3 9-256 0,2 7 169 16,-5 6-513-16,4 0-352 15,-4 19-480-15,8 15 144 0,-4 24 472 16,7 28-296-1,-2 28-159 1,3 16 15-16,0 10-312 0,0-7 72 16,-1-13-40-16,-2 2-104 0,3-12 136 15,-1-1-176-15,2-8-8 0,2-12 96 32,1-16-24-32,-4-16-56 15,1-17-16-15,-6-5-248 16,5 1 88-16,0-1-496 0,0 1 23 15,0-11-167-15,-4-13-688 0,0-3-312 0,-8-9-881 16,4 0-8-16,-4-13-3688 0</inkml:trace>
  <inkml:trace contextRef="#ctx0" brushRef="#br2" timeOffset="190344.55">15754 15570 6121 0,'0'0'6537'0,"0"0"-5209"16,0 0 769-16,0 0-273 15,0 0-783-15,0 0-169 0,59 9 128 0,-31 20-392 16,0 6-168-16,4 3-288 16,3 7-136-16,6-5-16 0,-2 5-352 31,1-7-928-31,20-3-1697 15,-4-13-2488-15,-12-12-5185 0</inkml:trace>
  <inkml:trace contextRef="#ctx0" brushRef="#br2" timeOffset="190513.81">16582 15516 13034 0,'0'0'2193'15,"0"0"-265"-15,0 0 401 0,0 0-1041 16,0 0-824-16,0 0-112 15,-111 54 400-15,55-3-464 0,0 7-288 16,0 1 0-16,-8 30-704 16,17-18-1536-1,11-13-3642-15</inkml:trace>
  <inkml:trace contextRef="#ctx0" brushRef="#br2" timeOffset="192650.14">8128 17614 11178 0,'0'0'4601'15,"0"0"-3825"-15,0 0-328 16,0 0 32-16,0 0 184 0,0 0 201 15,0 0-249-15,0 0-152 16,3-25-192-16,9 3-272 31,1-3-24-31,6-7 24 16,9-3 0-16,4 3 64 0,8 4-64 16,7 5-152-16,21 7 144 15,20 7 8-15,24 9 0 0,4 3-72 16,-13 16 80-16,-28 0-8 31,-27 3 0-31,-4 4-72 0,8 9 64 31,0 3-264-31,8 6-192 0,-4-3-425 16,-9 1-263-16,5-7-16 0,-1-7 224 16,-3-5 256-16,12-11 488 15,-4-5 0-15,4-7 15 16,4-3-95-16,-4-17-96 0,-1-8 376 15,-4-14 56 1,-3-5 40-16,-7-7 96 0,-2-1-96 16,-7-1 88-16,-4 8 289 15,-4 7 343-15,-4 9 152 32,0 9-248-32,-5 11-248 0,5 3-32 15,1 9-296-15,6 0-144 16,1 2 8-16,4 15 0 0,4 2-8 0,0 6 0 0,3 4 16 15,-3 0-32-15,1 2-256 16,-2 1-352-16,-3 3 24 16,-4-7-88-1,-4 1 344-15,-4-4 8 16,-4-5-32-16,3-8 192 0,-6-2-56 16,2-10 0-16,5 0 216 0,4-13-49 15,4-9 65-15,4-7 8 16,4-10 0-16,3-1 337 15,2-8-97 1,6 4 360-16,1-1 168 16,0 8-136-16,-1 4 32 0,5 14-184 15,-7 6-256 1,2 10 8-16,1 3-160 31,-4 7-80-31,-5 16 0 0,1 2 32 16,0 2-32-16,0 9 0 15,-5-4-40-15,2-1-152 0,-6-2-728 16,-3-4-440-16,-4-3 336 16,4-9 384-16,-4-9 431 0,0-4 193 0,4-11 16 15,4-17 329 1,7-7 247-16,5-12 160 16,4-4 16-16,3-2-128 0,1 2 160 15,0 9-104-15,-7 7-303 16,-2 13 159-16,-8 9-184 15,6 9-192 1,2 4-80-16,5 20-72 16,0 9-8-1,4 2 0-15,4 1 0 16,-1 4-64-16,1-5-176 0,-8 1-184 16,-4-10 24-16,-5-3-409 15,-7-7-7 1,-8-2 192-16,0-10 544 0,0 0 80 15,4-19 48-15,8-6 32 16,4-10 200-16,12 0-184 16,-1 6 8-16,5 7-96 0,-4 9 88 15,-4 10 400-15,-5 3-216 16,-6 6-192-16,2 11 80 0,-3 1-64 16,0 1 96-16,0 7-96 15,7-1-104-15,5 1 153 16,0-4-145-16,8 0-8 15,0-6 104-15,-4-3-96 0,-5-4-16 32,-3-9 8-32,-4 0-40 0,-5-3 24 15,2-16 16 1,-6 3 0-16,1-3 48 16,-4 3 8-16,-4 4 240 15,8 2-104-15,-1 4-24 0,10-1 64 16,-2 7-232-1,1 0 0-15,8 0 0 16,-4 3-40-16,8 7-104 0,-1 0-136 16,1 2-40-16,0-2 320 15,4-7-72-15,-1 0 72 0,5-3-8 16,0 0 72-16,-1 0-64 16,1-3 200-16,-8 0 216 0,4-1 168 31,-4 1-328-31,4 3-48 0,-9 0-32 15,1 0-168 1,-4 3 128-16,-8 1-88 16,-5 2-32-16,-14-3 40 0,-10-3-56 15,-7 0-488-15,-15 0-1176 0,-17 0-1201 32,-4-9-2056-32</inkml:trace>
  <inkml:trace contextRef="#ctx0" brushRef="#br2" timeOffset="198733.64">8326 10350 9706 0,'0'0'2952'0,"4"-16"-1495"16,1 13-329-16,-1-3-216 0,0 6-208 16,3 0 240-1,1 3-480-15,1 16 33 16,2 10 119-16,1 8-224 0,-7 8 0 16,-5 9-168-16,0 0-152 15,0-2 160-15,0-8-232 16,0-6 0-16,0-10 48 0,4-9 24 15,11-9-72 1,13-10 96 0,24 0 40-16,23-35 128 15,34-16-144-15,10-19 128 0,-4-3 176 16,-3 3-344-16,-37 19 72 16,-19 16-136-16,-20 16 32 0,-16 10 32 31,-3 2-80-31,-10 7-56 15,-7 0 56-15,0 0-464 0,-12 20 224 0,-11 2-472 16,-18 19-1096-16,5-6-1137 16,12-7-3656-16</inkml:trace>
  <inkml:trace contextRef="#ctx0" brushRef="#br2" timeOffset="214471.99">9123 7454 7769 0,'0'0'7250'15,"0"0"-4498"1,0 0-1215-1,0 0-241 1,0 0-104-16,0-16-632 0,0 30-208 16,0 12-256-16,9 7 128 15,6 22 313-15,2 5-441 0,-6 3-8 16,1 1-8-16,-3 2 8 16,-2 1-32-16,-3-6-56 31,0-7-144-31,-4-4-96 0,0-2-761 0,0-6-1135 0,0-14-2601 15,-8-9-2193-15</inkml:trace>
  <inkml:trace contextRef="#ctx0" brushRef="#br2" timeOffset="-214739.64">9123 7311 1216 0,'0'0'8730'0,"0"0"-5674"15,-11-98-647-15,11 67-401 16,0 5-383 0,7 4-721-1,14 5-136-15,11 6-496 0,11 1-104 0,9 10 0 16,8 3-168-16,0 20 120 0,0 14-120 16,-13 8 0-16,-11 9 32 15,-16-1-24-15,-20 5-8 31,-4-3 32-31,-24-1 64 0,-15-4-40 16,-6-3-56-16,-7-5 8 16,5-5-96-16,7 2-1112 15,12-7-1609-15,17-14-2776 0</inkml:trace>
  <inkml:trace contextRef="#ctx0" brushRef="#br2" timeOffset="-214075.7">9888 7722 10706 0,'0'0'2440'16,"0"0"-711"-16,0 0-201 15,-35-90 0-15,23 71-503 16,-4 3-153 0,-4 7 40-16,0 9-408 0,-8 6-176 15,0 19-112-15,4 13-208 16,4 11 248-16,8 1-256 0,8 1 0 15,4-6-8-15,12-8 8 0,12-11-232 47,4-10 16-47,4-13 104 0,0-3 104 16,0-16 8-16,-1-13-48 16,-6-8-32-16,-1-5 40 15,-9-2 32-15,-6 9-40 0,-5 3 96 16,-4 16 56-1,0 13 160-15,0 6-264 16,0 22-8-16,-4 14 8 0,4 5 32 0,0 1-32 16,0-1-128-16,11-6-400 15,5-9-1120-15,4-10-945 0,0-10 473 16,16-15-2033-16,-8-16-1648 31,0-10 2776-31</inkml:trace>
  <inkml:trace contextRef="#ctx0" brushRef="#br2" timeOffset="-213774.98">10272 7522 5721 0,'0'0'4153'0,"0"0"-2345"0,0 0-880 0,0 0 601 31,-9 75-137-31,-3-29-432 16,0-3-616-16,4 5-64 0,0 0-160 31,1-6-112-31,3-5 192 16,4-5-184-16,0-10-16 0,0-9-48 15,0-7-768 1,0-6 560-16,4-9 256 16,-1-13 88-16,-3-10 248 0,0-10 240 15,-12-5 400-15,-11-1 1 16,-5 3-113-16,-4 8 208 0,0 11-328 0,4 7-304 16,4 13-48-16,8 6-392 31,12 0-104-31,4 12-456 0,8 7-744 15,40 20-712-15,0-7-1145 16,-5-4-3281-16</inkml:trace>
  <inkml:trace contextRef="#ctx0" brushRef="#br2" timeOffset="-212904.02">10642 7556 5697 0,'0'0'7561'16,"0"0"-5104"-16,0 0-905 0,0 0-1160 15,0 0-184-15,0 0-40 0,-48 82 72 16,31-37-80-16,2 3-160 16,-1-1 216-16,8-1-208 15,0-6-8-15,4-8 0 0,4-13-792 16,0-9-104 15,0-10 24-31,12 0 872 0,0-26 88 16,0-9 160-16,-12-10 688 15,0-8 545-15,-4-2-249 16,-16 5-8-16,-8 6-352 0,5 12-224 16,2 13 41-16,5 9-689 15,12 10 0-15,0 7-48 16,4 15-465-16,12 10-183 0,16 5-600 15,12-2-1025-15,12-2-1575 16,3-8-209-16,29-16-8 16,-4-9 1192-1,-8-3 417-15,-12-14 2504 16,-36 3 616-16,-13-2 3737 0,-3-1-208 0,0-4-1273 16,-8-2-79-16,0 7-233 15,-8 4-1207-15,-11 8-273 16,-1 4-392-16,-5 4-496 15,5 17-80 1,5 5-112-16,7 6 0 16,8 3-96-16,0-6-64 15,8-4-328-15,12-9 16 16,7-7-152-16,1-9 208 16,0-6-336-16,4-16-129 0,-4-10 513 15,-8 0 184-15,-4 0 184 31,-8 10 400-31,-8 7 617 0,0 11 383 16,0 4-1064-16,0 4-192 0,4 15-216 0,0 9 144 16,8 1-40-16,12-1-32 15,4-6-416 1,3-9-144-16,9-13 16 16,8 0 464-16,8-28 16 15,8-24 128-15,3-27 24 0,-3-39 280 16,-12-24-256-1,-24-3 80-15,-28 1-192 16,0 17 0-16,-20 28 576 0,-4 33 272 16,8 28 264-1,-4 22-304 1,-4 13-239-16,-8 15-81 0,-11 49-440 16,15 44-40-1,15 35-8-15,13 5 56 16,24-3-144-16,12-26 72 0,-8-34-632 15,0-12-1217-15,-8-29-4280 16,-8-22-5738-16</inkml:trace>
  <inkml:trace contextRef="#ctx0" brushRef="#br2" timeOffset="-212518.68">11777 7657 6161 0,'0'0'3905'0,"0"0"-3905"16,0 0-400-16,0 0-1001 0,0 0-2984 16</inkml:trace>
  <inkml:trace contextRef="#ctx0" brushRef="#br2" timeOffset="-212148.94">11777 7657 1328 0,'72'17'9578'15,"-68"-20"-7258"-15,8-14-1063 47,4-5 295-47,-1-9-152 0,9-10-184 16,1-11-207-16,3-20-17 15,3-33-664-15,1-32 24 0,-4-15-152 16,-5 2-176-16,-14 24 64 0,-9 44-88 16,0 27 0-16,-4 26 544 15,-12 23-104-15,0 6 296 0,-20 25-303 0,-12 42-345 16,9 41 232-16,7 20-304 0,23 9 64 16,9-14-80-16,21-22 8 31,3-21-16-31,-1-24-144 15,1-23-713-15,8-11-527 0,16-7-1264 16,-4-8-1409-16,0-7-1232 0</inkml:trace>
  <inkml:trace contextRef="#ctx0" brushRef="#br2" timeOffset="-211685.49">12267 7317 11602 0,'0'0'5585'16,"0"0"-3248"-16,0 0-1617 15,0 0-536-15,0 0 112 0,0 0-152 31,0 0 176-31,60 74-240 0,-36-68-72 32,4-6 8-32,-4 0-16 15,4-19-288-15,-5-12 96 0,-7-24-48 16,-8-2 192-16,-8-6-208 0,0 0 256 16,-15 21 8-16,-2 7 336 15,-3 27 600-15,1 10-392 0,2 46-248 0,10 6 176 31,7 12-424-31,11-2-48 16,26-14 96-16,10-2-104 0,21-16-232 16,16-20 8-16,24-24-16 15,-13-29 240-15,-3-39-192 0,-28-21 192 32,-25-11-8-32,-3-25 96 15,-24 5-88-15,-12-5 0 16,-12 6-96-16,-7 33 96 15,-2 32 128-15,1 30 400 0,5 28 657 16,-6 8-537 0,-7 31-280-16,4 42-176 15,13 48-184-15,11 22 208 16,20 9-216-16,23-12-96 16,9-35-192-16,0-29-1352 0,16-29-2641 0,-8-20-1089 15,-13-27-3007-15</inkml:trace>
  <inkml:trace contextRef="#ctx0" brushRef="#br2" timeOffset="-211569.63">13761 6534 15811 0,'0'0'4673'15,"0"0"-3409"-15,0 0-1264 16,0 0-144-16,-87 29-1440 31,47 2-4161-31</inkml:trace>
  <inkml:trace contextRef="#ctx0" brushRef="#br2" timeOffset="-211015.02">9478 8468 9450 0,'0'0'2712'16,"0"0"-1336"-16,0 0 353 0,0 0-241 15,0 0-168-15,-80 25-263 0,76-15-545 0,4-1-112 32,8 1-192-32,24-1 184 15,37-2 536-15,58-7-216 0,88-20-160 16,68-18 105-16,59-16-297 15,45-12 200-15,16-11-200 0,18-5-152 32,2 3-128-32,-25 8-80 15,-47 21-32 1,-56 15 16-16,-56 16 32 0,-56 3-40 16,-40 3 24-16,-42 3-288 15,-38 1 288-15,-27 3-168 0,-21-1 96 16,-2-1-40-16,-9-6-536 15,-4 2-217 1,-8-16-903-16,-12 1-2561 0,3-1-1568 16</inkml:trace>
  <inkml:trace contextRef="#ctx0" brushRef="#br2" timeOffset="-210714.27">14136 6305 11618 0,'0'0'4313'0,"0"0"-2265"16,0 0-519-16,0 0 7 0,0 0-448 15,0 0-624-15,0 0-440 16,11-19-24 0,-14 38-88-16,-9 0-32 15,4 4-1272-15,3-4-336 0,5-7-929 16,25-12 393-16,-1 0-609 0,4 0-6889 0</inkml:trace>
  <inkml:trace contextRef="#ctx0" brushRef="#br2" timeOffset="-210606.14">14311 6292 10986 0,'0'0'4769'16,"0"0"-3545"-16,0 0-968 16,0 0-48-16,0 0-200 0,0 0-16 15,-12 86-560-15,-4-70-4825 0</inkml:trace>
  <inkml:trace contextRef="#ctx0" brushRef="#br2" timeOffset="-210081.82">8131 7007 11482 0,'0'0'2689'16,"0"0"7"-16,0 0-1040 15,0 0-415-15,0 0-505 0,0 0-472 47,0 0-264-47,0 0-128 0,17 0 64 16,-6 22-792-16,5 1-849 16,28-16-855-16,-4-7-601 15,-1 0-3504-15</inkml:trace>
  <inkml:trace contextRef="#ctx0" brushRef="#br2" timeOffset="-209950.33">8422 6810 10850 0,'0'0'2680'0,"0"0"113"16,0 0-1329-16,0 0-888 15,0 0-568-15,0 0-8 0,0 0 0 16,37 107-1832-16,-26-68-2601 0</inkml:trace>
  <inkml:trace contextRef="#ctx0" brushRef="#br2" timeOffset="-207738.49">8880 13189 11482 0,'0'0'2569'16,"0"0"-441"0,0 0-648-16,0 0-159 15,-8-77-177-15,-3 62-488 0,-6-1-40 16,-2 0-200-16,-1-3-368 0,-4 3 72 15,-8-3-120-15,-4-1 0 0,-7-2 112 16,-9 4-112-16,-4-5 0 31,-12 7-16-31,1 4-40 0,-21 9 40 16,-16 3 8-16,-24 9 8 16,-3 13 192-16,4 3-136 0,11 1-48 15,20-1 248-15,12 1-248 16,25-1 152-16,11-2-160 31,0 2 0-31,-3 11 32 16,-9 4-32-16,-3 11 0 0,3 6 24 15,4 0 88-15,0 4-120 0,4-1 8 16,8 3 0-16,9-2-152 16,7 5 152-1,11-2 0-15,6 6-16 16,11-1 56-16,0 1-40 0,0 10 0 15,15 12 0-15,9 10 24 16,16 5-24-16,8-8 0 0,16 0 56 0,7-11 56 47,9-2-32-47,0 10-80 16,7-5 0-16,1-5-176 0,3 0-472 15,1-19 304-15,4-8 336 16,-5-11-1208-16,-3-13 1056 0,0-12-8 15,0-14-2585-15,0-9 2289 16,7-9 280-16,1-11 184 16,-5-2-56-16,1 0 136 0,-4-3 128 15,-5 0 400-15,-11 4-8 16,-12 3 49-16,-13 6-441 0,-6-5-32 16,6-1-8-16,9-8-120 31,0 1 152-31,0-5-72 15,-1-3-128-15,-3-3 240 0,0 1-240 0,-5-6 0 16,-2 3 8-16,-6-6 88 16,-3-4-168-16,-8-3 72 0,-4-3-96 0,-8-6-16 15,0-4 24-15,-8-2 88 32,-5-2-8-32,-3-14 40 15,0-10-40 1,0-6 8-16,-3-6 0 15,-5 21 184-15,0 19-64 0,0 20 136 16,-4 5 0-16,-4-2-160 16,-8-10 320-16,-11-6-136 15,-6 0 120 1,-6 0 88-16,-5-4-472 0,-8-2 128 16,-8 0 72-16,-12-11-160 0,-31-2 56 0,-29 0-112 15,-7 13 0-15,0 24-32 31,19 21 40-31,17 18-8 16,19 0 16-16,25 2 80 0,15 11-192 16,16 7 0-16,4 8-1336 15,8 29-984 1,4-6-2514-16,20-1-5160 0</inkml:trace>
  <inkml:trace contextRef="#ctx0" brushRef="#br2" timeOffset="-206535.57">12263 12909 7281 0,'0'0'5441'16,"0"0"-3968"-16,0 0-745 15,0 0 208-15,0 0 72 16,-99-63 160-16,55 47 17 16,-20-3-617-1,-28-1 32 1,-19 1-304-16,-13 7-224 0,9 9 184 16,15 3-256-16,16 9 48 15,0 14 136-15,-2 4-112 16,-2 6 0-16,0 8 32 0,12-3-48 15,12 0 272-15,13-2-280 32,10 2 0-32,-6 9 280 0,-9 24-328 0,-4 17 136 0,8 17-136 15,13 9 8-15,18 0-24 16,14-3 16-16,7-6 0 16,0-1 16-1,20-5 80-15,8-10-96 16,8-4 0-16,11-5-64 0,5 0 8 31,4-17-80-31,-4-9 72 16,12 4 0-1,19-1-176-15,13 3 24 16,15 6-856-16,-3-15 840 0,-8-6 160 16,3-4 72-16,5-3 0 15,-1-3 32-15,-3-3 64 0,-4-10-88 16,3-4-8-16,1-7 48 0,-1-8-8 15,4-3-40-15,1-16 0 0,-4-10-96 16,-20-5 96-16,-17 2-192 31,-19 0-24-31,-8-2 216 0,0-14 0 16,8-5 0-16,8-24 0 16,0-21 96-16,11-16 8 0,-3-6-104 0,-4 6 0 15,-13 25 72 1,-11 25-80-16,-12 17 8 15,0 3 0-15,-4-4 56 16,3-9 48-16,-2-6 272 0,-10 2-80 16,-6 2-128-16,-5 2 328 15,0-3-336 1,-5 5-56-16,-10-4 88 0,-2 2-112 16,-2-10-64-1,-1 1-16 1,0-1 8-16,0 1-32 0,-4 6 32 15,0 3-8-15,-8 6 264 16,-3 4-264-16,-5 2 216 0,-4 4-80 16,-16 0-128-16,-16-3 152 0,-23-3-160 31,-33-5 0-31,-11 5-120 0,-1 10 96 16,2 14-80-16,5 14-520 15,6 6-416-15,12 9-280 16,23 23-1073-16,29-3-1880 0,26-4-2992 0</inkml:trace>
  <inkml:trace contextRef="#ctx0" brushRef="#br2" timeOffset="-205031.96">16005 12753 2736 0,'0'0'8130'0,"0"0"-6618"0,0 0-688 15,-48-75-400-15,23 49 473 32,-10 1 631-32,-5 0-464 0,-4-1 72 15,-3 7-399-15,-6 3-153 0,-3 3 64 16,-3 0-440-16,-17 7 144 0,-19 3-240 0,-13 3-104 15,-3 6 64-15,7 10-16 32,21 3-56-32,23 0 40 15,12 1 56-15,0-2-24 16,-8 14-72-16,-4 6 8 0,-7 13 280 16,3 3-272-1,4 3-8-15,1 4 112 16,7 2-64-16,-4 10 56 15,-4 16-112-15,0 12 0 16,9 4 8-16,15 0 0 16,12-6-8-16,11-4 24 0,13 0 72 15,0-1-96-15,13-4 0 16,19-7 0 0,3-7 0-16,5-16 8 15,-4-6-8-15,-4-9 0 16,4-4-72-16,0 10-192 0,15-1 96 0,1 5 168 15,4-11-80-15,4-6-576 16,4-6 560-16,3-7 32 0,9-6 128 16,-4-3-40-1,3-3-24-15,1 0 0 16,3-4 24-16,5 1-16 0,16-1-8 16,12 7 136-16,3-4-128 15,-7 1 272-15,-24 1-136 0,-25-4 32 31,-10-6 376-15,-10 0-456-16,8 3 136 0,6-4-24 16,2 0-160-16,1-3 104 15,-4 0-152-15,-4 0 0 0,-5-10 64 16,2-6-56-16,-2-6-8 16,1-6 0-16,0-10-24 0,-1-6-32 31,2-5 40-31,-6 2 16 15,1-4-80-15,-8 7 80 0,-1-3 0 16,2-2-8-16,-1 2 56 0,-5-7-120 16,1 4 72-16,-4-8 0 0,0-2-8 15,4-17 112 1,-7-12-104 0,-6 6 0-1,-3 10 64-15,-8 14-88 0,-4 14 24 16,0-9 0-16,-4 0 8 15,-8 0 128-15,4 4-136 0,1 1 0 32,-6 2 96-32,9 3-80 15,-4-1-16-15,-4 0 0 16,-4 4-112-16,-4 0 200 0,1-3-88 0,-5 3 0 0,0-1 48 16,0 1 72-16,-1-4-120 15,2 1 0 1,3-4 232-16,0 7-224 15,-8 0 105-15,1 3 87 16,-10 6-192-16,-2 1 224 16,-9-2-232-16,-4 8 0 0,0 0 112 15,-8-1-40-15,-3 4-72 0,-1 3 0 16,-4 0 48 0,-16 7-96-16,-19-1 48 15,-13 7-184-15,-7 2-152 16,23 4-969-16,17 0-279 0,27 0-1425 15,24 4-2744-15</inkml:trace>
  <inkml:trace contextRef="#ctx0" brushRef="#br2" timeOffset="-168463.14">10665 10643 8857 0,'0'0'2985'16,"0"0"-1489"-16,0 0 217 0,0 0-297 31,0 0-64-15,0-11 41-16,4 11-113 15,1 0-256-15,-5 0-176 16,0 0-504-16,0 0-136 0,0 0-208 15,0 0-168-15,0 7 80 0,0 9 8 16,-5 5 80 0,1 6 40-16,0 1-32 15,4-2 64-15,0-5-72 16,0-5 16-16,13-6 32 0,19-10-40 16,7 0 64-16,21-12 88 15,8-14-88-15,3-9 104 0,1-9-168 31,-4-4 64-31,-12 1-32 16,-13 2-40-16,-15 13 0 16,-7 10 33-16,-14 12-33 15,-7 10-273-15,0 0-671 0,-20 35-1640 16,-8 6 439-16,0 1-2864 0</inkml:trace>
  <inkml:trace contextRef="#ctx0" brushRef="#br2" timeOffset="-167391.72">9243 12039 6937 0,'0'0'4905'0,"0"0"-3913"16,0 0-120-16,0 0 649 0,0 0-169 47,0 0-152-47,0 0-360 15,0 0-447-15,24-28 223 0,-20 28-344 16,0 0 0-16,0 0 88 0,0 0-112 15,8 0 64-15,0 0-64 16,8 0 88 0,-1 0 56-16,9 0-192 0,4 0 104 15,5 0 16-15,6 0-136 0,9 0 24 16,-5 0-63-16,9 0-57 16,0 0 80-16,4 0-160 0,0 0 80 31,8 0 104-31,-1-7-184 15,5 4 120-15,0-3-56 0,-8 0-72 0,-12 0 152 16,-17 1-152-16,-10-1 56 0,-10 6 8 16,-7-3-16-16,-4 3 8 15,-4 0-56 1,0 0 8 0,0 0 32-16,0 0-40 0,0 0 0 31,0 0 0-31,0 0-208 0,0 0-168 15,0 0-345-15,-4 0-439 16,-8-5-1152-16,4-6-2569 0,0 2-7738 0</inkml:trace>
  <inkml:trace contextRef="#ctx0" brushRef="#br2" timeOffset="-163034.52">10354 11896 856 0,'0'0'5777'0,"0"0"-4737"16,0 0 8-16,-19-31-175 15,14 24 695-15,2 4-96 16,3-3-296-16,0 6 569 0,0 0-441 16,-4 0-712-16,4 0-120 15,0 0-288-15,0 0 40 0,-4 0-88 47,0 6-80-47,-4 4-16 16,-4 6 137-16,0 6 127 0,1 0 16 15,-2 6-232-15,5-3 8 0,1 1 8 16,2 3-56-16,1-6-24 16,0-1 48-16,4-7-72 15,0-2 96 1,-4-7-96-16,4 1-40 0,0-7 32 0,0 0 16 16,0-10 104-16,0-12-112 15,12-13-264-15,4-9 264 16,1-11 0-16,6-5 0 0,-3 6 72 31,0 10-24-31,-8 13 200 16,-8 14 264-16,-4 14-48 15,0 3-464-15,0 16-48 0,-12 13 48 16,-8 8 384-16,0 8-304 16,0-1 136-16,0 5-216 15,0-5 0 1,-3 13-672-16,2-13-1857 15,6-9-4256-15</inkml:trace>
  <inkml:trace contextRef="#ctx0" brushRef="#br2" timeOffset="-161731.39">3650 12014 6689 0,'0'0'3937'0,"0"0"-2993"15,0 0-352-15,0 0 208 0,0 0 465 16,3 0 23-16,-3 0-576 16,0 0 184-16,0-3-48 0,0 3-55 31,-3-3-9-31,-10 3-352 16,-2 0-40-16,-13 0-208 15,-4 0-176-15,-5 0 120 0,-6 0-128 0,-6 0 96 16,2-4 32-1,-1-3-24-15,1 1 208 16,-2-2-152 0,2 1 64-16,7-3 64 15,0 4-96-15,4-1-16 16,1 4-96-16,-5 0-16 0,0 0-24 16,0 3-40-16,4 0 0 15,1 0 112 1,7 0-112-16,7 0 0 0,14 0-96 15,3 0 88-15,4 0-472 16,0 0-464-16,0 0-232 0,8 0-577 16,3-3-1215-16,2-1 151 0,-9-1-3424 15,-1-2 496-15</inkml:trace>
  <inkml:trace contextRef="#ctx0" brushRef="#br2" timeOffset="-161323.89">2900 11696 6809 0,'0'0'3065'16,"0"0"-1489"-16,0 0-328 0,0 0-16 16,0 0 385-16,0-22-441 0,0 22-792 15,0 0-208-15,-4 7-80 0,-4 5-88 16,1 7 392-16,-6 6-128 16,1 7-80-1,0 0 88-15,4 4-200 31,4 1 57-31,1-2-49 16,3-3-80-16,-4-7 128 0,4-2-128 16,0-4 0-16,0-7 24 15,-4-2 16-15,4-3-32 0,0-5-16 0,0 2-296 16,4-4-1185 0,3-10-1423-1,5-7-2914-15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3-24T12:16:36.30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11973 5503 6649 0,'0'0'2905'15,"0"0"-1009"-15,0 0-648 0,-13-11 225 32,9 8 759-32,0 0-472 15,4 3-375-15,0-2-329 0,0 2-400 16,0 0-80-16,0 0-280 0,0 0-72 15,4 0 32-15,13 0-208 0,14 0 104 16,13 0-96 0,12 0-48-16,19 0 48 15,25 2-56-15,24 8 0 16,7-1 56-16,9 3-8 0,-9-1-40 31,-7-5-8-31,3 3 8 16,8-5 64-16,5-1-72 0,4-3 0 15,6 0 56-15,11 3-48 16,-2-3-8 0,0 3 0-16,0 0 8 0,-7-3 0 15,-1 2-8-15,-7-2 0 16,3 5 56-16,0-3-56 0,5-2 0 0,-1 0 0 31,-3 4 0-31,-5-4-8 16,-11 3 8-16,-16 0 0 0,-26 0 24 15,-21-3-8-15,-26 4-16 16,-15-4 0-16,0 3 0 16,-4-3-72-1,-8 3 40-15,-9-3-432 16,-7 0-896-16,-11 0-360 16,-9 0-753-16,-12-6-7073 15</inkml:trace>
  <inkml:trace contextRef="#ctx0" brushRef="#br0" timeOffset="1033.66">12115 6572 1384 0,'0'0'5305'0,"0"0"-4193"0,0 0-224 0,0 0 465 16,0 0 55-16,0 0-144 15,0 0-384 1,-39-6-55-16,35 3-25 16,-4 3-144-16,4 0 152 15,0 0 88-15,4 0-256 0,0 0 9 16,0 0-185-1,0 0-240-15,12 0 24 16,12 0 184-16,12 0 176 16,7 3-112-1,17 0-200-15,16 0 16 16,24 0-96-16,19 3-48 16,9-2 80-16,3-1-152 0,-7 0 48 0,-9-3-32 15,5 3-8-15,-4 3 96 0,2-2 33 16,2 2-105-16,4 1 8 31,8-2-88-31,3 5 48 16,5-3 24-16,-1 2-112 0,1-3 96 15,-1 4-96-15,4-4 0 16,-4-3 112-16,5-3-120 0,-5 0 0 16,-3 0 0-16,-9 0 48 15,-3-6-40-15,-8 3-8 16,-9 0 8-16,-23 1 16 0,-17 2-16 15,-19 0-8-15,-8 0 0 16,8 0 0-16,3 0 0 0,2 0 0 16,-1 2 0-1,-5 1-24 1,-8 3 24 0,-2 1 0-16,-5-4 0 15,-9 3-64-15,-3-3-88 0,-12 0-416 16,-8 4-841-16,-8-3-1343 0,-12-4-2577 15</inkml:trace>
  <inkml:trace contextRef="#ctx0" brushRef="#br0" timeOffset="2051.73">12104 7683 3568 0,'0'0'2609'15,"0"0"2288"1,0 0-3249-16,0 0 329 0,0 0-233 16,0 0-152-16,0 0-463 15,0 3-585-15,0-3-176 0,0 3-224 31,8 1-48-31,12 2 376 16,12 1 176-16,20 2-160 0,36-6-96 31,34-3-240-31,14 4 104 16,8-4-16-16,-9 0 8 0,-8 0 41 0,5 0-145 16,0 0-24-16,-5 0 104 15,-3-4-112 16,-9 1 8-31,-4-1-64 0,-3 1-48 16,0 1 64-16,0 2-72 16,3-3 0-16,-3 3 120 0,-1 0-112 15,1 0 96-15,-5 0-48 16,5 5-48 0,-1 5 56-16,1 3-64 15,-1-1 0-15,1 1 40 0,0 3 8 0,3-3-48 16,0-4 8-16,-3 1 0 15,-12-4 96-15,-17 1-104 0,-19-5 0 16,-20 3 16-16,-8-5-16 31,0 2 0-31,0-2-8 0,0 0 8 16,-8 0-8-16,-1 0 8 16,1 0 0-16,0 0-8 0,8 0-136 0,8-2-128 15,4 2-376-15,12-5-585 16,-9 5-2431-1,-11 0-2410 1</inkml:trace>
  <inkml:trace contextRef="#ctx0" brushRef="#br0" timeOffset="3261.19">12558 8645 1240 0,'0'0'7553'0,"0"0"-5688"16,0 0-1273-16,0 0-224 0,0 0 352 15,-63 6 152-15,46-2-144 16,2-2-199 15,2 3-9-31,2-3-104 0,3 2 96 16,3-4 136-16,5 0-216 15,-4 0-80-15,4 3 96 0,0-3-8 16,0 0 81-16,0 0-105 16,4 0 0-16,9 3 120 15,2-1 96-15,13 5 96 0,13 0-240 16,6-4-184-16,24 0 8 15,26 0-72-15,26 1-56 16,12-1 64-16,-3 3-103 0,-13 0 31 16,-16 1 80-16,2-1-16 31,-10-3 32-15,5 1-120-16,-5-1-80 0,1 0 40 15,4-3-104-15,-5 3-8 16,1-3 48-16,-8 6-40 0,-5 1 80 15,-11-4-88-15,-12 0 0 16,-13 0 56 0,1-3-56-16,20 0-8 15,20 0 8-15,23 0 0 0,1 0-8 16,-9 0 8-16,-7 0 0 0,-9 0-16 16,1 0 24-16,-16 0-8 15,-8 0 0-15,-17 0 8 31,2 0 24-31,-2 0-24 0,13 0 0 16,3-6 88-16,1-1-96 16,0-2-56-16,0 3 56 15,-5-1 0-15,1-2-32 16,-4 5 32-16,-4 1 0 0,-5 0 0 31,2 3 0-31,-1 0 0 0,-1 0 0 16,1 0 8-16,0 3 40 15,-8 0-48-15,4 4 0 0,-9-4 48 16,-3 0-48-16,-8 1 0 0,-3-4 64 16,-10 3-64-16,1-3 56 15,0 0-56-15,-8 0 8 16,-4 0-56-16,0 0-104 16,-20-3-760-16,-12-7-1489 15,0-3-6673-15</inkml:trace>
  <inkml:trace contextRef="#ctx0" brushRef="#br1" timeOffset="8472.62">12729 5505 440 0,'0'0'9354'16,"0"0"-7626"-16,0 0-776 16,0 0 240-16,0 0 33 0,41-38-89 15,-38 28 64 1,-3 4 64-16,0 0-383 15,0 3-265-15,0-1-224 0,0 4 24 16,-3 0-200-16,-10 0-40 0,-6 13-168 16,-2 6 0-16,1 7 48 15,9 6-56 17,3-4 0-32,8 4-16 15,0-10 16-15,19-3 0 16,9-13-48-16,8-6 48 0,4-3 72 15,-4-16-72-15,-4-13-48 0,-8-6-16 16,-12-2 72-16,-12-2-8 16,0 4 8-16,-12 3-8 15,-8 13 264-15,-4 9-32 16,0 13 32-16,4 3-80 0,0 29-80 16,8 6 72-16,0 9-88 15,12 1-88-15,0-3 104 0,16-4-104 31,8-13-64-15,0-6-136-16,4-12-112 16,3-10 304-16,-3-10-56 15,-7-18 32-15,-6-7 24 0,-15-9-144 0,0-3-8 16,-8-2 160-16,-16 11 0 16,1 10 24-1,-5 12 288-15,4 16-104 16,0 6-8-16,5 23-144 15,6 12-48-15,9 7 88 0,4-1-48 16,8 1-96-16,16-10-192 16,8-6-304-16,0-13 208 0,3-13-32 15,1-6-72 1,-12-16 192-16,-4-12 80 16,-12-11 168-1,-8-5 0-15,-4-4 8 0,-20 1 88 16,-4 3 40-16,-4 12 424 15,4 12 584-15,0 13-920 32,9 7-224-32,11 24-24 0,4 7-56 15,4 1-416-15,20 12-704 16,4-8-2985-16,0-14-3545 0</inkml:trace>
  <inkml:trace contextRef="#ctx0" brushRef="#br1" timeOffset="9891.69">14686 5556 1376 0,'0'0'4361'0,"0"0"720"0,0 0-3753 31,0 0 144-31,0 0 17 16,0 0-305-16,0 0 40 15,0 0-240-15,11-53 49 0,-11 53-1 16,0 0-280-16,-15 0-192 31,-9 6-464-31,0 9 56 0,0 4 96 16,4 6-248-16,12-2 96 15,4-4-96-15,4-3 0 0,12-7-8 16,16-2-240-16,4-7 160 0,4 0 80 16,7-16-152-1,-7-7 56 1,1-5-64-16,-14-4 56 0,-11 4 104 15,-12-1-64-15,0 7 72 16,-24 9 128-16,-4 10 104 0,-4 3 88 0,-3 16-8 31,7 12-160-31,7 8 24 16,10 2-168-16,11-4 56 0,0-5-64 16,11-1-16-16,14-12 8 15,3-5-160-15,3-11 16 0,1 0 144 16,-4-20-128-16,0-9 32 15,-12-3 104-15,-12-3-104 32,-4 1 104-32,-8 5 0 15,-15 13 0-15,-14 11 216 0,5 5-168 16,0 14 112-16,4 16-40 16,13 1-112-16,7 8 32 0,8-11-40 15,4 0-112-15,15-12 32 16,9-6-288-1,4-10 224-15,0-7 144 0,-4-15 0 16,-4-9 0 0,-12-8 8-16,-8 1 8 15,-4 4 288-15,-12 4-232 16,-7 8 192-16,-6 16-48 0,5 6-216 31,9 3-8-31,7 35-432 16,4-6-1824-16,0-3-3521 0</inkml:trace>
  <inkml:trace contextRef="#ctx0" brushRef="#br1" timeOffset="11341.92">15606 5503 1464 0,'0'0'7649'0,"0"0"-5528"0,0 0-313 16,0 0-119-16,-20-17-49 0,16 15-72 15,4 2-95 1,-4 0-521 0,-3 0-120-16,-6 0-344 15,-2 5-248-15,-6 11 152 16,-3 3-200-16,5 7-112 15,6-1 56-15,6 0-128 0,7-5-16 16,0-5-16-16,11-2-296 31,13-10-72-31,12-3 280 0,0-3-112 16,4-16-136-16,-8-7 96 0,-8-2 264 0,-12-4 8 16,-12 0-8-16,0 7 240 15,-17 3 8-15,-11 12 208 0,-3 10-40 31,-1 0-176-31,5 23 32 16,6 5-176-16,5 10-88 0,12 0 128 31,4-3-136-31,4-3-56 0,16-10-40 16,4-6-376-16,4-13 328 0,0-3 24 16,-1-9 120-16,-2-20-32 15,-9-2 32 1,-12-8 0-1,-4 1 0-15,-8 4 96 0,-16 9 192 16,-4 11 0-16,-4 14-16 0,4 0 49 0,4 26-233 16,9 2-80-16,7 7 64 31,8 0-72-31,4-6-56 16,11-4-225-16,9-6-135 0,0-13 320 15,0-6-56-15,-8-3 152 16,-1-16 32-16,-10-6-32 15,-5-3 0-15,0-4 80 0,-12 2-32 32,-4 9 48-32,4 9-96 15,0 12-240-15,4 0-2408 16,0 8-5274-16</inkml:trace>
  <inkml:trace contextRef="#ctx0" brushRef="#br0" timeOffset="20780.25">12072 5968 7841 0,'0'0'4081'16,"0"0"-2825"-16,0 0-111 16,0 0-153-16,0 0-64 0,0 0-32 15,8 0-240-15,-1 0-112 0,6 0-135 16,2 0-105-16,2 0 16 16,3 0-96-1,3 0 40-15,5 0 48 16,8 0-240-16,1 0 80 0,2 0 16 31,5 0-112-31,4 0 128 16,8 0-112-16,-5 0 16 0,1 0 80 15,-4 0-160-15,-8 0 64 16,-1 4-56-16,-7-1-16 0,-4 0 72 0,4 0-72 16,0 1 0-1,0-1 32-15,7 0-24 16,-2-3-8-16,6 0 24 0,2 0 24 15,2 0 32-15,1 0-80 16,0 0 0-16,-4-3-8 16,-5 3 56-1,1 0-56-15,0 0 8 16,-4 0-24 0,4 0 16-16,-1 0 8 15,-3 0 0-15,8 0-16 0,0 0 16 0,8 0 0 16,0-3 0-16,8-1 8 15,-1 1 0-15,1 0-8 16,-4 3 0 0,-8 0-8-16,-5 0 56 15,-2 0-56-15,-2 0 8 0,1 0 0 16,4-3 32-16,-4 3-32 16,7-4 0-16,1 2 16 15,8-1-16-15,-5-1 56 0,5 1-56 16,-4 3 0-16,-4 0-64 15,-8 0 64-15,4 0 0 0,-9 0-8 16,6 0 24-16,-2 0-8 16,1 0-8-16,4 0 0 15,0 0-24-15,-5 0 24 0,6 0 0 32,-2 0-8-17,2 0 24-15,-2 0-8 16,0 3-8-16,2-3 0 15,-6 0-40-15,-3 0 40 0,-4 4 0 0,0-4-8 16,0 3 32-16,-1-1-40 16,2 2 16-1,7-1 0-15,-1 0-8 16,10 4 8-16,-6-4 0 16,5 0 32-16,3 3 40 0,-2 1-144 15,-2-4 72-15,-7 3 0 16,-4-3-56-16,-12 1 64 0,-4-2-8 15,-4-2 0 1,-8 0 64-16,-1 4-72 16,-3-4 8-1,1 0 0-15,-1 3-56 0,4-3 56 16,-1 3 0-16,2 0 0 16,3 1-56-16,-5 2 8 0,1-3-480 31,-8 3-944-31,0-3-1521 15,-8 1-2176-15</inkml:trace>
  <inkml:trace contextRef="#ctx0" brushRef="#br0" timeOffset="22005.26">12291 7115 56 0,'0'0'10114'15,"0"0"-8258"-15,0 0-1224 16,0 0-240-16,0 0 440 16,0 0 273-16,0 0 127 0,92 9-384 15,-57-2-424-15,10-4-8 16,2 4-216 0,1-1-48-16,3-3 72 15,5 3-152-15,0-3 72 0,0 1 33 16,8-1-33-16,0 0 104 0,3 0-128 15,6 0 56-15,10 0 72 16,17 1-104-16,11-1 24 16,5 0-160-1,-13 0 40-15,-11 0-16 16,-12-3-32-16,-9 3 0 0,-11-3-8 0,-12 0 72 16,-4 3-72-16,11-3 8 15,5 0 0-15,4 0 32 0,-4 0-32 16,0 4 0-16,-1-4 56 31,-7 0-8-31,4 0-56 16,-4 3 8-16,4-3 0 15,-5 0 0-15,5 0 0 0,-4 0 0 16,0 0 0-16,-5-3 8 16,1 3 80-16,-4 0-32 0,-1 0-56 31,2 0 104-31,-6 0-104 15,6 0 0-15,2 0 64 0,1-4-56 16,8 4 40-16,-1-3-40 0,5 3-8 16,-4 0 120-1,-4 0-72 1,-9 0 248-16,-7 0 80 0,-8 0-160 16,-4 0 0-16,0 0-96 15,0 0-72-15,3-3 128 0,1 3-168 0,0-3 40 31,8 0 16-31,1 3-8 32,-2 0-88-32,-7 0 32 0,-3 0 0 15,-6 0 8-15,-7 0-8 16,-8 0 0-16,-4 0 0 0,0 0-472 16,-32 0-1208-16,4 0-1305 15,-3-3-7857-15</inkml:trace>
  <inkml:trace contextRef="#ctx0" brushRef="#br0" timeOffset="23223.78">12693 8350 8121 0,'0'0'4593'16,"0"0"-3441"-16,0 0-31 16,0 0-201-16,0 0 216 0,0 0-72 15,52 0-151-15,-31 0-273 0,6 0-48 16,5 6-112 0,8 1-264-16,4-1 32 15,19 4-48-15,29-7-136 0,20 3 48 16,11-3-48-16,-3 0-64 15,-13 0 72-15,-15 1-72 0,-16-4 0 16,-12 6-8-16,-13-6 32 16,-3 3-40-16,12 0 16 0,7-3 0 31,13 0 176-31,0 4-160 0,-4-4-16 16,-1 0 48-16,-4 0-40 0,-2 0 16 15,-5 0-24-15,-1 0 0 16,1 0 0 15,0 0 0-31,-1-4 0 0,1-2 0 16,0 0 8-16,-1 2 8 15,-7-2-16-15,0 3 0 0,-8 0-16 16,-4 0 64-16,-1 3-32 16,2-7-16-16,-2 4 0 15,2 0 24-15,6 0-24 16,-3 0 0-16,8 0-8 0,-1-4 16 15,-3 7-8-15,-4-6 8 16,-4 2-8-16,-5 2 64 0,-7 2-64 16,-4-7 0-16,0 4 248 15,0 0-120-15,0 0 16 16,4-4-48 15,4 4-88-31,-1 3 88 16,2-3-96-16,-1-1 8 0,-8 2 136 0,-5 2-136 15,-15 0 96-15,-4-5 40 16,-4 5-136 0,0 0-8-1,-16-2-272-15,-28 2-520 0,9-2-3185 0,-1-2-4808 0</inkml:trace>
  <inkml:trace contextRef="#ctx0" brushRef="#br1" timeOffset="27951.69">12893 6517 3672 0,'0'0'5201'0,"0"0"-3288"0,0 0-561 15,0 0-296-15,0 0 401 32,0 0 135-32,0 0-248 15,0 0-440-15,0 0-479 16,0 0-73-16,-9 7-240 0,-2 10 96 16,-1-2 200-16,4 4-304 15,0 0-32 1,4-3 16-16,4 0-80 0,0-7 56 15,4-5-16-15,7-4 32 16,2 0 112-16,2-4-192 0,-2-5 0 16,-1-7 0-16,-9 0-24 15,-3 0-24-15,0 1 16 16,0 2 32-16,-11 4-40 16,-6 4 48-16,2 5-8 15,-1 5 80-15,0 7-72 0,4 4 96 16,4 3-104-16,4-3 0 15,4-3 16-15,0-4-8 0,0-3-8 16,0-6 120-16,0 0-64 31,0 0 256-31,0-10-240 16,0-5-72-16,0-7 0 16,0 3-16-16,-4 0 16 0,-4 6 0 15,-4 1-16-15,8 12-40 16,0 0 40-1,4 0-152-15,0 14 120 16,0 13 88-16,17-5-40 16,2 0 56-16,9-3-48 0,-4-3 88 0,-5-6-88 15,-2-10 40-15,-10 0 192 16,-7-4-64-16,0-9-104 16,-3-3-72-1,-13-3 0-15,-4 7 0 16,8 2 0-16,4 7-48 0,8 3 40 15,0 0-656 1,24 16 24-16,28 10-1217 16,-5-4-2367-16,1-2-4970 0</inkml:trace>
  <inkml:trace contextRef="#ctx0" brushRef="#br1" timeOffset="29054.35">14809 6585 656 0,'0'0'10386'16,"0"0"-8138"-16,0 0 193 15,0 0-313 1,0 0-487-16,0-29-601 0,0 29-368 16,0 7-520-16,-4 5-40 0,-8 7 280 0,4 4-320 15,0-1 48-15,1-2-80 16,-2-6-32-16,5-7 32 31,4-1-24-31,0-6-16 0,-4 0 48 16,4 0 16-16,-4-2 32 15,-3-15-96 1,3 2 8-16,-5-5 24 0,2-2-32 0,3 6 0 16,0 3 0-16,4 1 48 15,0 6-32-15,0 2 40 16,0 4-56-1,0 4 56-15,4 14-56 16,7 8 0-16,-2 2 16 16,2 4 32-16,1-3-48 0,4-8 0 15,-4 3 8-15,4-12 16 16,0-6-24 0,-4-2-80-16,0-4 80 0,-8-7-120 15,-4-8 120-15,0-9-8 16,-8-1-40-16,-12-3-16 0,-8-1 16 15,5 1 48 1,-1 2-8-16,3 8 16 16,6 8 32-16,6 7-40 0,9 3 48 31,0 9-96-31,0 13 32 16,13 7 16-16,6 0 32 0,5-1 16 15,8-3-40-15,-8-6-8 16,4-2-48-16,-4-9-72 15,4-3-976-15,-8-5-1553 16,-4 0-4320-16</inkml:trace>
  <inkml:trace contextRef="#ctx0" brushRef="#br1" timeOffset="29740.42">15833 6572 2760 0,'0'0'9586'0,"0"0"-7401"31,0 0-1721-31,0 0-88 0,0 0 488 31,0 0-328-31,-15 76-80 0,6-54-208 16,1-3-152-16,0-3 16 0,5-6-104 15,-6-3-8-15,9-7 128 16,-8 0-8 0,4-5 176-1,-7-9-296-15,-2-9-64 0,6-3 56 16,-1-2 8-16,-1 2 0 0,5 4 0 0,4 10 8 15,0 9 456-15,0 3-263 16,0 12-185-16,0 13 752 31,0 4-520-31,0 3-104 0,13-7-64 16,-5 0-64-16,-1-8 80 16,-3-11-88-16,1-6-8 15,-5 0 392-15,4-12-256 0,0-11-88 16,0-6-48-16,-1 1-48 31,-3 3-16-31,0 8 112 16,0 5-48-16,0 12 96 0,4 0-96 15,4 16-56-15,1 9 40 0,10 23-16 16,1-8-840-16,-8-4-4401 0</inkml:trace>
  <inkml:trace contextRef="#ctx0" brushRef="#br1" timeOffset="31043.52">13008 8338 1608 0,'0'0'5409'0,"0"0"-3161"0,0 0-727 15,0 0-265-15,0 0-184 16,5-10 49-16,-5 10-241 0,0 0-168 16,-9-6-224 15,1 2-272-31,-3 1-56 0,-2-4-32 16,-6 5-32-16,-1-3 176 15,-4 5-152-15,-1 0 32 16,2 0 24-16,-5 0-88 0,4 0 200 15,0 0-96-15,0 0 96 16,5 0 137-16,-2 0-97 16,-3 0-24-16,1-4-32 0,-1 4-192 15,0-4-16-15,0 4-8 16,8 0-48-16,4 0 40 16,4 0-48-16,8 0-64 0,0 0-24 31,0 0-928-31,28 6-377 0,8-4-391 15,-4 3-2049-15</inkml:trace>
  <inkml:trace contextRef="#ctx0" brushRef="#br1" timeOffset="31908">12976 8264 992 0,'0'0'8698'0,"0"0"-6282"16,0 0-720-16,0 0-103 15,0 0-57 1,0 0-568-1,0 0-208-15,-36 26 73 0,17-4-241 16,-5 4-304-16,0-1-104 0,4-3-176 0,4-6 128 16,4 0-136-16,4-9 8 31,4-5 128-31,0-2-128 16,4-6-8-16,0-17-176 0,0-5-80 15,0-10 256-15,4 0 80 16,4-4-80-16,-4 8 144 15,0 5 48-15,0 13 368 0,0 10 168 32,-4 6-440-32,8 16-288 15,3 15 0-15,2 13 88 16,6 7 32-16,5 1-112 0,0-8 32 16,1-3-8-16,-6-15-32 0,1-10-72 15,-7-10-192-15,-2-6-120 16,-7-10 376-1,4-16-272-15,-8-7 88 16,0-9 24-16,0-6 64 0,-12 7 40 16,-4-1 64-16,4 15 0 15,1 10 248-15,-2 14 32 0,5 3-184 0,-3 15-96 32,-2 15 48-32,6 1-48 15,-1 1 16-15,-1-3-16 0,5-10 0 16,-3-7-208-16,-1-9-64 15,-5-3 264-15,6-12-40 0,3-13 48 16,4-5-56-16,0-2 56 31,4 7 72-31,12 6 56 16,0 11 192-16,4 8-224 16,4 0-88-16,-1 21-8 0,5 10 0 15,0 5-8-15,4 15-624 0,-4-10-3569 16,-8-7-7145-16</inkml:trace>
  <inkml:trace contextRef="#ctx0" brushRef="#br1" timeOffset="32932.51">14920 8276 8873 0,'0'0'5033'16,"0"0"-2944"-16,0 0-225 16,0 0-343-16,0 0-121 15,0 0-256-15,0 0-224 16,0 0-440-16,5-44-311 16,-10 57-33-16,-6 10-128 0,-5 8 152 15,0 1-160-15,4 6 56 0,0-6-64 16,4-7 8-1,8-6-112 1,0-9-8 0,0-8-121-16,0-2 241 0,12-12-48 15,4-16-72-15,4-7 112 16,-4-9-80-16,0-1 88 0,-8 3 56 16,0 8-40-16,-5 11 80 15,-3 11 8 1,0 12-47-16,0 3-57 15,0 25-145-15,0 10 145 0,9 8-48 16,-5 0 104-16,4-1-64 0,-1-9 8 16,1-11-136-16,1-6-64 15,-5-13-120-15,-1-6 184 32,1 0 88-32,-4-19 48 15,0-10-56-15,0-6-8 0,-15-6 64 31,-5-1-48-31,-4 5 48 16,-4 4 0-16,0 12 160 16,8 5-160-16,0 6 120 0,8 10-112 15,9 0 0-15,3 19 8 0,0 0-16 0,15 7 0 16,9-5 128-16,4 4-120 0,4-8 64 16,0-1-24-16,-4-7-40 15,0-2-8-15,-9-1-48 16,1 1-712-1,-8-1-3961-15,-3-6-7305 16</inkml:trace>
  <inkml:trace contextRef="#ctx0" brushRef="#br1" timeOffset="33834.69">15936 8191 1040 0,'0'0'10090'0,"0"0"-7586"0,0 0-47 15,0 0-457-15,13-41-119 16,-13 38-305-16,0 3-616 0,0 0-304 0,-4 0-600 16,-9 16-40-16,-6 6 88 0,-5 6-104 15,4 2 56-15,0-2-56 16,0-2 49-16,9-8-73 0,2-2 24 16,5-6-73-16,4-10-23 15,0 0-72-15,0-7 160 0,0-12-200 31,0-6-88-15,0-8 288-16,4 2-80 16,-4 6 88-16,4 6 8 0,1 9 0 15,-2 7 136-15,-3 3-144 16,4 16-144-16,0 12 96 16,4 10 32-16,1 4 16 15,-6-1 0-15,5-6-24 16,-4-10-24-16,0-9-160 0,-4-9-80 15,0-7 280-15,0 0 8 16,0-16-8-16,-8-13-240 16,-3-5-24-16,-2-3 136 0,-2 0 80 31,2 2 40-31,5 10 16 16,4 9 0-16,4 6 104 15,0 10 32-15,8 4-56 0,12 15 72 16,5 6-32-16,2 4-112 15,1-1 152-15,-4 1-160 0,-8-3-160 32,-12-8-1232-32,-4-5-3729 15,0-7-4617-15</inkml:trace>
  <inkml:trace contextRef="#ctx0" brushRef="#br1" timeOffset="35137.83">13152 8690 9313 0,'0'0'4569'0,"0"0"-2448"16,0 0-337-16,0 0-615 0,0 0-321 15,0 0-184-15,0 0-184 0,-100 60-16 0,80-22-288 16,1-2-24 0,2-3-104-16,1 0-40 15,4-5 56-15,1-5-64 16,2-11-264-16,1-2-248 16,1-10-480-16,3-10-441 0,0-9-2599 15,4-6-2274-15</inkml:trace>
  <inkml:trace contextRef="#ctx0" brushRef="#br1" timeOffset="35501.05">12957 8629 2784 0,'0'0'8858'0,"0"0"-6305"15,0 0-937 1,0 0-832 0,0 0-192-16,0 0 977 0,0 0-129 15,28 74-672-15,-13-46-368 16,5 1-96-16,5-4-216 15,-2-3-40-15,-3-5-48 0,0-5-288 16,-4-5-224-16,-9-5-144 16,-2-2 264-16,-5-2 272 15,0-15-24-15,-16-5-424 16,-12 0 168-16,-4-4 327 0,-4 1 73 16,-3 6 0-16,2 3 0 15,14 7 56-15,7-2-56 0,8 11 0 16,8 0 0-16,4 0 0 47,16 0 89-47,12 11 735 0,3 1-152 0,-3 1-56 15,0 3-352-15,-8-3-136 16,-4-4-80-16,-4 1-48 0,-4 5-488 16,0-5-1256-16,-4-4-2953 15</inkml:trace>
  <inkml:trace contextRef="#ctx0" brushRef="#br1" timeOffset="36519.1">15251 8750 4608 0,'0'0'7914'16,"0"0"-5809"0,0 0-281-16,0 0-272 0,0 0-335 15,0 0-105-15,-91-29-304 16,63 46-296-16,4 5-104 0,-4 6-344 0,0-3 64 16,8 0-40-16,0-1-80 46,4-6 32-46,5-8-40 0,6-4-160 16,5-6 160-16,0 0 0 16,0-16-152-16,0-2-376 0,5-12 296 15,-1 2 224-15,3-1 8 16,-7 4 0-16,4 9 96 0,0 7 80 16,-4 5 40-16,0 4-216 15,0 17-96-15,0 11 96 16,4 3 0-16,9 1 64 0,-6 3 24 15,5-9-88-15,0-4-48 16,-4-6-160-16,0-10-408 31,-8-6 272-31,0 0 296 0,0-16 56 0,0-6-16 16,-12-10-96-16,-8-3 104 16,-4 3 0-16,5-2 8 0,-2 9 48 15,6 2-8-15,6 14 184 16,5 6 24-1,4 3-256-15,4 9 0 16,17 10 240 0,3 10 0-16,7-4-24 15,-3 0-144-15,-3-3-64 0,-2-5 80 16,-7-4-88-16,-4-7-624 31,-5 0-2025-31,-2-6-4416 0</inkml:trace>
  <inkml:trace contextRef="#ctx0" brushRef="#br1" timeOffset="37242.91">15960 8676 3544 0,'0'0'9906'0,"0"0"-6913"15,0 0-889-15,0 0-599 16,0 0-705-16,0 0-376 31,-31 23 136-31,11 3-280 16,4 9-208-16,0-4 88 0,0 2-160 15,12-6-32-15,-4-4-288 16,8-10-216-16,0-4 88 0,0-9-240 16,-3 0 592-16,3-6-24 15,0-13 24-15,-9-7-152 16,5-2 72-16,-4-1 80 0,1 1 88 16,2 6 8-16,1 9 0 15,4 9 416-15,0 4-296 16,0 4-120-16,0 18 288 0,12 3-136 31,4 0 40-31,0 2-112 0,0-2-8 16,-4-10-72-16,0-5-128 0,-4-8 56 15,-8-2-8-15,0 0 80 16,0-8-424-16,-8-11-400 0,-8-4 71 16,-4 1 145 15,4-3 160-31,0 6 328 0,4 6 120 15,4 4 56-15,8 5 352 32,0 4-408-32,8 7 640 15,12 12 209-15,0 0-609 0,4-1-72 16,-4-2-168-16,-4 0-408 16,-8-7-2297-16,-4-4-4617 0</inkml:trace>
  <inkml:trace contextRef="#ctx0" brushRef="#br1" timeOffset="41553.29">12076 4953 9217 0,'0'0'1881'0,"0"0"-1049"16,0 0-376-16,0 0-272 15,0 0-120-15,-47-48 272 0,26 39-24 47,-3-3-64-31,4-2 289-16,4-2-385 15,9-3 72-15,3 0 56 16,4-6-224-16,15-7 264 0,9 1-232 0,12-1 0 16,0 3-88-16,8 7-48 15,0 6 40-15,-1 3 8 0,5 10 0 16,1 3-8-16,6 0 8 16,17 6 0-16,23 10 72 0,29 6-72 15,20 7 104-15,2 6 48 16,-6-3-16-16,-8-1 216 0,-5 1-216 15,-15 0-128 1,-21-7 152-16,-27-6-112 16,-17-6-48-1,-6-1 0-15,6-1-248 0,9-3 8 16,4-1 40-16,-4-7 152 16,0 0-8-16,-5-15 64 15,-3-10-8 1,-8-8 0-16,-8-8 16 15,-8-4-80-15,-16 1 32 16,-8 2 32-16,-4 8 424 0,-12 5-40 0,0 13-176 16,0 13-208-16,4 3 0 0,0 13 0 15,5 12 0 1,7 7 104-16,0 3-8 16,0-3-48-16,11-1 80 15,1 1-80-15,4-6-48 16,-8-7-56 15,3-3-320-31,-2-4-8 0,-5-3-312 16,-4-2 168-16,4-7 240 0,-4 0 176 15,0 0 112-15,0-2 88 16,0-12-88-16,0-5 0 16,4-3 72-16,3-3-72 15,6-4-8-15,2-4 8 16,2 3 0-16,-2 4 88 0,5 5-8 15,1 7 112-15,2 8 288 16,9 6-408-16,4 0 56 16,8 15-128-16,8 4 8 0,8 4 80 15,15-4-80-15,24 0-8 16,37-3 136-16,12-3-128 0,7-7-8 16,1-3 0-16,-1 3 48 15,8 1-24-15,9 12-24 16,3 9 0-16,8 11 56 15,4 12 8-15,17 5 352 0,3 8 104 16,8-3-200-16,-12-4-48 16,-12-13-192 15,-27-9-72-31,-25-7-8 0,-40-9-96 16,-34-13-176-16,-29-6-176 15,-17 0-96-15,-3-6 304 0,-4-2-80 16,-4-9 208-16,-8 4-32 15,0 7-56-15,-8 6-1625 16,-4 0-6336-16</inkml:trace>
  <inkml:trace contextRef="#ctx0" brushRef="#br1" timeOffset="42956.66">11454 5642 10066 0,'0'0'1552'16,"0"0"-912"-16,0 0-392 0,0 0 160 31,-80-76 320-31,57 69 153 16,-5 7-425-16,-12 0-176 0,0 19 144 16,-3 10-240-16,-6 6 104 15,6 9 152-15,-1 6-120 16,4 21-48-16,12 20-72 15,8 15-144-15,20 5 120 0,0-22-176 16,28-23 8-16,0-27 136 0,8-1-136 16,12 3 104-16,8 13-48 15,4 9-56-15,-1 4 120 16,-4 0-120 0,-10-1-8-16,-6 1 8 0,-7-1 0 15,-12-5-16-15,-12-1-64 16,-8-2 72-16,-11-4 56 0,-14-3-56 15,-6-1 8-15,-1-3 16 0,-4-2 24 47,4-3-24-47,4-7-24 0,4-1 0 16,13-9 32-16,2 1-32 16,9-3 0-16,0-8-72 0,20 3 160 15,4-4-80-15,8 1 48 16,4-2-56-16,-1-3 0 15,1-1-88 1,-4 1 40-16,-8 0 32 0,-4-4-128 0,-12 3 88 16,-8 1-192-16,0-1 248 15,-20 4 168-15,-12 1-160 0,-8 0 232 16,-3 0 8-16,-1-2-104 31,4 2 161-31,8-6-105 0,8 2-104 16,13 0-80-1,11 2-16-15,0 1 0 16,23-1 80-16,13 1-24 0,8 0 80 16,-1 3-136-16,2-4 0 15,-14 1 0 1,-6-4-96-16,-10 4 88 16,-11 0-160-16,-4-4 168 0,-16 8 24 15,-8-2-8-15,-4 2 264 0,0-2 40 16,0 3-104-16,13-1-24 15,11 5-192-15,4-3 80 32,8 11-176-32,20 7 88 0,4 1-208 0,-4 13 120 15,-4 3-392-15,-13 6 408 16,-7 7 80-16,-4-1 0 0,-24 5 224 0,-19 8-24 16,-6 12 312-16,2-8 144 31,11-7-48-31,16-11-72 0,20-18-208 15,0 7-264-15,17-4 56 16,34-6-120-16,33-18-512 0,39-26-624 16,-11 0-3609-1,-16-26-5825-15</inkml:trace>
  <inkml:trace contextRef="#ctx0" brushRef="#br1" timeOffset="47746.23">20490 5775 10298 0,'0'0'2928'15,"0"0"-991"-15,0 0-361 0,0-16-176 16,0 13-119-16,0 3-457 16,0 0-232-16,0 0-376 15,-15 10-136-15,-5 12 112 16,-12 10 32-16,-11 21 64 16,-21 27-48-16,-12 21-16 0,0-2 208 15,17-20-128-15,10-22-144 16,17-18 97-16,-3 5-257 0,-1 6 96 15,-4 1-48-15,13-2-32 16,2-12 40-16,14-8-56 16,-2-7-80-16,9-10-64 15,4-5-385-15,0-4-103 0,0-3-368 16,0-19-112-16,0-3-3081 16,0-10-1872-16</inkml:trace>
  <inkml:trace contextRef="#ctx0" brushRef="#br1" timeOffset="48184.96">19901 5753 9177 0,'0'0'1489'0,"0"0"-25"0,0 0-136 32,0 0 505-32,0 0 7 15,0 0-776-15,0 0 65 16,0 0 7-16,64 51-360 16,-36-7 24-16,3 6-288 0,10 18-104 15,-5-2 32-15,-1 5-343 16,1-5 47-1,-4-9-104-15,4 6-32 16,-8-2 96-16,0-4-104 16,-4-5 0-16,-9-8 16 0,2-4 48 0,-2-8-64 15,-2-10 40-15,-6-2-32 16,1-11-16-16,1 0-16 16,-5-5-56-1,-1-4 72-15,1 0-184 16,0 0 56-16,0 0-201 0,0-7-511 15,16-12-1032 1,-8 0-3193-16,4 0-7538 0</inkml:trace>
  <inkml:trace contextRef="#ctx0" brushRef="#br1" timeOffset="48686.18">20913 6559 11346 0,'0'0'4513'0,"0"0"-2561"16,0 0-351-16,0 0-545 0,0 0-24 16,0 0-80-16,48 16-344 15,-36 3-55-15,-1 4-433 16,-2-1-48-16,-9 6 40 0,0 1-104 16,-9-3 40-16,-14-1-48 15,-5 0-264-15,0-6-217 0,-7-3-1375 31,11-6-2257-15,7-8-4129-16</inkml:trace>
  <inkml:trace contextRef="#ctx0" brushRef="#br1" timeOffset="49419.13">21643 6039 7961 0,'0'0'5761'0,"0"0"-3312"15,0 0-321 1,0 0-1039-16,0 0-769 0,0 0 648 16,-17 59-80-16,9-17-440 15,5-1-120 1,3 0-264-16,0 1-56 15,7-10-8-15,14 0-48 0,7-10-176 16,7-6-352-16,1-10-96 16,7-6 432-16,-2-3-192 0,-5-19 432 15,-5-8-56-15,-6-7 128 32,-10-4-24-32,-7-4 112 0,-8 4 240 0,0 10 416 15,0 5-88-15,0 14-88 16,0 8-119-16,-4 4-449 0,0 16-64 15,0 16-8 1,4 9 8-16,0 6 192 31,0 4-192-31,4 4-8 0,9-2 80 16,6 1-64-16,1 3 16 16,-1 4-32-16,-2 5-104 0,-10 1-128 15,-3 3 112-15,-4-1-129 16,-11 1 177-16,-17-6-312 15,-8-4 88-15,-3-9 152 16,-2-12 144-16,-6-14 24 0,7-10 24 16,0-11-40-16,8-4 104 15,8-23-64-15,12-12 320 0,12-9-80 16,17-19 57-16,34-23 31 47,25-16-272-47,3 4 32 0,-15 21-136 0,-12 21-456 0,-24 27-441 0,-4-9-407 15,-13 6-4305-15,1 7-4889 0</inkml:trace>
  <inkml:trace contextRef="#ctx0" brushRef="#br1" timeOffset="51192.25">19431 5684 1536 0,'0'0'4257'0,"0"0"-2433"16,0 0-192-16,0 0 17 0,0 0 231 31,80-86 73-31,-64 73 271 0,-9 0-271 16,-3 7-553-16,-4 1 40 15,0 5-904-15,-19 0-200 0,-13 17 16 16,-12 12 16-16,0 9 25 0,-4 26-129 16,1 27-24 15,11 40 72-31,20 11-312 0,16-2 64 16,39-17-16-16,21-24 8 15,4-6-112-15,4-8-80 16,-4-2-336-16,3-4-104 0,5-2-1393 15,-12-23-1840-15,-8-17-3432 0</inkml:trace>
  <inkml:trace contextRef="#ctx0" brushRef="#br1" timeOffset="51840.58">22384 5756 6361 0,'0'0'4505'0,"0"0"-2665"0,0 0 153 0,0 0-137 16,0 0 16-16,-21-53-159 31,21 53-761-31,0 6-608 16,17 19-256-16,11 13 304 0,15 29 128 15,21 34-304-15,12 26 72 16,-5 16-120-16,-11-6-152 0,-28-14 160 0,-20-15-176 0,-12-2 0 31,-32-12-104-31,-15 1-920 16,-13-9-1040-16,15-21-2753 15,2-18-4545-15</inkml:trace>
  <inkml:trace contextRef="#ctx0" brushRef="#br1" timeOffset="53096.89">18829 5594 5065 0,'0'0'4264'0,"0"0"-3127"16,0 0 215-16,0 0-184 15,64-83-248-15,-44 64 657 0,-9 4 55 47,-2-1-672-47,-9 3-63 16,0 0-417-16,-4 1-80 0,-16 2-88 0,-12 4-256 16,-11 6 168-16,-9 0-176 15,-8 6-32-15,0 10 232 0,0 6-128 16,8 6 32-16,5 8 152 15,11 5-208-15,8 10 80 0,16 15-120 16,12 17-56-16,0-7 40 0,16-5-32 31,12-11-8-31,-9-13 56 0,13 4-48 16,0-1-16-16,1-5-56 31,2-10-80-31,5-7 120 16,-8-8-24-16,-4-5 0 0,-8-2 0 15,-8-7-192-15,-12 1 168 16,0 2 16-16,-8-2 56 0,-16 2 56 0,-12-3 32 0,0 5 16 31,-8-5 80-31,5 2-136 16,7-1 88-16,8 0-80 0,8-1-48 16,11 1-8-16,5-1 0 15,0 3 0-15,21 4 64 16,7-4-64-1,11 4 72-15,5 0-72 16,4 0 0 0,-4 0 24-16,-8 2-24 15,-8-2 0-15,-13 3-48 16,-2-1 16-16,-13-2-32 16,0-1 64-16,-13 5 0 15,-6-4 72-15,-1-1-72 0,-1 1 0 16,2-4 64-16,7 1-16 15,4-1 0-15,8-2-48 0,0 6 0 16,4 0 24-16,16 2-24 16,8 4 8-16,0 6 0 0,4 0 40 15,-13 8-48-15,-6 5 0 16,-13 7 8-16,-4 6 224 16,-24 5 96-16,-13 4 448 0,-2 5-143 15,3-2-353-15,8-6 72 16,8-3-192-16,24-4-112 15,20-5 104-15,56-4-152 0,47-9-112 32,33-13-216-17,-21-12-1201-15,-23-7-4584 16</inkml:trace>
  <inkml:trace contextRef="#ctx0" brushRef="#br1" timeOffset="54478.18">23013 5677 1792 0,'0'0'9482'15,"0"0"-7682"-15,0 0-351 16,0 0-265-16,-12-74-48 0,12 65 56 15,0-4-279-15,8 10-353 16,12-3-408-16,8 6-136 16,12 0 152-16,8 3-160 0,7 10 64 31,5 6 48-15,-4 3-112-16,3 6 208 0,-6 1-160 15,-14 7-48-15,-7-2 8 0,-16 4-16 16,-12 0-8-16,-4-3 8 15,-16 3 0-15,-12-3 208 16,-4-3-40 0,-8 0 56-16,1-7 240 15,-6-3-272-15,10 4 8 0,3-7-80 0,12 0-104 16,8 0-32-16,12 0-64 16,0 6 80-16,20 1 8 15,8-1 80-15,8 3 40 16,0-1-128-1,-1-6-56-15,-3 5 48 16,-11-7 8-16,-10-3-72 0,-7 3 72 0,-4 0-168 16,-24-1 168-16,-12-1 88 15,-3 3-32-15,-5-6 136 0,4 2-104 32,8 0-80-32,13 1 48 15,10 2-56-15,9 3-24 16,4 3-16-16,20 4 40 15,8 2 24-15,-1-2-24 0,1-1 0 16,-4 1-48-16,-7-7 48 16,-6-3 0-1,-2 3 0-15,-10-2 8 16,1 5 264-16,0 0-96 16,4 7-16-16,4 5 40 0,8 9-192 15,4 7 96-15,0 4-104 0,0 4 48 16,-9-1-104-16,-11-6-16 15,-4-6-64 1,-27-13 64-16,-29-7-240 16,-44-15-176-16,9-7-1360 15,0-6-3921-15</inkml:trace>
  <inkml:trace contextRef="#ctx0" brushRef="#br1" timeOffset="55803.45">20662 6547 2840 0,'0'0'64'0,"0"0"2353"16,0 0-729-16,0 0 392 15,0 0-391-15,4-25-209 0,-4 18 128 16,0 3-87-16,0 4-49 16,4-2-256-16,-4 2-351 15,0 0-81-15,0 0-328 16,0 0-288-16,0 2 64 0,0 11-136 16,0 10 408-16,0 2-128 15,0 3-160-15,0 7 232 0,0 3-72 16,0 0-168-16,4 1 32 62,4-4-240-62,-4-3 8 0,4-4 64 0,-4-6-64 16,-4-3 64-16,4-9-72 16,-4 0 0-16,0-7-24 0,0-1 24 15,0-2-72-15,0 0 24 16,0 0-288-16,0-2 48 15,4-8-1144-15,-1-16-1201 0,2 5-1792 0,-1-2-3448 0</inkml:trace>
  <inkml:trace contextRef="#ctx0" brushRef="#br1" timeOffset="56066.43">20709 6509 9113 0,'0'0'2505'0,"0"0"-713"16,0 0-351-16,0 0 247 0,0 0-416 16,0 0-456-16,0 0-463 0,0 0 287 0,-35 27-8 15,19 0-416-15,4-2-168 16,4-3 144-1,-7 7-192 1,2-4-80-16,-6 14-1072 0,-1-8-1945 16,8-6-3712-16</inkml:trace>
  <inkml:trace contextRef="#ctx0" brushRef="#br1" timeOffset="56320.28">20511 6988 1720 0,'0'0'9538'0,"0"0"-6786"31,0 0-775-31,0 0-577 16,0 0-184-16,0 0-327 0,0 0-89 15,0 0-352-15,112 0-224 0,-73 0 16 16,8 0-232-16,2 0-8 15,7-3-496-15,-9 0-2169 16,-10-7-2632 0</inkml:trace>
  <inkml:trace contextRef="#ctx0" brushRef="#br1" timeOffset="57238.1">22264 6769 7457 0,'0'0'3169'0,"0"0"-937"16,0 0-31-16,0 0-353 0,0 0-64 16,-12-13-535-16,12 13-441 15,0 0-304-15,0 7-496 16,0 2 352-16,0 7 216 16,0 3-288-16,0 3 120 0,0 1-152 15,4 2-64-15,4 4 97 16,-4-1-281-16,0 1 8 15,-1-1 104-15,-3-6-112 0,0-3-16 16,0 1-56 0,0-5-345-1,0-5-183-15,0-3-744 16,0-5-1296-16,0-2-1497 0,0 0-1953 16</inkml:trace>
  <inkml:trace contextRef="#ctx0" brushRef="#br1" timeOffset="57491.96">22264 6794 5337 0,'0'0'6585'0,"0"0"-4368"0,0 0 367 16,0 0-608 15,0 0-287-31,0 0-465 0,0 0-424 15,0 0-312-15,-4-25-424 16,-4 25-8-16,0 9-56 16,-4 7-8-16,-4 7-128 0,0 2-672 15,-8 17-1112-15,4-4-3057 32,1-7-5858-32</inkml:trace>
  <inkml:trace contextRef="#ctx0" brushRef="#br1" timeOffset="57654.69">22105 7147 4240 0,'0'0'8858'16,"0"0"-6545"-16,0 0-633 16,0 0-632-16,111-6-191 15,-75 6-457-15,-4 0-400 0,8 0-1257 0,-12 0-3184 16,-9 0-5385-16</inkml:trace>
  <inkml:trace contextRef="#ctx0" brushRef="#br1" timeOffset="57792.69">22599 7013 9233 0,'0'0'4697'0,"0"0"-2984"16,0 0-1025-16,0 0-688 15,0 0-1776-15,0 0-6050 0</inkml:trace>
  <inkml:trace contextRef="#ctx0" brushRef="#br1" timeOffset="60113.88">18961 8636 7801 0,'0'0'5201'16,"0"0"-4305"-16,0 0-471 16,0 0-281-16,64-67-64 0,-64 54 448 15,0 4 80 1,0-4-104-16,-24 7-104 16,-12 0-288-16,-12 6 56 0,-12 0 40 31,-4 12 200-31,4 7 464 15,4 7-103-15,13 5-153 0,15 4-232 16,20 10-288-16,8-1 48 16,40 16-56-16,36 8 8 0,31-2 160 0,17 0-176 15,-25-17 16 1,-26-21-96-16,-34-9 8 16,-19-3-16-16,-4-1-40 15,-9 5-144-15,-7-1 176 0,-23 3 16 16,-21-3 16-16,-12 0 520 31,-4-1-72-31,1 1 56 0,7 4-256 31,17 0-192-31,18 2 16 0,17 4-88 16,24 8 0-16,48 12 0 0,4-9-16 16,3 2-64-16,-11-14-128 15,-28-6-72 1,-8 4 264-16,-17-3-56 0,-15-1-32 15,-15 0 104-15,-30 0 144 16,-6-3 232-16,-1 0-240 0,5 0 136 16,14 0-40-16,18 0-232 15,11 7 0-15,8 2-192 16,20 9-264-16,8 5 136 0,-4-1-360 31,-5 7 584-31,-11-6 32 16,-8 2 128-16,-4-6 232 15,-4 0 408-15,-8-3-336 0,12-3 40 16,5-4-208-16,42 1-63 16,41-4 199-16,39-6-336 15,13-19-513 1,-33 0-1911-16,-36-22-7530 0</inkml:trace>
  <inkml:trace contextRef="#ctx0" brushRef="#br1" timeOffset="60546.08">20299 8928 8785 0,'0'0'5129'0,"0"0"-2464"15,0 0-352-15,0 0-281 16,0 0-688-16,0 0-656 16,0 0-488-1,-7 38 185-15,-17 9 175 16,-1 11-416-16,-6 15-96 0,3-4 72 16,5 1-120-1,-2-3-8-15,13-10-288 16,-4-2-521-16,9-5-567 0,-2-12-1592 31,9-16-2650-31</inkml:trace>
  <inkml:trace contextRef="#ctx0" brushRef="#br1" timeOffset="60831.2">19973 8963 8977 0,'0'0'5009'15,"0"0"-2544"-15,0 0-64 16,0 0-201-16,0 0-856 16,0 0-864-16,0 0 457 0,64 41-281 15,-21 23-224 1,13 18 24-16,12 19-264 16,-12-5 8-16,-13-19-152 0,-15-25 0 15,-11-19-96-15,2-2-72 16,1 4-248-16,-3-6-8 15,-6-9-744-15,-11-8-961 32,-7-9-3656-32,-18-3-5714 0</inkml:trace>
  <inkml:trace contextRef="#ctx0" brushRef="#br1" timeOffset="61301.16">19781 8721 10682 0,'0'0'2768'31,"0"0"-543"-31,0 0-745 0,0 0 177 16,0 0 23-1,-115 89-320-15,63-12-208 0,4 21-535 32,12 13-65-32,25 0-208 15,11-3-208-15,36-6 56 0,16-7-192 16,-1-19 0-16,-3-18 0 15,-12-17-280-15,12 9-584 16,-5-8-1305-16,-3-4-4168 0</inkml:trace>
  <inkml:trace contextRef="#ctx0" brushRef="#br1" timeOffset="62134.33">20730 9379 7705 0,'0'0'4657'0,"0"0"-3049"31,0 0 721-31,0 0-145 0,0 0-167 0,0 0-617 15,0 0-544-15,-16-32-280 16,16 32-455-16,12 0 47 0,-4 10-96 16,8 5 24-16,-1 1 136 15,2 6-224 1,-6 0-8-16,2 3 16 31,-9 1 40-31,0-3-48 16,-4-1-8-16,-13-3 0 0,-10-3 104 0,-1-4-96 15,-4 1 80-15,4-7 56 16,12 1-136-16,4-4-16 16,8 0-32-1,0 0 40-15,24 0 72 16,11-3-64-16,10 4-8 0,7-1-336 0,3-3-593 16,13 0-783-16,-13-7-2833 15,-10-5-3361-15</inkml:trace>
  <inkml:trace contextRef="#ctx0" brushRef="#br1" timeOffset="62381.68">21447 9563 13986 0,'0'0'4473'15,"0"0"-3216"-15,0 0-137 16,0 0-168-16,0 0-176 0,40 44-192 0,-40-22-327 16,0 4-9-1,-12 2-240 1,-11 1-8-16,-9-4-297 0,-9 4-719 16,5-10-1512-16,5-5-3594 15</inkml:trace>
  <inkml:trace contextRef="#ctx0" brushRef="#br1" timeOffset="63985.55">22427 9106 4080 0,'0'0'6482'16,"0"0"-5146"-16,0 0-488 16,0 0-184-16,0 0 17 0,0 0-65 0,4-13-216 15,-4 13-96-15,0 0-56 16,0 0 368 15,0 0 296-31,0 0 304 0,0 0-159 16,0 0-225-16,0 0-40 15,0 0-344-15,4 0-96 0,-4 0 16 16,0 0-160-16,0 0 208 31,0 0-24-31,0 0-7 0,0 0 119 16,0 0-264-16,0 0-88 0,0 0-152 0,-8 13 16 15,-7 9-16-15,2 10 0 16,-2 2 8-16,7 4 48 16,8-2-56-16,0-5-144 0,8-2-104 15,11-10-248-15,13-6 111 16,1-10-87 15,2-3-152-31,1-16 192 16,0-13 288-16,-8-6 144 0,0-3 40 15,-9-3-32-15,1 6 80 0,-7 0 176 16,-6 7 208 0,-3 12 80-1,0 2-119-15,-4 14-49 0,0 0-384 0,0 20 48 16,0 12-48-16,-4 12 0 16,4 20 0-16,0 21 96 0,0-5-96 15,0-5 0-15,12 2-8 31,-3-4-184-31,-2 23 64 0,-7 8-369 16,0-18 193-16,-7-23-360 0,-6-21 216 0,-6-10 328 16,-5 0-120-16,-4-1 48 15,-4-6 192-15,4-9 8 0,0-12 112 16,0-4 360-16,4-20-112 16,1-8 144-1,6-26 209-15,-3-22-281 31,20-27 64-31,0-1-240 16,24 15-88-16,8 19 104 0,-4 32-280 16,0 3-8-16,11 7 0 15,2 3-704 1,30 12-625-16,-15 10-2391 0,-9 3-6010 16</inkml:trace>
  <inkml:trace contextRef="#ctx0" brushRef="#br1" timeOffset="64324.04">23013 9544 8553 0,'0'0'7698'15,"0"0"-5137"-15,0 0-633 0,0 0-392 16,0 0-632-16,0 0-431 16,0 0-321-16,16 6-152 15,-16 16 176-15,-13 0-168 0,2 4-8 16,-5 0 112 0,0-4-104-16,0-3-8 0,4-7 8 15,4 1 80-15,8-3-136 16,0-4 48-16,20-3 0 15,20 0-48-15,4 0-168 0,12-3-545 16,11-9-903-16,-15-7-3449 0,-8-3-5753 0</inkml:trace>
  <inkml:trace contextRef="#ctx0" brushRef="#br1" timeOffset="64856.5">23387 9026 13234 0,'0'0'3121'0,"0"0"-440"16,0 0-1337-16,0 0-304 15,80 17-8-15,-40 14-264 0,16 23-143 16,11 25-97-16,9 32-328 0,-8 3-48 15,-25-9-56-15,-26-22-96 16,-17-29 0-16,-4-13-48 0,-16-3-456 16,-8 8-192-16,-28 10-1801 0,5-8-2432 15,6-17-6081-15</inkml:trace>
  <inkml:trace contextRef="#ctx0" brushRef="#br1" timeOffset="65573.8">24141 8906 4705 0,'0'0'7569'16,"0"0"-5448"0,0 0-25-1,0 0-472 1,0 0-447-16,-32-74 151 15,32 74-256-15,15 0-808 0,13 0-48 0,8 6-136 16,12 13-72-16,8 4 152 16,0 6-160-16,-5 3 0 0,1-1-8 31,-16 1 8-31,-12 0-16 16,-16-4-64-16,-8 1 56 0,-8-4 24 15,-20-2 0-15,-8 2 144 16,-3-6-96-16,-2 3 32 0,2 0 136 0,7 0-200 15,16 3-16 17,4 5 24-32,12-2-24 31,0 4 0-31,20 1 72 0,8-3-64 16,-1-2 136-16,1 2-144 15,0-8-16-15,-8-3-32 0,-4-10 96 16,-4 4-32-16,-8-3-16 15,0 2-64-15,-4 1 64 0,0 1 48 16,0 0 24-16,0 5 168 0,0 0-159 16,0 6 127-16,0-2-112 15,0 6-48-15,0 0 104 0,4 2-152 0,12 1 8 32,-4 3 24-32,8 0-32 15,0 0 0-15,0-1-224 0,0 1-16 16,-8-3 79-16,-1-1-95 15,-6-5 48-15,-5 0 56 0,-5-4-624 16,-42-9-392-16,4-4-913 16,-6-5-3848-16</inkml:trace>
  <inkml:trace contextRef="#ctx0" brushRef="#br1" timeOffset="67910.58">24116 6235 12362 0,'0'0'5361'0,"0"0"-3800"16,0 0-633-16,0 0 160 15,0 0-192-15,116 4-136 0,-13 2-39 0,34 6-529 16,5 1-88-16,-26 1 8 16,-41-6-64-16,-34-8-16 15,-13 4-16-15,0-4-16 16,-9 0 96-16,-2 0-96 16,-14 0-48-16,1 0-48 0,-4 0-176 15,0 0-176-15,12 2-569 16,0 3-1647-16,8-3-6186 0</inkml:trace>
  <inkml:trace contextRef="#ctx0" brushRef="#br1" timeOffset="68195.67">25714 5978 11978 0,'0'0'5489'0,"0"0"-3048"0,0 0-609 16,0 0-976-16,0 0-592 15,0 0 272-15,21 106 153 16,-6-18-241 0,1 1-120-16,4-16-320 0,-4-22 128 15,3-14-136-15,-2 8-24 0,3-1 16 16,-5-2-528-16,-7-7-208 15,-8-13-913-15,0-6-2024 0,0-13-2616 16</inkml:trace>
  <inkml:trace contextRef="#ctx0" brushRef="#br1" timeOffset="68465.14">25539 6013 10186 0,'0'0'4881'0,"0"0"-2441"16,40-82-703-16,-13 60-617 16,10 11-144-16,10 11-136 0,5 5 64 0,12 20-608 15,16 25-111-15,-9 4-137 16,-3 6 24-16,-8 7-112 16,-32-13 40-1,-4 6-96 1,-16-5 48-1,-16-8 40-15,-24-3 8 0,-16-4 0 0,-8-7-233 16,0-1-87-16,-3 3-728 16,15-6-1336-16,20-10-3314 0</inkml:trace>
  <inkml:trace contextRef="#ctx0" brushRef="#br1" timeOffset="68665.64">26479 6359 11210 0,'0'0'7802'16,"0"0"-5474"-16,0 0-1160 15,0 0-688-15,0 0 153 0,0 0-65 16,88 95-72-16,-72-46-256 16,-4 4-176-16,-4 1-56 0,-4-3-8 15,0-7-488 1,-4 1-833-16,-8-13-3272 15,0-14-6585-15</inkml:trace>
  <inkml:trace contextRef="#ctx0" brushRef="#br1" timeOffset="71403.46">24917 9594 12970 0,'0'0'2633'0,"0"0"-1273"31,0 0-272-31,0 0 97 0,0 0 111 16,0 0-224-16,0 0-368 15,92 5-80-15,-25-3-344 16,25 1-96-16,24 3 137 0,-13-3-209 0,-19-3 8 16,-28 4-24-1,-20-4-96-15,-8 0-64 0,0 0-208 16,-9 0-65-16,-10-4-31 16,-9-2-432-16,0-2-528 15,-17-12-1201-15,-2 4-1719 0,-1 0-3514 16</inkml:trace>
  <inkml:trace contextRef="#ctx0" brushRef="#br1" timeOffset="71672.98">25475 9372 2864 0,'0'0'11867'0,"0"0"-9427"0,0 0-407 31,0 0-633-31,0 0-304 0,0 0-424 15,-8-12-384-15,16 31-48 16,16 6 176-16,12 10-47 16,8 2-161-16,3 5-200 0,-2-7 112 15,-9 0-120-15,-17-6-32 16,-15 0 16 0,-4-4-128-1,-32 0 144-15,-12-3-8 0,-12 0-288 16,-3 1-65-16,-13 2-655 15,16-6-1160-15,21-2-3433 0</inkml:trace>
  <inkml:trace contextRef="#ctx0" brushRef="#br1" timeOffset="72004.95">26368 9153 7137 0,'0'0'10434'0,"0"0"-7697"16,0 0-785-16,0 0-583 15,0 0-489 1,0 0-288-16,0 0-448 15,0 0 24-15,3 54 344 0,-3-4-400 16,0 14 32-16,0 3-136 0,9 0-8 0,6-7 0 16,2-3-328-16,2-9-240 31,-2-6-80-31,-6-14-809 16,-3-6-1263-16,1-9-3281 0,-2-10-5522 15</inkml:trace>
  <inkml:trace contextRef="#ctx0" brushRef="#br1" timeOffset="72290.06">26280 9080 7825 0,'0'0'6594'16,"0"0"-4858"-16,0 0-256 16,0 0 1-1,88-73-305-15,-61 73 200 16,5 0-368-1,4 17-488-15,8 8-119 16,4 13-113-16,4 6-136 0,0 10 128 16,-5 4-232-16,-7 2-40 15,-12 0 8-15,-20 1-8 0,-8-9-16 16,-28 0-8 0,-16-14-32-16,-16 0 40 15,-3-6-248-15,-5-6-489 0,0 5-1023 16,20-6-2649-16,20-9-5009 0</inkml:trace>
  <inkml:trace contextRef="#ctx0" brushRef="#br1" timeOffset="72622.02">27093 9451 8905 0,'0'0'8722'0,"0"0"-6785"16,0 0-921-16,0 0-152 0,83-8-128 15,-63 22 16-15,-8 16-288 16,-7 1-279-16,-5 4 63 0,-13 0-248 16,-15-3 8-1,-4-3 96 1,-3-7-104-16,11-6 152 0,4-7-144 0,20-2 0 15,0-1 16-15,36-3-16 16,31 3-16-16,33-6-144 0,-5 0-376 16,-18 0-273-16,-21-3-1391 15,-33-3-2689-15,-11 0-4161 0</inkml:trace>
  <inkml:trace contextRef="#ctx0" brushRef="#br1" timeOffset="72991.73">25714 10318 9874 0,'0'0'10698'15,"0"0"-9122"-15,0 0-1256 16,0 0-104-16,0 0 8 0,0 0-136 0,0 0-88 16,68-9-144-1,-64 41-1352-15,0-7-2481 16,-4 1-2016-16</inkml:trace>
  <inkml:trace contextRef="#ctx0" brushRef="#br1" timeOffset="73129.72">25778 10655 10970 0,'0'0'4393'15,"0"0"-4081"-15,0 0 0 0,0 0-40 16,0 0-272-16,0 0-656 16,0 0-2313-1,80 41-8857-15</inkml:trace>
  <inkml:trace contextRef="#ctx0" brushRef="#br1" timeOffset="73245.59">25818 10959 1856 0,'0'0'0'16,"0"0"-744"-16</inkml:trace>
  <inkml:trace contextRef="#ctx0" brushRef="#br1" timeOffset="73361.45">25818 10959 13674 0,'80'78'5986'16,"-73"-78"-4738"-1,1 2 64-15,5 2-248 16,-6-1-391-16,5-3-673 0,-7 0-424 16,-5-3-5162-16</inkml:trace>
  <inkml:trace contextRef="#ctx0" brushRef="#br1" timeOffset="74009.75">26945 11703 12738 0,'0'0'4641'0,"0"0"-2368"15,0 0-521-15,0 0-448 0,0 0-359 16,0 0-337-16,0 3-72 15,0 25-184-15,8 16 328 16,9 21-208-16,-2 20-344 0,1 17 56 16,0 2-128-16,-4-17-48 15,-8-27-16-15,-4-26-392 16,4-5-360-16,-4 10-376 0,0-11-2761 16,0-3-4689-16</inkml:trace>
  <inkml:trace contextRef="#ctx0" brushRef="#br1" timeOffset="74326.11">27026 11715 13202 0,'0'0'3065'16,"0"-78"-1209"-16,3 38-375 15,9 3-9-15,8 8-336 16,3 10 129-16,9 10-769 0,13 9-280 15,7 6-8-15,11 22-200 16,1 11 56-16,4 8-64 16,-12 14 0-16,-5 12 80 0,-19-7-80 31,-20 7 0-31,-12-5-24 16,-24-16 72-16,-19 10 0 15,-30-8 104-15,-18-3-64 0,-1-7 56 16,9-13-144-16,19-5-112 15,24-10-288-15,4 9-1185 16,12-3-3200 0,24-9-5201-16</inkml:trace>
  <inkml:trace contextRef="#ctx0" brushRef="#br1" timeOffset="74611.21">27694 12106 14251 0,'0'0'4721'0,"0"0"-3425"32,0 0 72-32,0 0-464 15,0 0-88-15,0 0-47 16,17 77-185-16,-14-33-272 15,5 10-232-15,0-3-80 0,1-4-168 16,-6-3-448-16,-3-9-337 16,0-9-1215-1,8-10-1849-15,-4-7-856 16,9-9-5833-16</inkml:trace>
  <inkml:trace contextRef="#ctx0" brushRef="#br1" timeOffset="74896.3">28053 12169 11450 0,'0'0'4169'0,"0"0"-3017"16,0 0-32-16,0 0 161 15,0 0-497-15,-28 0 24 0,-4 16 264 16,-3-4-504 0,-6 5-184-16,2-4 152 0,7-1-271 31,12 1-9-31,12 3-224 15,8 0 32-15,20 6-64 16,16 4 72-16,7 6-72 0,9-1 0 16,4 1 0-16,-8-1-176 15,-8-5 104-15,-4-4-40 0,-16-6 64 16,-5-4-128-16,-11-2-721 16,-4-4-527-16,-11 1-2985 15,-6-7-2912-15</inkml:trace>
  <inkml:trace contextRef="#ctx0" brushRef="#br1" timeOffset="76199.48">19383 11604 656 0,'0'0'10674'16,"0"0"-8778"-16,0 0-679 0,0 0 175 15,0 0 64-15,0 0 521 31,0 0-665-31,0 0-328 0,76-60-280 16,-72 44-224-16,-4-3-40 16,-12 3-328-16,-16 4-112 0,-12-1 56 0,-11 7-7 15,-5 6-49-15,-4 0 0 16,8 12 8 15,1 7 24-31,14 7-32 0,14 2-49 16,19 8 1-16,4 4 72 15,19-1-24-15,21 5 0 0,16-3 33 16,7-3-106-16,6-3-31 31,-1-6-208-31,-1-4 160 0,-11-9-384 16,-13 0-16-16,-15-7 72 0,-11 1 136 16,-17 2 80-16,-5 1 264 0,-27-3 208 15,-11 2 424-15,-13 1-136 0,-4-3 32 16,0 3-168-16,9-5-168 47,10 2 80-47,18 1-264 0,11-5-8 15,12 0 0-15,24 1-80 16,15 5 80-16,17-2 8 0,8 5-8 16,4 1 0-1,0 0-456-15,-4 0-152 16,-13-4 264-16,-11 1 72 15,-13 0 200-15,-14-1 0 0,-13 5 72 0,-16-4 8 16,-20 5 424-16,-7 1 56 0,-10 7 208 16,-3-4-295-16,5 4 127 15,11 2-288-15,8 1-48 32,17 5 48-32,11 1-240 0,4 0 48 15,15 4 24-15,9-2-8 0,16-2-128 0,-1-3 64 16,13 0-376-16,16-3-296 0,27-7-193 15,-11-7 89-15,-7-8-4201 16</inkml:trace>
  <inkml:trace contextRef="#ctx0" brushRef="#br1" timeOffset="77101.64">20427 11592 11866 0,'0'0'3889'16,"0"0"-2569"-16,0 0 88 15,0 0-295-15,0 0-169 16,-75-3 152-16,30 28-272 0,2 12-112 16,-9 8-239-16,4 9-209 31,8 4 144-31,8 5-208 0,13 3-24 15,15-2-8-15,4 3-168 16,19-1 96-16,22-5-96 16,10-4-368-16,9-6-288 15,27-4-1001-15,-15-11-2112 0,-12-18-1864 16</inkml:trace>
  <inkml:trace contextRef="#ctx0" brushRef="#br1" timeOffset="77502.61">20778 11722 5089 0,'0'0'6785'0,"0"0"-4833"16,0 0-839-16,0 0 823 16,0 0-320-16,0 0-655 15,0 0-185-15,0 0-256 0,115-16-32 16,-75 32-328-16,0 3-152 16,-8 7 200-16,-4 4-208 0,-4 6 0 15,-16 5 104-15,-8-3-96 16,-12 7 104-16,-20-1-96 15,-16-2 80-15,-4-7 232 0,-3-4-232 16,3-1-8 0,12-12-88-1,7-6-48 1,22-5-728-16,11-7-1024 0,35-12-993 16,14-13-1160-16,3-5-1152 15</inkml:trace>
  <inkml:trace contextRef="#ctx0" brushRef="#br1" timeOffset="77703.09">21284 11785 6329 0,'0'0'6665'16,"0"0"-4936"-16,0 0 87 15,0 0 224-15,-96-13-351 16,60 30-241-16,5 8-152 0,-1 10-631 0,11 3-265 16,10 7-152 15,11-1-176-31,0-4 24 0,15 2-96 15,17-3-8-15,9-4 8 16,6-10-400-16,5-6-248 16,-5-10-193-16,22-9-991 15,-18-9-3305-15,-10-10-7546 0</inkml:trace>
  <inkml:trace contextRef="#ctx0" brushRef="#br1" timeOffset="78921.59">21364 11747 1192 0,'0'0'9722'16,"0"0"-7402"-16,0 0-447 0,0 0 71 0,0 0-87 15,0 0-297-15,4-28-592 16,-4 28-456-16,-17 13 72 0,-11 12 385 15,-8 10-297 1,-7 12-112 0,-9 7-192-16,-8 10 80 15,-4 2-136-15,-3-2-144 16,-1-1 80-16,1-5-248 16,7-8 0-16,12-11 0 0,8-8-392 31,16-12-64-31,16-9-424 15,20-10-1393-15,16-7-1920 16,4-11-2056-16</inkml:trace>
  <inkml:trace contextRef="#ctx0" brushRef="#br1" timeOffset="79206.69">20941 11712 7761 0,'0'0'7762'15,"0"0"-5562"-15,0 0-455 0,0 0-641 0,0 0 680 16,40 85-431 0,-9-33-489-1,14 5-112-15,6 6-392 16,5 1-96-16,4 3-8 0,0-3-208 16,-8-5 144-16,-9-1-144 0,-15-7-40 15,-11-7-16 1,-6-9-232-16,-7-7-232 31,-4-9 40-31,0-6-264 16,-4-6-104-16,0-7-577 0,0 0-1599 15,4-4-2818-15</inkml:trace>
  <inkml:trace contextRef="#ctx0" brushRef="#br1" timeOffset="79523.03">21809 12078 12858 0,'0'0'4929'0,"0"0"-3088"0,0 0 159 16,0 0-904-16,0 0-231 0,0 0-265 15,0 0-136-15,0 66 64 0,0-25-288 32,4 4-184-32,-4-4 168 31,0 0-224-31,0-3 0 16,0-2-112-16,-4-11-424 0,-3-6-104 15,7-6-617-15,-4-13-2479 0,4 0-1962 16,0-16-4320-16</inkml:trace>
  <inkml:trace contextRef="#ctx0" brushRef="#br1" timeOffset="79745.64">22064 12153 5369 0,'0'0'6433'16,"0"0"-2168"-16,0 0-2457 0,0 0-511 31,0 0-49-31,-95 16 144 16,55 0-608-16,1 3-160 0,7-2-231 0,15 1-273 15,13 5 72-15,4-1-184 16,25 6-8-16,14 1 168 16,17-1-168-16,0 0-80 15,0 2-328-15,-1-8-289 16,-11-6 97-16,-8-10-920 16,-8-3-1273-16,-13-3-2984 0</inkml:trace>
  <inkml:trace contextRef="#ctx0" brushRef="#br1" timeOffset="79977.37">22507 12306 14819 0,'0'0'5281'0,"0"0"-4393"0,0 0 216 31,96 28-112-31,-76 2-215 15,-12 1-313-15,-8 7-336 0,-13 0-128 16,-14 3-16-16,-14-6-696 16,-10-3-793-16,7-9-3120 15,16-9-5993 1</inkml:trace>
  <inkml:trace contextRef="#ctx0" brushRef="#br1" timeOffset="80525.42">23392 11862 17411 0,'0'0'4409'0,"0"0"-3625"16,0 0-208-16,0 0 1 15,-9 85-169-15,9-41-56 16,0 4-344-16,0 0 8 16,9-3-16-16,14-13-416 0,5-7-56 15,8-10-209-15,8-11 321 16,-1-4 232-16,-2-25-48 0,-5-8 176 16,-4-11 120-16,-13-4 64 15,-3 4 352-15,-12 2-55 16,-4 11 79-16,0 15 136 0,0 13-352 15,0 3-304-15,0 19-40 16,0 29 0-16,0 28 32 16,0 19-32 15,0 19-192-31,8 1 184 16,4-1-248-16,-8-9 200 0,-4-4-16 15,-12-21-144-15,-11-26 64 0,2-22-80 16,-11-17 232-16,1 1 16 15,-5-10 136-15,-9-6 424 16,6-12-48 0,3-20-144-16,8-25 344 0,12-22-272 0,16-17-312 15,24-6-48-15,24 20-96 16,24 6-8-16,-5 28-328 31,-7 20-632-31,12 9-240 0,-28 19-2921 16,-12 0-5537-16</inkml:trace>
  <inkml:trace contextRef="#ctx0" brushRef="#br1" timeOffset="80810.53">24025 12281 5657 0,'0'0'11250'0,"0"0"-8193"16,0 0-1121-1,0 0-608-15,0 0-815 16,0 0 239-16,-44 79-224 0,36-28-344 16,0 6-16-1,4 0-168-15,4 1-264 16,0-11-104-16,0-6-688 0,0-9-953 31,8-26-2736-31,4-6-704 16,0 0-5641-16</inkml:trace>
  <inkml:trace contextRef="#ctx0" brushRef="#br1" timeOffset="81042.27">24225 12397 5697 0,'0'0'6697'15,"0"0"-3736"-15,0 0-681 16,0 0-807-16,0 0-337 15,0 0-144-15,0 0-264 0,-84 49-96 16,39-33-264-16,2-4 145 16,7-2 79-16,16-1-368 0,12 4-200 15,8 0-24 1,24 9 0-16,16 3 80 16,12 11-80-16,8-2-464 0,-5 1-209 15,-7-3-447-15,-5-7-488 16,-11-2-3065-16,-15-14-4881 0</inkml:trace>
  <inkml:trace contextRef="#ctx0" brushRef="#br1" timeOffset="82129.3">24416 11837 5329 0,'0'0'8633'16,"0"0"-5872"-16,0 0-312 16,0 0-809-16,0 0-688 15,59 0-104-15,-15 31-47 0,8 10-137 0,15 19-424 16,17 29-16-16,-4 19 40 15,-17 10-216-15,-35-7 96 16,-28-16-144-16,-11-13-72 16,-21-18 72-16,0-10-248 15,4-19 16-15,4-3-336 0,-4-3-105 16,-4 1-927-16,8-7-2409 31,8-10-4080-31</inkml:trace>
  <inkml:trace contextRef="#ctx0" brushRef="#br1" timeOffset="82884.37">25144 11643 4929 0,'0'0'8265'0,"0"0"-5728"16,0 0-369-16,0-76-519 16,0 62-25-1,0 8-432-15,0 6-520 0,13 0-432 0,11 3-184 16,8 16 17-16,7 7 23 31,8 12-48-31,-2 3-48 16,-2 4 0-16,-15 0 16 0,-4-8-64 15,-16-1 24-15,-8-8 24 16,-8-3 72-16,-27-3 24 0,-5-2 288 16,-12-5-120-16,0 4-88 15,8-2 56 1,9 1-232-16,7 4 0 0,11 4-8 16,13 6 8-16,4 6 0 15,8 3 0-15,20 7 0 0,0-4-8 16,0 1-80-16,-4-14-40 0,-4-2 112 31,-12-10-56-31,-4-6 72 0,-4 0 8 16,0-1 0-16,0 1 344 15,0 3-296-15,0 3 16 0,4 9 64 16,11 7-88-16,10 4 0 16,2 8-48-16,5 0 0 31,-4 1 8-31,-7-3-8 15,-10-7 0-15,-7-4 80 0,-4-5-32 16,-8-3 160-16,-7-1-16 16,-5-3-192-16,3-3 176 0,2 1-176 15,2-8-112-15,2 1-232 16,-10-11-856 0,6-2-1465-16,-1 0-5777 0</inkml:trace>
  <inkml:trace contextRef="#ctx0" brushRef="#br1" timeOffset="84156.29">25690 12243 3144 0,'0'0'4777'16,"0"0"-560"0,0 0-2425-1,0 0 457-15,0 0-185 0,0 0-183 16,0 0-721-16,36-20-288 16,-20 20-192-16,8 0-312 15,4 0 41-15,4 0-169 0,4 0-160 31,7 0 248-31,6 0-320 0,7 0 80 16,-1 0-24-16,4 0-16 0,-3 0-48 16,-7 0 0-16,-14 0 0 15,-11 0 64-15,-12 0-64 16,-8 0-144-16,-4 0 144 16,0 0-200-16,-8 0 32 15,-8 0-440-15,-4-2-817 0,-4 2-1135 31,8-5-2882-31</inkml:trace>
  <inkml:trace contextRef="#ctx0" brushRef="#br1" timeOffset="84434.9">26165 11991 7377 0,'0'0'5561'15,"0"0"-3752"1,0 0-353-16,0 0 296 0,0 0-175 15,0 0 63-15,0 0-472 16,-9-19-640-16,18 23-296 0,2 9-8 16,14 9 113-16,-1 4-41 15,8 2-208-15,-1 7 56 16,1 4-64 0,-9 1-72-16,-2-3 88 0,-14 5-96 0,-7-7-64 31,-7 0 56-31,-29-3-280 15,-4-1-160-15,-47-1-449 0,10-8-1879 16,2-13-5394-16</inkml:trace>
  <inkml:trace contextRef="#ctx0" brushRef="#br1" timeOffset="87658.39">27248 6439 8361 0,'0'0'2177'0,"0"0"-1121"15,0 0-128-15,0 0 88 0,0 0 489 16,0 0-313 0,0 0-456-16,0 0-160 15,0 0-272-15,0 0 32 0,0 0-8 16,4 3 33-16,12 3 391 15,4 5 72-15,12 0-184 16,12 5-136-16,24 3-192 0,27 12 8 31,37 11-80-31,15 6-96 0,12 3 152 0,-3 3-184 16,-16-3 16-16,-5-4-8 0,-8 1-72 16,-11-8-16-16,-25-4-16 15,-19-11-16-15,-24-9 145 0,-12-3-145 31,0 4 0-31,3-6-8 16,5 6 80 0,-4-5-56-16,4 1-16 0,0-1 0 15,-8 2 16-15,-1-2-16 16,-11-5-96-16,-7-1-209 16,-17-3-679-16,0 0-808 15,-32-3-969-15,-9 0 113 16,6-10-6330-16</inkml:trace>
  <inkml:trace contextRef="#ctx0" brushRef="#br1" timeOffset="88344.45">29451 6629 9842 0,'0'0'3048'0,"0"0"-991"15,0 0-281 1,0 0-192-16,0 0-199 16,0 0-553-16,0 0-328 0,0 0-160 15,-11 32 352-15,11 10-40 0,7 21-320 32,25 25-136-32,13 27 145 15,10 5-281 1,-3-9 32-16,-13-25-24 15,-15-31-64-15,-7-21 8 16,-9-12-16-16,-5-2-360 0,-3-1-161 16,0-3-535-16,-15-7-408 0,-29-16-841 15,0-11-2416-15,4-11-5945 0</inkml:trace>
  <inkml:trace contextRef="#ctx0" brushRef="#br1" timeOffset="88667.3">29412 6459 9602 0,'0'0'4537'16,"0"0"-2689"-16,0 0 184 0,0 0-735 16,0 0-321-16,75-49-256 15,-35 71-216-15,32 23 120 0,16 25-328 16,15 18-56-1,-11 1-176-15,-29-16-56 16,-26-18 32-16,-22-15-40 16,2 9 0-16,-6 4-8 0,-7 2 8 15,-4-8 56-15,-15 0-48 16,-13-5 0-16,-13-3 176 0,-2-5-176 16,-2-6 48-1,2-3-56-15,3-5-448 16,9-8-616-16,10 1-816 15,14-3-2225-15,7-4-1632 0</inkml:trace>
  <inkml:trace contextRef="#ctx0" brushRef="#br1" timeOffset="88999.28">30308 6741 9858 0,'0'0'4209'15,"0"0"-2313"-15,0 0-392 16,0 0-199-16,0 0-409 0,0 0-112 16,0 0 8-16,24 50-16 0,-16-12-136 15,-4 3-136 1,8 11-215-16,0 1 143 15,-1 1-328-15,6 1 16 16,-2-5-120-16,2-9-56 0,-10-6-64 16,2-10-352-16,-1-8-425 15,-4-8-511-15,-4-12-2745 32,0-10 1080-32,0-8-6481 0</inkml:trace>
  <inkml:trace contextRef="#ctx0" brushRef="#br1" timeOffset="89215.4">30117 6550 13418 0,'0'0'2817'0,"0"0"-513"0,0 0-1175 15,0 0-473-15,96-26 208 31,-41 26-472-31,5 0-32 0,12 10-256 0,-1 6-104 16,-2 6-8-16,-14 0-600 16,-27 13-1672-16,-16-3-1905 0,-12-7-792 15</inkml:trace>
  <inkml:trace contextRef="#ctx0" brushRef="#br1" timeOffset="89569.51">29555 7563 10002 0,'0'0'6177'31,"0"0"-4273"-31,0 0-375 0,0 0-673 16,108-32 96-16,-37 25-344 15,37 5-24 1,27-5-200-16,13 3-192 0,-5 4 8 16,-35 0-192-1,-40 0 1 1,-28 0 79-16,-12 0-88 15,-9 0-161-15,-7 4-543 0,-12 5-1336 0,-35 1-889 16,-13-3-1448 0,-8-5-3800-16</inkml:trace>
  <inkml:trace contextRef="#ctx0" brushRef="#br1" timeOffset="89747.87">29547 7654 1328 0,'0'0'9402'0,"0"0"-4993"16,0 0-3497-16,96 3 584 31,-20 4-231-31,27 3-233 0,33 5-400 16,11 4-384-16,-4 4 112 16,-19-11-360-16,-33-5-64 0,-23-4-1192 15,-24-3-3721-15</inkml:trace>
  <inkml:trace contextRef="#ctx0" brushRef="#br1" timeOffset="91890.78">1330 2975 10474 0,'0'0'3216'31,"0"0"-1855"-31,0 0-881 0,0 0-208 16,0 0 672-16,0 0-272 0,-19-58-32 15,19 33-120-15,0-4-400 16,4-6 57-16,7-2-161 0,6-5 96 16,2 1-112-1,5 0-16 1,8 6-232-16,7 3-25 0,17 7 273 15,21 6 0 1,26 9 0-16,37 10 152 16,10 12-39-16,-2 30-105 0,-17 12 176 15,-31 9-168-15,-20-5-8 32,-24-12 80-32,-12-7-80 0,-12-7-16 15,7-1-176-15,-3 2 112 16,4-5-9-16,-9-9-215 0,-3-9 72 0,0-10 112 15,0 0-72-15,4-19 16 0,-8-12-64 32,0-9-40-32,-8-10 184 0,-8-4-24 31,-8-2 112-31,0 1 104 16,-12 7 0-1,0 16 312-15,0 7 64 16,4 16 88-16,4 6 25 0,0 3-593 15,4 16-104-15,0 12 48 16,8 7 104-16,4-1-48 0,4 8 0 16,8-7 8-16,-4 3 8 15,4-6-16-15,0-1 0 0,-4-2-128 16,-4-3-873-16,-5-5 257 0,2 3-208 31,-13-3 448-31,0-8 368 0,0-1 32 16,-4-2 104-16,-5-10 8 15,5 0 48-15,4-10 96 16,0-15-152-16,9-7-112 0,14-9 64 16,14-7-48-16,6-2-120 15,9-1 208-15,3 7 16 16,9 5 32-16,1 14 248 0,6 6 248 16,-3 10 232-16,3 9-392 15,5 3-160-15,-4 19-112 0,-5 10-88 16,6 10 72-16,2 5-40 31,9 7-40-15,19 3 120-16,24-3-128 0,13-10 8 15,-1-16-8-15,-7-8-160 16,-12-14 160-16,3-3-96 0,-8-3 96 16,-3 0-8-16,-20 0 8 0,-25-6 8 31,-22 0 288-31,-9-1-104 15,-8-5 56-15,-1-1 0 0,-3-9 9 16,-12 0 87-16,-8-10-176 16,-4-7-96-16,0-2 56 0,-8 0-120 15,0 2 88-15,0 8-96 16,0 6 8 0,4 6-16-1,0 9-1329-15,4 4-1535 16,0 2-5298-16</inkml:trace>
  <inkml:trace contextRef="#ctx0" brushRef="#br1" timeOffset="100295.64">23722 5623 2920 0,'-8'0'8242'31,"4"-7"-6682"-31,-3 1-480 16,-2-4 137-16,1 4-193 0,4 0 312 0,4-4 313 15,0 0-641 1,0 1-80-16,0 0-392 16,16-7-296-16,12-1 80 0,12-2-272 31,32-9-40-31,40-7 168 15,47-12-128-15,20-1 32 0,-12 6-80 16,-43 8 64-16,-57 15-16 16,-31 6-48-16,-16 4 0 0,-8 2 48 15,0 1 32-15,-8-1-64 16,-4 1-16-16,0 6-72 16,-16 0-88-16,-16 0-736 15,-4 0-264 1,-11 6-1073-16,6 1-2104 31,6-4-736-31</inkml:trace>
  <inkml:trace contextRef="#ctx0" brushRef="#br1" timeOffset="100574.24">24272 4978 9394 0,'0'0'1832'0,"0"0"48"15,0 0-487-15,0 0 447 16,0 0-264-16,0 0-303 15,0 0-553-15,60-44-472 16,24 71 144-16,19 13-256 0,1 1-128 16,-25 1 128-16,-27-12-88 15,-28-4-40-15,-4 6-8 16,-13-1-48-16,-7 8-24 0,-7-2 72 16,-29-5 0-1,-24 7 160-15,-4-11-152 0,-3 4 112 16,3-4-120-16,16-2 0 0,8-1-488 15,16 1-984-15,24-10-1641 16,24-4-1192-16,8-12-2448 16</inkml:trace>
  <inkml:trace contextRef="#ctx0" brushRef="#br1" timeOffset="100997.34">25698 4629 10418 0,'0'0'1568'0,"0"0"-432"0,-92-45 89 16,49 33-129-16,3 6 240 15,5 1-280 1,7 5-736-16,7 5-152 0,14 13-40 0,3 8-112 16,4 6 32-16,19 10 64 15,17 2-112-15,8 0 289 16,3 4-289 0,5 2 0-16,-7-6 80 15,-6-2-32-15,-7-4-16 16,-16-3-32-16,-11-7 0 0,-5 1-40 15,-33-10 88-15,-15-3 88 0,-11-6 344 16,-9-5-296-16,-4-5 40 16,4 0-152-1,12 0-64-15,13 0-16 16,15-2-744-16,28-21-1009 0,20-2-2408 16,16-4-3624-1</inkml:trace>
  <inkml:trace contextRef="#ctx0" brushRef="#br1" timeOffset="101360.56">25862 4667 4785 0,'0'0'4905'0,"0"0"-2553"16,0 0-47-1,0 0-65-15,0 0-776 16,0 0-647-16,0 0-689 15,0 0 120-15,0 0 328 16,64 73-280-16,-45-25-8 0,1 6-280 16,0 0 48-16,8-1 88 0,-4-8-136 15,-4-10-8 1,0-13 168-16,-1-12-152 16,-6-10 208-16,6-19-104 15,-2-20-112-15,3-21 264 0,-5-4-224 16,-3-5 24-16,0 1-24 15,-8 18 32-15,0-4-48 32,0 13-32-32,-4 16 0 15,0 14-104-15,0 11-672 16,0 7-1577-16,0 28 1 0,0 0-569 16,0-3-2176-16</inkml:trace>
  <inkml:trace contextRef="#ctx0" brushRef="#br1" timeOffset="102077.91">26440 4619 7905 0,'0'0'1817'16,"0"0"271"-16,0 0-888 0,0 0-344 15,0 0-335-15,0 0-449 0,51 23 280 32,-47 8-152-17,-4 10-152-15,0 1 152 16,0-1-144-16,0-3-48 15,0-9 16-15,0-9 24 0,-4-12 56 16,-4-8-8-16,-3-8 96 16,-2-19-192-16,-2-14-544 15,2-7-120 1,2-3 240-16,3-2-41 0,-1 5 401 16,9 4 0-16,0 8 64 0,0 14 456 15,9 10 113-15,6 12 15 16,2 9-320-16,6 20-176 0,5 6 64 31,8 9-152-31,0 7 8 16,8-4 208-16,-1-5-216 0,1-7 72 0,-8-19 112 15,-4-13-176-15,0-6-16 0,-8-26-224 16,-9-12-264-16,-2-7 336 0,-13-2-40 31,0-4 200-31,0 8 96 16,-4 15 120-16,0 9 568 15,-1 19 72 1,2 6-840-16,3 29 120 0,-8 13-128 16,0 5 32-16,0 11-40 15,-8-4 8-15,4-3 104 16,-4-16-112 0,1-13 0-16,6-12 72 0,1-13 32 15,8-10 40 1,0-21-144-16,17-8-208 0,14-9-40 0,13 1-64 15,8-4-272-15,4 4 184 0,-1 9-32 32,-7 2 360-32,-12 17 72 15,-8 10 552-15,-8 9 232 16,-8 9-368-16,-5 24-264 0,-7 8 296 16,0 13-376-16,-11 4 56 15,-6 5-56-15,6 0-64 16,-1-3-16-1,12-6-464-15,0-12-1080 16,20-27 136-16,11-8-1081 16,1-7-2512-16</inkml:trace>
  <inkml:trace contextRef="#ctx0" brushRef="#br1" timeOffset="102316.14">27511 4460 8009 0,'0'0'3249'0,"0"0"-809"16,0 0-311-16,0 0-777 0,-16-72-664 15,-8 72-112-15,0 0-215 0,0 15 143 16,5 8-144-16,6 5-288 16,13 4 208-1,0 10-216-15,24 2-8 16,8 3 232-16,9 1-264 16,2 2 8-16,-3-6-32 0,-5-2-256 15,-10-3 40-15,-13-8-152 0,-12 1-448 16,-40 6 247-16,-43 10-335 31,-53 6-728-31,12-7-1001 16,13-11-4120-16</inkml:trace>
  <inkml:trace contextRef="#ctx0" brushRef="#br1" timeOffset="102679.36">25316 5505 8209 0,'0'0'2297'0,"0"0"47"15,0 0-919 1,0 0 319-16,0 0 104 31,0 0-503-31,0 0-577 16,172-41-424-16,-6 31 24 0,26 4 112 15,3 0-328-15,0-1 144 16,9-2-8-16,6-1-192 16,2-3 160-1,-17 1-256-15,-24-7 0 0,-40 0 0 16,-43 2-80 0,-32 5-40-16,-24-1-360 0,-4 5-280 15,-4-9 384-15,-5 4-192 16,-2 1-120-16,-2 2-49 15,33 1-2167-15,-8 2-1489 0,16-2-2113 16</inkml:trace>
  <inkml:trace contextRef="#ctx0" brushRef="#br1" timeOffset="102801.74">28308 5109 10642 0,'0'0'1984'31,"0"0"553"-31,0 0-1529 16,0 0-304-16,0 0-208 0,0 0-496 15,-8-52 0-15,-31 65-1496 16,2 6-2297-16,1 1-5217 0</inkml:trace>
  <inkml:trace contextRef="#ctx0" brushRef="#br1" timeOffset="109733.95">26128 7077 1112 0,'0'0'1128'0,"-11"-18"-288"0,7 4-8 16,0 1 521-16,4 7-569 16,0-3 568-16,0-1-288 0,0-3-7 15,0 4 111-15,-4 2 144 16,-5-2-296 0,-2-1-224-1,-1 4 81-15,-4 0 7 16,0 2-104-16,4 2-64 15,-4 2-248-15,8 0-160 0,0 0 40 16,8 0-176-16,0 0 184 16,0 0 113-16,0 0 23 31,8 0 80-31,12 0-352 0,16 0 240 16,23 0-104-16,25 9-280 0,27-3 136 0,5 4-168 15,-8-4 24-15,-25 0 56 0,-27-2-120 16,-28-4 0-16,-11 0 0 31,-10 0 0-31,-7 0-200 0,0 3-336 16,-20 3-272-16,-12-3 760 15,-15 10-1272 1,-33 4-633-16,8-3-671 0,5 0-2698 16</inkml:trace>
  <inkml:trace contextRef="#ctx0" brushRef="#br1" timeOffset="109996.93">26073 7141 8545 0,'0'0'2257'0,"0"0"-137"0,0 0-767 0,0 0-433 15,0 0 32-15,0 0-16 32,0 0-80-32,115-30 281 0,-51 28-321 15,24-1-496-15,-5 3 72 16,-2 0-304-16,-23-3 64 0,-21 3-8 15,-5 0-88-15,-4 0-8 0,-13-4-48 0,-11 4 16 32,-4 0-32-32,0 0 16 0,-8 0-424 15,-8 0 216-15,1 7-1080 16,-13 18-713-16,7-6-839 0,2 3-3338 16</inkml:trace>
  <inkml:trace contextRef="#ctx0" brushRef="#br1" timeOffset="111021.47">26734 9966 3440 0,'0'0'1857'0,"0"0"-209"0,0 0-352 15,0 0-7-15,0 0-425 16,0 0 320-16,-39-19 272 16,35 16 65-16,-5-1 231 0,5 1-368 0,0 0-215 31,4 3 7-31,0 0-536 0,0 0 104 16,0 0-184-16,8 0-256 15,29-6 192-15,38-4-320 16,37 1-128-16,19-1 24 0,0-2 72 15,-35 1-264 1,-40 3 120 0,-20 2-312-16,-12-1 112 15,-13-2-104-15,-6 6 48 0,-5-4-200 16,-24 7-720-16,-24 0-384 16,-16 0-521-16,-32 26-463 15,13-5-1465 1,11 2-3089-16</inkml:trace>
  <inkml:trace contextRef="#ctx0" brushRef="#br1" timeOffset="111315.68">26575 10081 8225 0,'0'0'2881'16,"0"0"-1121"0,0 0-808-16,0 0 441 0,0 0 191 15,0 0 200-15,0 0-143 16,0 0-545-16,0 0-552 15,123-5-384-15,-55 0-152 0,3 2 136 16,6-1-144-16,-14-3 0 31,-3-1 128-31,-8-2-80 16,-16 0-40-16,-12 5-8 0,-9-2 8 16,-7 1 104-16,-4 2-112 15,-4 4 0-15,0 0-16 16,0 0 16-16,0 0-592 0,5 0-920 31,-1 4-3265-31,3-2 16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24/03/2021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24/03/2021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24/03/2021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8740484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>
                <a:solidFill>
                  <a:srgbClr val="406FBA"/>
                </a:solidFill>
              </a:rPr>
              <a:t>Random Forests     Explained for beginners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69" y="3619677"/>
            <a:ext cx="10094500" cy="163032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Bagging.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Decision Tree.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Feature Bagging.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General Random Forests.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Hands-on in Python.</a:t>
            </a:r>
            <a:endParaRPr lang="ru-RU" sz="4000" b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A43DE88-33B1-44B9-9545-CEF85271BAE7}"/>
                  </a:ext>
                </a:extLst>
              </p14:cNvPr>
              <p14:cNvContentPartPr/>
              <p14:nvPr/>
            </p14:nvContentPartPr>
            <p14:xfrm>
              <a:off x="359640" y="5797440"/>
              <a:ext cx="1072080" cy="192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A43DE88-33B1-44B9-9545-CEF85271BA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280" y="5788080"/>
                <a:ext cx="1090800" cy="21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915156" cy="1026325"/>
          </a:xfrm>
        </p:spPr>
        <p:txBody>
          <a:bodyPr>
            <a:normAutofit/>
          </a:bodyPr>
          <a:lstStyle/>
          <a:p>
            <a:r>
              <a:rPr lang="en-GB" sz="5400" dirty="0"/>
              <a:t>Bagging</a:t>
            </a:r>
            <a:endParaRPr lang="ru-RU" sz="5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6847C1-4312-44AC-BF87-121913C31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33" y="561304"/>
            <a:ext cx="5156590" cy="57353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78D984-5E65-4B98-A4BF-B3D5DA1BDF6B}"/>
                  </a:ext>
                </a:extLst>
              </p14:cNvPr>
              <p14:cNvContentPartPr/>
              <p14:nvPr/>
            </p14:nvContentPartPr>
            <p14:xfrm>
              <a:off x="219240" y="274320"/>
              <a:ext cx="11351880" cy="6041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78D984-5E65-4B98-A4BF-B3D5DA1BDF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880" y="264960"/>
                <a:ext cx="11370600" cy="605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52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7218485" cy="835269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Decision Tree</a:t>
            </a:r>
            <a:endParaRPr lang="ru-RU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EC81A-93A3-4EB2-9127-64EA95350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32" y="1235317"/>
            <a:ext cx="3784615" cy="3873403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CA5FB0-3C2C-4BBE-8A4E-02F9475A6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187" y="219809"/>
            <a:ext cx="4002106" cy="612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33DD50-03B1-4712-9638-7AD6862DD7A5}"/>
                  </a:ext>
                </a:extLst>
              </p14:cNvPr>
              <p14:cNvContentPartPr/>
              <p14:nvPr/>
            </p14:nvContentPartPr>
            <p14:xfrm>
              <a:off x="638280" y="141840"/>
              <a:ext cx="9264600" cy="3878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33DD50-03B1-4712-9638-7AD6862DD7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920" y="132480"/>
                <a:ext cx="9283320" cy="389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62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7218485" cy="835269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Feature Bagging</a:t>
            </a:r>
            <a:endParaRPr lang="ru-RU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4DFB79-FC15-42C8-BB40-C0417B801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33" y="561304"/>
            <a:ext cx="5156590" cy="57353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22B302-4989-479D-A128-A594BE4BDF4F}"/>
                  </a:ext>
                </a:extLst>
              </p14:cNvPr>
              <p14:cNvContentPartPr/>
              <p14:nvPr/>
            </p14:nvContentPartPr>
            <p14:xfrm>
              <a:off x="742680" y="251280"/>
              <a:ext cx="10775520" cy="6143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22B302-4989-479D-A128-A594BE4BDF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320" y="241920"/>
                <a:ext cx="10794240" cy="616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879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6620608" cy="1026325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General Random Forest</a:t>
            </a:r>
            <a:endParaRPr lang="ru-RU" sz="5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AFC91-CC94-4FC0-BE9D-572D3F5045A2}"/>
                  </a:ext>
                </a:extLst>
              </p14:cNvPr>
              <p14:cNvContentPartPr/>
              <p14:nvPr/>
            </p14:nvContentPartPr>
            <p14:xfrm>
              <a:off x="471960" y="916560"/>
              <a:ext cx="10557000" cy="3760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AFC91-CC94-4FC0-BE9D-572D3F5045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00" y="907200"/>
                <a:ext cx="10575720" cy="37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79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3af5124-149a-46a0-8dc9-5dd5b991a56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3392</TotalTime>
  <Words>37</Words>
  <Application>Microsoft Office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Wingdings</vt:lpstr>
      <vt:lpstr>Thème Office</vt:lpstr>
      <vt:lpstr>PowerPoint Presentation</vt:lpstr>
      <vt:lpstr>Bagging</vt:lpstr>
      <vt:lpstr>Decision Tree</vt:lpstr>
      <vt:lpstr>Feature Bagging</vt:lpstr>
      <vt:lpstr>General Random Forest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Kashif Murtaza</cp:lastModifiedBy>
  <cp:revision>240</cp:revision>
  <dcterms:created xsi:type="dcterms:W3CDTF">2019-01-15T19:27:36Z</dcterms:created>
  <dcterms:modified xsi:type="dcterms:W3CDTF">2021-03-24T12:24:01Z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