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96" r:id="rId5"/>
    <p:sldId id="29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7030"/>
  </p:normalViewPr>
  <p:slideViewPr>
    <p:cSldViewPr snapToGrid="0">
      <p:cViewPr varScale="1">
        <p:scale>
          <a:sx n="75" d="100"/>
          <a:sy n="75" d="100"/>
        </p:scale>
        <p:origin x="53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22/12/2021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22/12/2021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22/12/2021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2BA11-BD86-41A9-965D-69C2D5B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pPr/>
              <a:t>22/12/2021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06DEE-264A-41B5-8002-5B0EBBB6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22/12/2021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1092801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/>
              <a:t>Building a Recommendation Engine with </a:t>
            </a:r>
            <a:r>
              <a:rPr lang="en-US" sz="5400" dirty="0" err="1"/>
              <a:t>PyTorch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390567" cy="1739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Introduction to Recommendation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Introduction to </a:t>
            </a:r>
            <a:r>
              <a:rPr lang="en-GB" sz="2800" b="0" dirty="0" err="1"/>
              <a:t>PyTorch</a:t>
            </a:r>
            <a:endParaRPr lang="en-GB" sz="2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Hands on practice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BE7F07-0857-4543-8D14-43AEF0DE5C59}"/>
              </a:ext>
            </a:extLst>
          </p:cNvPr>
          <p:cNvSpPr/>
          <p:nvPr/>
        </p:nvSpPr>
        <p:spPr>
          <a:xfrm>
            <a:off x="227669" y="5445760"/>
            <a:ext cx="2810171" cy="62992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Abdullah Aziz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AI Sciences Instructor</a:t>
            </a:r>
            <a:endParaRPr lang="en-PK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566"/>
    </mc:Choice>
    <mc:Fallback xmlns="">
      <p:transition spd="slow" advTm="8435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64C1-3923-41F7-AD83-77A72DC1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Practice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920B-3830-4C1D-B2D1-CC3C0636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Importing libraries and dependencies</a:t>
            </a:r>
          </a:p>
          <a:p>
            <a:pPr>
              <a:lnSpc>
                <a:spcPct val="150000"/>
              </a:lnSpc>
            </a:pPr>
            <a:r>
              <a:rPr lang="en-US" dirty="0"/>
              <a:t>Loading and preparing data</a:t>
            </a:r>
          </a:p>
          <a:p>
            <a:pPr>
              <a:lnSpc>
                <a:spcPct val="150000"/>
              </a:lnSpc>
            </a:pPr>
            <a:r>
              <a:rPr lang="en-US" dirty="0"/>
              <a:t>Building the model, loss function</a:t>
            </a:r>
          </a:p>
          <a:p>
            <a:pPr>
              <a:lnSpc>
                <a:spcPct val="150000"/>
              </a:lnSpc>
            </a:pPr>
            <a:r>
              <a:rPr lang="en-US" dirty="0"/>
              <a:t>Result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779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3269"/>
    </mc:Choice>
    <mc:Fallback>
      <p:transition spd="slow" advTm="643269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3af5124-149a-46a0-8dc9-5dd5b991a56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17161</TotalTime>
  <Words>42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Wingdings</vt:lpstr>
      <vt:lpstr>Thème Office</vt:lpstr>
      <vt:lpstr>PowerPoint Presentation</vt:lpstr>
      <vt:lpstr>Hands on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msds20052</cp:lastModifiedBy>
  <cp:revision>574</cp:revision>
  <dcterms:created xsi:type="dcterms:W3CDTF">2019-01-15T19:27:36Z</dcterms:created>
  <dcterms:modified xsi:type="dcterms:W3CDTF">2021-12-22T07:51:33Z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