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96" r:id="rId5"/>
    <p:sldId id="297" r:id="rId6"/>
    <p:sldId id="298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3E6"/>
    <a:srgbClr val="406FBA"/>
    <a:srgbClr val="4189CC"/>
    <a:srgbClr val="125DA2"/>
    <a:srgbClr val="043C45"/>
    <a:srgbClr val="043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3DC8A8-F8DD-0840-A204-CF101866A1FD}" v="7" dt="2021-01-07T18:15:32.4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102" autoAdjust="0"/>
    <p:restoredTop sz="97030"/>
  </p:normalViewPr>
  <p:slideViewPr>
    <p:cSldViewPr snapToGrid="0">
      <p:cViewPr varScale="1">
        <p:scale>
          <a:sx n="74" d="100"/>
          <a:sy n="74" d="100"/>
        </p:scale>
        <p:origin x="72" y="2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2CF00-5336-4BA6-9EC9-C4B6F2079490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82934-0196-42AD-94BB-C04B9416D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516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406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406FBA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rgbClr val="125DA2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398312-288F-7046-B56D-CA6C6796F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191120"/>
            <a:ext cx="1995778" cy="44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23/11/2021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23/11/2021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45ACBCF-310C-4F47-928C-4C39A5A8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7" y="2149168"/>
            <a:ext cx="1402854" cy="144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A2BA11-BD86-41A9-965D-69C2D5B5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pPr/>
              <a:t>23/11/2021</a:t>
            </a:fld>
            <a:endParaRPr lang="fr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906DEE-264A-41B5-8002-5B0EBBB6A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484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23/11/2021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8" name="Image 7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2CD73B99-5000-3041-90A1-B6FFB489BF5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047" y="6356350"/>
            <a:ext cx="1618753" cy="36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70" y="1798672"/>
            <a:ext cx="10928010" cy="16303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5400" dirty="0"/>
              <a:t>Product Review Sentiment Analysis Using BERT</a:t>
            </a:r>
            <a:endParaRPr lang="ru-RU" sz="54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7D6C6B-28D1-3C48-B672-39A1318D1118}"/>
              </a:ext>
            </a:extLst>
          </p:cNvPr>
          <p:cNvSpPr txBox="1">
            <a:spLocks/>
          </p:cNvSpPr>
          <p:nvPr/>
        </p:nvSpPr>
        <p:spPr>
          <a:xfrm>
            <a:off x="227669" y="3619677"/>
            <a:ext cx="10390567" cy="17395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0" dirty="0"/>
              <a:t>Introduction to NLP &amp; Sentiment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0" dirty="0"/>
              <a:t>Importing Data, Data Cleaning, Pre-processing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0" dirty="0"/>
              <a:t>Training and Testing and Evaluation</a:t>
            </a:r>
            <a:endParaRPr lang="ru-RU" sz="2800" b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BE7F07-0857-4543-8D14-43AEF0DE5C59}"/>
              </a:ext>
            </a:extLst>
          </p:cNvPr>
          <p:cNvSpPr/>
          <p:nvPr/>
        </p:nvSpPr>
        <p:spPr>
          <a:xfrm>
            <a:off x="227669" y="5445760"/>
            <a:ext cx="2810171" cy="62992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Abdullah Aziz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AI Sciences Instructor</a:t>
            </a:r>
            <a:endParaRPr lang="en-PK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674"/>
    </mc:Choice>
    <mc:Fallback xmlns="">
      <p:transition spd="slow" advTm="2867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EB7B8-A3F7-4E86-A9CF-B9C4FC02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and Sentiment Analysis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68CC8-5EC3-4071-9C12-88A74A8CB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Making the computer understand semantics of text</a:t>
            </a:r>
          </a:p>
          <a:p>
            <a:pPr>
              <a:lnSpc>
                <a:spcPct val="150000"/>
              </a:lnSpc>
            </a:pPr>
            <a:r>
              <a:rPr lang="en-US" dirty="0"/>
              <a:t>Giving the computer ability to interpret and understand context of text data.</a:t>
            </a:r>
          </a:p>
          <a:p>
            <a:pPr>
              <a:lnSpc>
                <a:spcPct val="150000"/>
              </a:lnSpc>
            </a:pPr>
            <a:r>
              <a:rPr lang="en-US" dirty="0"/>
              <a:t>Telling whether the text data is positive or negative 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4529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E64C1-3923-41F7-AD83-77A72DC17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Practice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2920B-3830-4C1D-B2D1-CC3C06366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Installing libraries and dependencies</a:t>
            </a:r>
          </a:p>
          <a:p>
            <a:pPr>
              <a:lnSpc>
                <a:spcPct val="150000"/>
              </a:lnSpc>
            </a:pPr>
            <a:r>
              <a:rPr lang="en-US" dirty="0"/>
              <a:t>Loading dataset and preprocessing</a:t>
            </a:r>
          </a:p>
          <a:p>
            <a:pPr>
              <a:lnSpc>
                <a:spcPct val="150000"/>
              </a:lnSpc>
            </a:pPr>
            <a:r>
              <a:rPr lang="en-US" dirty="0"/>
              <a:t>Tokenization and conversion of texts into tokens</a:t>
            </a:r>
          </a:p>
          <a:p>
            <a:pPr>
              <a:lnSpc>
                <a:spcPct val="150000"/>
              </a:lnSpc>
            </a:pPr>
            <a:r>
              <a:rPr lang="en-US" dirty="0"/>
              <a:t>Model training and optimization</a:t>
            </a:r>
          </a:p>
          <a:p>
            <a:pPr>
              <a:lnSpc>
                <a:spcPct val="150000"/>
              </a:lnSpc>
            </a:pPr>
            <a:r>
              <a:rPr lang="en-US" dirty="0"/>
              <a:t>Evaluation</a:t>
            </a:r>
          </a:p>
          <a:p>
            <a:pPr>
              <a:lnSpc>
                <a:spcPct val="150000"/>
              </a:lnSpc>
            </a:pPr>
            <a:r>
              <a:rPr lang="en-US" dirty="0"/>
              <a:t>Conclusion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47799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5631"/>
    </mc:Choice>
    <mc:Fallback>
      <p:transition spd="slow" advTm="535631"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D8D1ACDCD7C5449C03B381FD26488C" ma:contentTypeVersion="9" ma:contentTypeDescription="Create a new document." ma:contentTypeScope="" ma:versionID="1e7367c0ca83698688249358f2a4d7af">
  <xsd:schema xmlns:xsd="http://www.w3.org/2001/XMLSchema" xmlns:xs="http://www.w3.org/2001/XMLSchema" xmlns:p="http://schemas.microsoft.com/office/2006/metadata/properties" xmlns:ns2="83af5124-149a-46a0-8dc9-5dd5b991a560" targetNamespace="http://schemas.microsoft.com/office/2006/metadata/properties" ma:root="true" ma:fieldsID="0042ece54a9747f3c876acc2a5d45882" ns2:_="">
    <xsd:import namespace="83af5124-149a-46a0-8dc9-5dd5b991a5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af5124-149a-46a0-8dc9-5dd5b991a5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B4BD37-C87C-4619-9516-0F570AA1C5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2F0203-7A02-431E-A1E2-A3DF22ECB4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af5124-149a-46a0-8dc9-5dd5b991a5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B4817A-7B78-4F22-BF85-A985FE36C33C}">
  <ds:schemaRefs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83af5124-149a-46a0-8dc9-5dd5b991a56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16999</TotalTime>
  <Words>87</Words>
  <Application>Microsoft Office PowerPoint</Application>
  <PresentationFormat>Widescreen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Garamond</vt:lpstr>
      <vt:lpstr>Wingdings</vt:lpstr>
      <vt:lpstr>Thème Office</vt:lpstr>
      <vt:lpstr>PowerPoint Presentation</vt:lpstr>
      <vt:lpstr>NLP and Sentiment Analysis </vt:lpstr>
      <vt:lpstr>Hands on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CHADAD</dc:creator>
  <cp:lastModifiedBy>msds20052</cp:lastModifiedBy>
  <cp:revision>545</cp:revision>
  <dcterms:created xsi:type="dcterms:W3CDTF">2019-01-15T19:27:36Z</dcterms:created>
  <dcterms:modified xsi:type="dcterms:W3CDTF">2021-11-23T19:06:45Z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0x010100BFD8D1ACDCD7C5449C03B381FD26488C</vt:lpwstr>
  </property>
</Properties>
</file>