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96" r:id="rId5"/>
    <p:sldId id="313" r:id="rId6"/>
    <p:sldId id="30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DC8A8-F8DD-0840-A204-CF101866A1FD}" v="7" dt="2021-01-07T18:15:32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 autoAdjust="0"/>
    <p:restoredTop sz="97030"/>
  </p:normalViewPr>
  <p:slideViewPr>
    <p:cSldViewPr snapToGrid="0">
      <p:cViewPr varScale="1">
        <p:scale>
          <a:sx n="87" d="100"/>
          <a:sy n="87" d="100"/>
        </p:scale>
        <p:origin x="955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01/06/2021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01/06/2021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01/06/2021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01/06/2021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9540584" cy="163032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 err="1">
                <a:solidFill>
                  <a:srgbClr val="406FBA"/>
                </a:solidFill>
              </a:rPr>
              <a:t>SpaCy</a:t>
            </a:r>
            <a:r>
              <a:rPr lang="en-GB" sz="5400" dirty="0">
                <a:solidFill>
                  <a:srgbClr val="406FBA"/>
                </a:solidFill>
              </a:rPr>
              <a:t>, a Python package for NLP</a:t>
            </a:r>
          </a:p>
          <a:p>
            <a:r>
              <a:rPr lang="en-GB" sz="5400" dirty="0">
                <a:solidFill>
                  <a:srgbClr val="406FBA"/>
                </a:solidFill>
              </a:rPr>
              <a:t>Explained for beginners</a:t>
            </a:r>
            <a:endParaRPr lang="ru-RU" sz="5400" dirty="0">
              <a:solidFill>
                <a:srgbClr val="406FBA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69" y="3619676"/>
            <a:ext cx="10094500" cy="183155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Installation.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POS tagging.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Named entity recognition.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Sentence segmentation.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Words and document similarities</a:t>
            </a:r>
            <a:endParaRPr lang="ru-RU" sz="4000" b="0" dirty="0"/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7218485" cy="835269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Installation</a:t>
            </a:r>
            <a:endParaRPr lang="ru-RU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E2A5E-E7CC-4393-850D-836D16A79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685" y="2148986"/>
            <a:ext cx="6552521" cy="172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2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8D1ACDCD7C5449C03B381FD26488C" ma:contentTypeVersion="9" ma:contentTypeDescription="Create a new document." ma:contentTypeScope="" ma:versionID="1e7367c0ca83698688249358f2a4d7af">
  <xsd:schema xmlns:xsd="http://www.w3.org/2001/XMLSchema" xmlns:xs="http://www.w3.org/2001/XMLSchema" xmlns:p="http://schemas.microsoft.com/office/2006/metadata/properties" xmlns:ns2="83af5124-149a-46a0-8dc9-5dd5b991a560" targetNamespace="http://schemas.microsoft.com/office/2006/metadata/properties" ma:root="true" ma:fieldsID="0042ece54a9747f3c876acc2a5d45882" ns2:_="">
    <xsd:import namespace="83af5124-149a-46a0-8dc9-5dd5b991a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5124-149a-46a0-8dc9-5dd5b991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2F0203-7A02-431E-A1E2-A3DF22ECB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5124-149a-46a0-8dc9-5dd5b991a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B4817A-7B78-4F22-BF85-A985FE36C33C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83af5124-149a-46a0-8dc9-5dd5b991a56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3537</TotalTime>
  <Words>35</Words>
  <Application>Microsoft Office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Garamond</vt:lpstr>
      <vt:lpstr>Wingdings</vt:lpstr>
      <vt:lpstr>Thème Office</vt:lpstr>
      <vt:lpstr>PowerPoint Presentation</vt:lpstr>
      <vt:lpstr>Installation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Kashif Murtaza</cp:lastModifiedBy>
  <cp:revision>252</cp:revision>
  <dcterms:created xsi:type="dcterms:W3CDTF">2019-01-15T19:27:36Z</dcterms:created>
  <dcterms:modified xsi:type="dcterms:W3CDTF">2021-06-01T12:27:08Z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