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hkSwy1DYom2zcTEaZOq4OKLAsA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406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6F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Kashif Murtaza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AI Sciences Instructor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@AISciencesLearn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Arial"/>
              <a:buNone/>
              <a:defRPr b="1" sz="6000">
                <a:solidFill>
                  <a:srgbClr val="406F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1"/>
          <p:cNvSpPr txBox="1"/>
          <p:nvPr>
            <p:ph idx="12" type="sldNum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Arial"/>
              <a:buNone/>
              <a:defRPr b="1">
                <a:solidFill>
                  <a:srgbClr val="406F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2"/>
          <p:cNvSpPr txBox="1"/>
          <p:nvPr>
            <p:ph idx="12" type="sldNum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Arial"/>
              <a:buNone/>
              <a:defRPr b="1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 txBox="1"/>
          <p:nvPr>
            <p:ph idx="12" type="sldNum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Une image contenant texte, clipart&#10;&#10;Description générée automatiquement" id="14" name="Google Shape;14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800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406FBA"/>
                </a:solidFill>
              </a:rPr>
              <a:t>Volume Control Through Hand Gesture</a:t>
            </a:r>
            <a:endParaRPr b="1" i="0" sz="5400" u="none" cap="none" strike="noStrike">
              <a:solidFill>
                <a:srgbClr val="406F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5" y="3619674"/>
            <a:ext cx="75789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lang="en-US" sz="3300">
                <a:solidFill>
                  <a:srgbClr val="125DA2"/>
                </a:solidFill>
              </a:rPr>
              <a:t>Using Mediapipe</a:t>
            </a:r>
            <a:endParaRPr sz="3300">
              <a:solidFill>
                <a:srgbClr val="125DA2"/>
              </a:solidFill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lang="en-US" sz="3300">
                <a:solidFill>
                  <a:srgbClr val="125DA2"/>
                </a:solidFill>
              </a:rPr>
              <a:t>Using Pycaw</a:t>
            </a:r>
            <a:endParaRPr sz="3300">
              <a:solidFill>
                <a:srgbClr val="125DA2"/>
              </a:solidFill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Char char="●"/>
            </a:pPr>
            <a:r>
              <a:rPr lang="en-US" sz="3300">
                <a:solidFill>
                  <a:srgbClr val="125DA2"/>
                </a:solidFill>
              </a:rPr>
              <a:t>Discussing the complete flow</a:t>
            </a:r>
            <a:endParaRPr sz="3300">
              <a:solidFill>
                <a:srgbClr val="125DA2"/>
              </a:solidFill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Hands-on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Muhammad Ahmad</a:t>
            </a:r>
            <a:endParaRPr b="1" i="0" sz="20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2019-01-15T19:27:36Z</dcterms:created>
  <dc:creator>CHADAD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