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313" r:id="rId6"/>
    <p:sldId id="315" r:id="rId7"/>
    <p:sldId id="314" r:id="rId8"/>
    <p:sldId id="316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26T13:55:32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 1981 3064 0,'0'0'5281'0,"0"0"-2848"16,0 0-1345-16,0 0-400 15,0 0 88-15,-8 0 305 0,8 0-89 0,0 0-160 16,0 0-232-16,0 0-200 31,0 0-128-31,0 0-104 0,0 3-16 16,0-3 24-16,0 0-8 15,0 0 8-15,0 0-24 16,0 0 16-16,0 0-71 0,0 0-17 16,0 0 72-16,0 0-96 15,0 0-56-15,4 0-64 16,-4 0 8-16,0 0-32 0,4 0 88 15,3 0 80-15,1 0 56 16,8 4-64-16,1-1-16 16,6-3 16 15,-3 0-64-31,4 3 64 0,-1-3-8 16,5 0 8-16,-3 2-72 0,-1-2 8 15,0 0 0-15,-1 0 0 16,1 0 8-16,-4 0-8 15,4 4-8-15,4-4 8 16,-1 2 0-16,6 3 0 16,-1-5 0-16,0 2-8 0,-4-2 0 15,-5 4 0-15,1 2 0 16,-4-4-8-16,-4 3 8 16,8-3 0-16,-4 2 0 0,3-1 8 31,5-3-8-31,0 0 0 15,4 0 8-15,0 3 48 16,4-3-56-16,0 0 8 0,0 0-8 16,0 0 0-16,0 0 0 15,-1 3 0-15,1-3 0 16,-3 3 0 0,-1-3 8-16,-1 4-8 15,-4-4 0-15,1 3 8 0,4-3-8 0,-4 3 0 16,0-3 8-16,0 0-8 15,4 0 8-15,0 0 0 16,4 0 0-16,4 0 0 16,4 3 0-1,-5-3 0-15,5 0-8 16,0 0 8-16,-5 3 0 0,2-3 0 0,-5 3-8 16,-4-3 0-16,-1 4 0 15,-3-4 0-15,0 3 0 0,-4-3 0 31,0 3 0-31,-4-3 0 16,8 3 0-16,4-3 0 16,3 0 0-16,1 0 8 15,8 4-8-15,-4-4 8 0,0 2-8 16,0 1 0-16,-4-3 0 16,0 4 0-1,-5-1 0-15,-3-3 8 16,4 3-8-16,0-3 8 15,0 0 0-15,0 0 0 0,3 0 0 16,-3 0 0-16,0 0 40 0,-4 0 24 16,0 0-16-16,0 0-48 15,0 3 0 1,-4-3 0-16,4 4-8 16,-5-1 8-16,1 0-8 15,4-3 0-15,0 3 0 0,0-3 0 16,4 0 0-1,4 0 16-15,0 0-8 0,3 0 0 32,2 0 48-32,2 0-56 15,1-3 0-15,0 0 0 16,-5 0 8-16,6 3 0 0,-9 0-8 16,-1-4 0-16,-3 4 0 15,4 0 16-15,-4 0-16 0,-1 0 8 16,1 0 0-16,0 0-8 15,5 0 0-15,2 0 8 16,5 0-8-16,-4 0 8 0,4-3-8 16,-1 3 8-16,2-3 0 15,-6 3-8-15,5-3 8 0,-8 3 0 32,4 0-8-17,-8 0-8-15,-1 0 8 16,-3 0 0-16,0 0 0 15,0 0-8-15,0 0 8 0,0 0-8 16,4 0 0-16,-4 0 8 0,8 0 0 16,-4 3-8-1,3-3 8-15,1 0 8 16,0 0-8-16,-1 0 8 16,-3 0 0-16,1 0-8 0,-6 0 0 15,-3 0 0-15,0 0 0 16,-3 0 8-16,2 0-8 0,1 0 8 31,4 0-8-31,-4 0 0 0,8 0 0 0,-4 0 0 16,0 0 0-16,0 0 8 15,-5 0-8-15,5 0 8 0,-4 0-8 16,4 0 0-16,0 0 8 0,0 0-8 31,4 0 8-31,0 0 0 16,0 0-8-1,3 0 0-15,5-3 8 16,0 3-8-16,4 0 0 0,-5 0-8 16,-7 0 8-16,5 0-8 15,-5 0 8-15,-4 0-8 16,-5 0 8-16,1 0 0 16,-4 0-8-16,3 0 8 15,1 0 0-15,-3 0-8 0,3 0 0 16,-1 0-112-16,5 0 16 15,0 0-8-15,0 0 40 0,-4 0 0 32,0 0 64-32,-1 0-64 0,-2 0 72 15,-1 0-8-15,-5 0 8 16,2 0-8 0,2 0 0-16,-3 0 8 0,5 0 0 15,-2 0 0-15,5 0 8 16,0-4-8-1,-5 4 0-15,9 0 0 16,-3-3 0-16,-1 1 8 16,4 2-8-16,-4-4 0 0,4 4 0 15,-5 0 8-15,5-3 0 0,0 3 0 16,4 0 8-16,0 0-8 16,-1 0 40-16,1-3-48 15,4 3 0-15,1 0 8 16,2-3 64-16,1 3-8 15,-1-4 16-15,2 4 0 0,-2-3 8 16,-3 3-16-16,0 0 0 0,-8 0-24 31,0-3 48-31,-8 3-88 16,-5 0 72-16,2 0-72 0,-6 0 0 16,2 0-8-16,-1 0 8 0,-1 0 0 15,2 0 0-15,2 0-8 16,-2 0 8-16,2 0-8 31,-2 0 8-31,-6 0 0 16,1 0 0-16,-4 0 0 15,0 0-8-15,-4 0-416 0,5 0-728 16,2 0-1969-16,-3-3-3064 16,8-3-3201-16</inkml:trace>
  <inkml:trace contextRef="#ctx0" brushRef="#br0" timeOffset="1387.88">9067 2035 672 0,'0'0'6713'0,"0"0"-2832"16,0 0-2721-16,0 0-40 16,0 0 97-1,-4 3-41-15,4 0-96 16,0-3-280 0,0 0-152-16,0 0-79 15,0 0-209-15,0 0-208 0,0 3-136 16,4-3-16-16,9 0 88 15,2 0 176-15,9 4 0 32,16-4-96-32,8 3-40 0,8 0-48 15,0 0 8-15,4-3-16 0,-5 3 0 0,-3 0 24 16,0-3-16-16,-8 0 0 0,4 0-64 16,-5 0 32-16,2 0-40 31,-2 0 0-31,-7 0 40 0,-8 0-40 15,-4 0-8-15,-13 0-8 16,-3 0-136 0,-8 0-248-16,0 0-368 0,0 4-513 15,0-1-895-15,-19 0-673 16,2-3-1023 0,2 0-5794-16</inkml:trace>
  <inkml:trace contextRef="#ctx0" brushRef="#br0" timeOffset="7634.54">10674 796 6449 0,'0'0'2376'16,"0"-6"-983"-16,0 4-105 15,0-3-80-15,0 5 121 0,0 0-225 16,0 0-320-16,0 0-208 31,0 0-216-31,0 0-168 0,0 0-72 16,0 0-32-1,0 0-88-15,0 0-80 16,0 0-40-16,-5 0-24 0,1 0-24 16,-7 7 168-16,-1 5 120 15,-4 2-16 1,-5 8-48-16,2 0-8 15,-1 7 16-15,0 2 64 0,0 7 40 16,-4 6 32-16,0 8 56 0,0 5 8 16,-3 13-40-16,-10 25 24 15,-6 23-31-15,-1 5 55 32,0-8 24-32,8-14-88 0,4-18-144 15,1-7 80-15,3-16 56 0,7-5 0 16,2-18-16-16,7-1-128 0,0 1 16 0,-4 2-64 15,0-4 80-15,8-7-40 32,0-9-48-32,4-9 0 0,4-7-656 15,0-3-504-15,0-16-433 16,8-6-1175-16</inkml:trace>
  <inkml:trace contextRef="#ctx0" brushRef="#br0" timeOffset="11782.34">10949 1257 5921 0,'0'0'4705'15,"0"0"-2993"-15,0 0-152 16,0 0 185-16,0 0-217 0,0-31-632 16,0 26-23-16,0 5-113 15,0-2-280-15,0 2-80 16,0 0-40-16,0 0-136 0,0 0-80 16,0 0-144-1,0 0-32 1,0 0-88-16,-9 9-72 0,1 7 64 15,-3 13 128-15,-9 6 8 16,3 6 0-16,-2 4 0 16,-1 2 0-16,-1 1 40 0,2 0-40 31,-1-8-8-31,1-1 48 0,6-4-48 16,-2-7-592-16,2-5-464 0,9-8-825 15,0-2-1303-15,4-10-2058 16</inkml:trace>
  <inkml:trace contextRef="#ctx0" brushRef="#br0" timeOffset="12051.82">10921 1209 7033 0,'0'0'4433'15,"0"0"-2441"-15,0 0-343 0,0 0-265 16,0 0-192 0,0 0-224-16,28-72-367 15,-9 65-233-15,13-3-224 0,4 1-96 32,8 3-48-32,-4-1-48 15,-1 4-312-15,-11 3-601 0,-8 0-751 16,-20 0-896-16,0 10-1913 15,-16 2-641-15</inkml:trace>
  <inkml:trace contextRef="#ctx0" brushRef="#br0" timeOffset="12214.56">10829 1435 1744 0,'0'0'4129'0,"0"0"-2321"31,0 0 217-31,0 0 135 0,0 0-120 31,0 0-743-31,100 3-721 0,-57-9-352 16,9-5-224-16,-8-1-1640 15,-13 5-3442-15</inkml:trace>
  <inkml:trace contextRef="#ctx0" brushRef="#br0" timeOffset="12653.31">11096 1565 6121 0,'0'0'5465'15,"0"0"-4577"-15,0 0-520 16,0 0 40-16,0 0 48 16,0 0 49-16,0 0 135 15,40 4-248-15,-21-4-192 0,5-4-72 16,1-6-128-16,3-6-144 15,-5-6-8 17,-3-6-104-32,-7 0 8 15,-6-5 72-15,-3 5 176 0,-4 9 400 16,-11 7 80-16,-10 5-128 0,-3 7-104 16,-8 7 16-16,0 14 64 15,1 5 64-15,3 6-64 16,7-1-264-1,6 4 64-15,7-3 72 0,3-1-152 16,5-6 48-16,5 1 80 0,15-3-96 16,15-7-80-16,2-4-152 15,6-6-248-15,1-2-640 0,0-4-1128 32,16-6-721-32,-17-10-1056 15,-11 0-480-15</inkml:trace>
  <inkml:trace contextRef="#ctx0" brushRef="#br0" timeOffset="13054.28">11507 1562 1240 0,'0'0'2384'0,"0"0"-7"16,0 0 7-16,15-83-319 16,-15 71-305-1,0 2-112-15,0 4-71 16,0 3-449-16,0 3-840 16,-8 0-288-16,-4 3 152 0,-8 9-96 0,0 11 8 15,-8 2-56-15,5 8 56 16,3-3 40-16,0-2-104 15,8 2 0 1,4-5-72-16,8-6 24 16,0-10-128-16,8-2 16 15,7-7-40-15,9 0 144 0,4-9-64 0,4-14-144 16,-4-5-64-16,0-8 256 0,-4 2 72 31,-4 2 24-31,-8 10 208 16,-8 6 688-16,-4 10 24 15,0 6-440-15,0 0-504 0,0 0-184 16,0 3-8-16,-4 13 192 16,-4 3 0-16,0 3 72 15,0 1-56 1,4 2-8-16,0 0 32 16,4-3-40-16,0 4-400 15,4-8-600-15,8-1-504 0,20-14-625 16,-4 0-903-16,0-3-3458 0</inkml:trace>
  <inkml:trace contextRef="#ctx0" brushRef="#br0" timeOffset="13286.03">11924 1155 11498 0,'0'0'3249'0,"0"0"-609"0,0 0-911 15,0 0-777 16,0 0-664-31,0 0-288 16,0 0-328-16,-51 41 216 16,27 4 104-16,4 6 8 0,-4 3 48 15,8 2-48-15,0-1 16 16,4-4-16-16,5-4-464 0,-2-6-312 16,5-9-833-16,-4-6-759 15,4-7-769-15,1-13-4033 16</inkml:trace>
  <inkml:trace contextRef="#ctx0" brushRef="#br0" timeOffset="13849.76">11614 1394 10098 0,'0'0'2672'15,"0"0"-271"-15,0 0-913 0,0 0-376 16,0 0-696-16,0 0-312 0,115-23-104 31,-71 21 0-31,4 2 0 16,-1 0-960-16,-6 0-1080 0,-5 0 103 15,-12 0-63-15,-5 0 624 0,-10 0 1128 16,-2 0 248-16,-3 0 376 16,-4 0 632-16,0-4 688 31,0 4 145-31,0 0-393 0,0 0-480 0,-4 6-968 15,-12 13 8-15,1 7 0 0,-10 9 288 16,5 3-48-16,1 0-184 0,6-3-64 16,2-3 104-16,7-10-104 31,4-3-64-31,0-10-16 0,8-2 80 16,8-7 232-16,11-3-16 15,1-17-88 1,9-12-8-16,2-6-40 0,1-9 8 15,-4-3-88-15,-5 5 16 16,-10 6 72 0,-10 17 497-16,-7 11 415 15,-4 4-344-15,0 7-656 0,0 0-40 16,0 12-424-16,-15 13 408 16,3 3 56-16,-8 8 128 0,3 2-72 15,2 0 8-15,2-6-64 31,6-4-256-31,3 0-280 0,4-11-416 16,4-1-585-16,16-10-695 0,16-6 191 16,3-6-2248-16,-7-10-3256 0</inkml:trace>
  <inkml:trace contextRef="#ctx0" brushRef="#br0" timeOffset="14172.62">12431 1388 3688 0,'0'0'6970'15,"0"0"-4322"-15,0 0 25 0,0 0-1041 16,0 0-992-16,0-11-640 16,-5 30-368-16,-10 11 368 15,-2 1 136-15,2 4 8 16,-2 3-144-16,6-3-24 0,-1-4-424 16,4-8-232-16,4-4-112 15,4-9-88-15,0-7 288 0,0-3 592 16,4 0 864-16,8-19-160 31,0-6 304-31,0-8 200 0,-8-8-95 16,0-6-233-16,-4 2-296 15,0 0-232-15,0 11-176 0,-8 11-176 0,-4 11-192 16,8 12-376-16,-4 0-1256 16,4 28-1121 15,-4 1-1040-31,8 0-2072 0</inkml:trace>
  <inkml:trace contextRef="#ctx0" brushRef="#br0" timeOffset="14488.97">12470 1562 1424 0,'0'0'7249'0,"0"0"-5280"0,0 0-225 0,0 0 41 15,0 0-697-15,0 0-552 16,100-25-312-16,-68 8-152 0,-4-1 0 15,0-5-8-15,-8-2-56 32,-5-1-16-32,-11-2 24 15,-4 2 232 1,0 10 128-16,-15 7-80 16,-13 9-240-16,0 0 88 0,-8 20-104 15,4 7-32-15,0 9-8 0,8 2 48 16,8 0-48-1,8-2 0 1,8-3-16-16,0-3 8 0,8-5 8 16,16-6 376-16,8-10-128 0,8-2-248 0,24-11-472 15,-13-15-1704-15,-3 1-2305 0</inkml:trace>
  <inkml:trace contextRef="#ctx0" brushRef="#br0" timeOffset="14905.39">13060 1267 10282 0,'0'0'4577'16,"0"0"-2385"-16,0 0-536 0,0 0-1007 15,0 0-649 1,0 0-408 0,0 0 352-16,20 79 56 0,-16-35 32 15,0 4 16-15,-4 0 24 16,0-7-24-16,4-6-48 0,-4-6-72 16,4-11-8-16,0-8 64 0,-1-8 16 31,6-2 128-31,7-5 616 0,0-20-192 15,8-11-16-15,3-8-144 16,1-6-176-16,4-9-80 16,-4 6-40-16,-4 9-88 0,-8 12 0 15,-4 10 8-15,-4 15-16 32,-8 7-488-32,0 4-1488 15,0 37-353-15,-12-6-471 0,4 3-1785 16</inkml:trace>
  <inkml:trace contextRef="#ctx0" brushRef="#br0" timeOffset="15459.99">13311 1539 6185 0,'0'0'2152'0,"0"0"-639"16,0 0-17-16,0 0-328 16,0 0-344-16,0 0-31 15,12 5 343-15,4-5 72 0,4 0-304 16,4 0-464 15,-1-5-272-31,5-10-8 0,0-4-64 16,0-3-24-16,-4-7 8 15,-4 1-64-15,-8-2-16 16,-8 11 0-16,-4 4-72 0,-8 8-8 16,-16 7 96-16,-8 3-16 31,-7 20 16-31,-2 5-16 0,6 7-56 0,7 4 48 0,8-2 0 15,16-2-144-15,4-2-344 16,16-5-152-16,16-12-408 16,11-4-480-16,13-8 271 0,8-4 49 31,4-10 288-31,0-12 424 16,-4-10 16-16,-5-3 192 0,-11 0 296 0,-16 7 1544 15,-12 3 1120-15,-12 8 425 16,-8 8-1104-16,0 6-577 0,0 3-768 15,0 0-640 1,-12 3 48-16,-4 13-64 16,-4 9 16-16,0 7-8 15,0-1 8 1,4 4 0-16,9-2-48 16,7-8-144-16,0-3-112 0,15-3 32 15,13-7 0-15,12-5-56 31,8-7-8-31,12 0-505 0,-4-19-839 16,27-38-400-16,-15 3-337 16,-9-6-3440-16</inkml:trace>
  <inkml:trace contextRef="#ctx0" brushRef="#br0" timeOffset="15660.48">14426 1044 11042 0,'0'0'4921'15,"0"0"-3289"-15,0 0 25 0,0 0-529 16,0 0-952-16,0 0-176 31,0 0 0-15,-55 61 72-16,35-17 144 0,0 9-128 15,8 2-32-15,4 5-48 16,8 0 0-16,0-2 64 0,0-4-32 16,0-6-40-16,0-11-576 0,0-4-752 15,0-5-1153-15,0-12-1480 16,0-7-2888-16</inkml:trace>
  <inkml:trace contextRef="#ctx0" brushRef="#br0" timeOffset="15838.84">14227 1333 7737 0,'0'0'7122'0,"0"0"-4546"16,0 0-671 15,0 0-769-31,0 0-536 0,0 0-424 15,92-57-176-15,-48 57-200 16,12 0-800-16,24 10-1169 16,-13-4-1752-16,-11 0-1016 0</inkml:trace>
  <inkml:trace contextRef="#ctx0" brushRef="#br0" timeOffset="16139.57">14690 1292 10522 0,'0'0'4473'15,"0"0"-2465"-15,0 0-808 0,0 0-639 16,0 0-505-16,0 0 112 15,0 0-112-15,-100 102-40 0,80-64-8 32,5-3-8-32,10-4-88 0,5-2-337 15,0-7 49-15,16-6-8 16,12-7 384-16,4-9 144 16,8 0-32-16,-5-12 48 0,-3-11 64 15,-4-8 193-15,-8-4 223 16,-8 0 192-1,-12-1-272 1,0 5-112-16,-4 6-176 0,-15 6-176 16,-2 6-96-16,1 7-64 15,1 3-656-15,10 3-1088 0,9 0-1097 16,9 9-1664-16,10-3-1192 0</inkml:trace>
  <inkml:trace contextRef="#ctx0" brushRef="#br0" timeOffset="16440.3">15172 1209 9129 0,'0'0'4938'0,"0"0"-2634"0,0 0-944 31,0 0-1360-31,0 0 32 16,0 0-32-16,-112 83 304 16,73-38-184-1,-6 2-120-15,10 1-296 16,3-4-1032-16,11-3-1096 0,10-6 87 15,11-13 321-15,0-5 295 16,16-12 1081 0,4-5 640-16,4-5 880 15,0-21 1329-15,-5-6 935 0,-3-12-527 16,-4-4-825-16,-12-3-391 0,0 0-393 0,0 10-472 16,-12 10-256-16,-8 12-280 31,-3 12-304-31,-10 10-992 15,6 20-1681-15,3-1-2352 0</inkml:trace>
  <inkml:trace contextRef="#ctx0" brushRef="#br0" timeOffset="17063.89">15526 1057 7345 0,'0'0'4945'15,"0"0"-2048"1,0 0-297 0,0 0-703-1,0 0-289-15,0 0-632 0,0 0-584 16,0 0-392-16,4-13-288 16,-4 39 208-16,-8 12 80 0,1 6 96 15,-6 6-32-15,2 5-64 31,-1 2-408-31,-4 13-904 16,0-16-1745-16,4-9-4320 0</inkml:trace>
  <inkml:trace contextRef="#ctx0" brushRef="#br0" timeOffset="17364.62">15410 1644 6369 0,'0'0'1792'0,"0"0"-447"0,0 0-225 16,0 0-504 0,0 0-312-1,0 0-200-15,0 0 56 16,5 45-144-16,-1-42-16 0,0-3-232 16,4 0 232-1,-4-7 208-15,-1-5 688 0,1-4 561 16,1-3 463-16,-5 2-144 31,0 5-423-31,0 5-185 16,0 5-576-16,0 2-592 0,-5 0-280 15,-2 2 48-15,-13 15-320 16,8-1-1513-16,-4-3-3584 0</inkml:trace>
  <inkml:trace contextRef="#ctx0" brushRef="#br0" timeOffset="25600.57">8797 5153 176 0,'0'0'9730'16,"0"0"-7890"-16,0 0-888 0,0 0 56 0,0 0 185 15,0 0-153 1,12-17-256-16,-12 17-232 15,0 0-120-15,0 0-80 16,0 0-104-16,0 0-80 0,0 0-160 16,0 0-8-16,-8 0-96 31,-8 0 96-31,-4 0 168 0,-4 0-80 31,-4 0-16-31,0 0 1 0,0 0-65 16,0 0 40-16,9 0-40 0,-1 0 0 15,8 0-8-15,0 0 0 16,4 4 0-16,0-4-72 16,3 3-1-16,5-3 73 15,0 0 0-15,0 0-8 16,0 4 8-16,0-4 81 0,0 0 23 16,-4 3-96-16,4 0 40 15,-3 5 0-15,-5-1 48 16,0 6-8-16,0 0-8 0,0 0 0 31,0 3-16-31,-3-1 16 16,2 1 8-16,1 3-32 15,0 0 0-15,1 0-8 0,2 1 24 16,-7 2-64-16,5 3 80 16,-2-2-32-16,5-1 24 15,-4 0-32 1,1 0 64-16,-1 3-40 15,3-2-16-15,1-2 8 0,0 4-56 0,0 2 72 16,4-5-24-16,-3 3 8 16,3 4-56-16,0-7 48 15,-4 3-56-15,4 0 0 16,0 2-8 0,-4-5 8-16,4 3 8 0,0 4-8 0,-4-4 8 15,-1-3 0-15,1 3 8 16,0-2-8-16,1 2 40 15,-1-3-32-15,0 1-8 0,0 2 40 32,-1-3-40-32,1 7-8 31,4-4 8-31,0-2 0 16,-4 2 0-16,4 0 40 0,-3-3 0 15,-1 0-32-15,0 1-8 16,4-1 40-16,-4 0 0 15,0 0-40-15,-1 1-8 0,1-1 8 16,1 3 8-16,-1-2-8 0,4-1 40 16,-8 4 16-16,8-1-16 0,-4 1 24 15,0-1-16-15,0 0 8 16,0 0-64-16,4 1 8 16,0 2 40-1,-4-1-32-15,4-2 0 16,-4-4 0-16,4 5-8 0,0-1 0 0,0 1 40 31,0-1-48-31,-4 3 0 16,4 1 0-16,-4-1 0 0,-3 4 0 31,2-3 8-31,1 3 8 16,0 0 32-16,4 0-40 0,-4-1-8 15,0-2 8-15,-3 3-8 16,-2-1 0-16,5 1 8 0,-4-1-8 0,1 1 0 15,-2 0 8 1,5-3-8-16,-4-1 16 16,4-2-16-16,1-1 48 0,-5 0-40 15,3 4-8-15,1-4 8 16,0 0 8-16,0 5-8 16,1-2 0-16,-1 4 0 0,4-4-8 15,-4-3 16 1,0 4 56-16,-1-4 0 15,1 3 72-15,0-1-32 0,-3-2-40 16,3 4 16-16,-5-1 8 0,5 1-24 16,-3 3-24-16,-1-2 48 15,4 3 24 17,-5 2-72-32,9-1 8 15,0 2 56-15,0 1 40 16,13-1 0-16,6 2-39 0,9-6-41 15,9 0-72-15,-1-7-24 16,3-6-313-16,21-19-503 0,-17 0-1208 16,2-3-5090-16</inkml:trace>
  <inkml:trace contextRef="#ctx0" brushRef="#br0" timeOffset="27335.97">9769 5261 3408 0,'0'0'3169'0,"0"0"-545"15,0 0-919-15,0 0-177 16,0 0 273-16,0 0-289 16,0 0-320-1,-8-26-232-15,8 26-416 0,0-3-288 0,4 3 89 16,4-3-129-16,4 0-120 16,4 3-96 15,0 0-8-31,-1 0 0 15,2 0 0-15,-6 0-64 0,2 0-24 16,-1 3 0-16,-9 3 0 0,5 1 16 16,-4 2 24-16,1 1 48 15,-1 6 8-15,0-1 0 16,-4 4 80-16,0 1-8 16,0 5 32-16,0 0 64 15,0 7 24-15,0 0-16 0,-4 0 0 16,-5 6 40-16,1 0-48 15,1 3-48-15,3-3 40 0,-4 7 104 32,3 0-56-32,-3-4-24 0,5 0-48 0,-1 0-32 15,4 3-16-15,-4 1-8 16,0 2 24-16,0 1-32 0,-1 7 72 16,1 1-8-1,1-5-32-15,-5 3-16 16,4-3-80-16,-5 0 72 31,2-7-64-31,-1 0-8 16,4 1 64-16,-4-3-56 0,4 2 56 0,0-3 0 15,0 0-16-15,0-3-40 16,4 0-8-16,-4-3 40 16,0 0-40-1,0-3-8-15,1 1 0 16,-2-3 0-16,-3 3 0 0,4-2 0 0,0-2 0 15,0-1 8-15,1 4 8 16,-1-3 40-16,-1 3-48 0,1 1 0 31,0 3 8-31,0-4 64 16,0-1-72-16,4 1 8 16,-3-3 40-16,-1-1-8 15,-1-5-40-15,5-1 0 0,-4 0 88 16,0 0-80-16,0 1 48 31,0-2-56-15,4 0 48-16,0 0-48 0,-3 2 0 0,3-4 40 15,-4 3-48-15,0-3 0 0,-1 3 8 16,1 0 0-16,-4 1 0 0,5-4 8 16,-1 2 40-1,-4-2-56 1,3 1 0-16,5-1 8 0,-4-3 9 15,4-1-9-15,-4 1 0 16,1 0-8-16,3-2 8 0,-4 0 0 16,0 2 0-1,0 1-8-15,0-5 0 32,-1 4 0-32,1-7 8 0,4 5-8 15,-3-2 0-15,3 1-16 16,0 0-41-16,0-4-31 0,0 0 88 15,0 1-8-15,0-1 0 16,-4 4 8-16,4-4-8 16,-4 1-56-16,4-3 64 15,0 6-8-15,-4-8 8 0,4 5 0 16,-4 0-8-16,-4-1-64 16,0 4 56-16,-4 2 8 0,-4 2 8 15,0 2-8-15,0-3 8 16,1-1 0-1,2 1 0-15,1-6-256 0,5-4-280 16,-6-6-744-16,-2 0-2465 16,-2-16-5977-16</inkml:trace>
  <inkml:trace contextRef="#ctx0" brushRef="#br0" timeOffset="28570.12">8984 5394 824 0,'0'0'5809'16,"0"0"-3529"-16,0 0-375 0,0 0-337 0,0 0 0 15,0 0-31-15,0-3-201 16,0 3-224-16,0 0-287 16,0 0-169-1,0 0-192-15,0 0-216 31,8 0-80-31,4-3-88 0,4 3-80 16,0 0-16-16,8 0-32 16,-4 0 40-16,-1 3-64 15,-2 7 64-15,-6-1-104 0,-2 4 64 0,-5-1-56 16,-4 1 0 0,0 3-8-1,-8-1-72-15,-8-2 184 0,-9 4 120 0,-3 2-112 16,5-7 112-16,7 1-104 15,1-5 40-15,6-1-56 0,5 0-8 16,4-4-144-16,4 0-16 31,12 1 168-31,8-1 224 0,16 0-88 16,-1-3-32-16,6 3-96 0,-2-3 40 0,-7 0-48 16,-4 0-360-16,-12 0-192 15,-8 0-601-15,-12 0-895 0,0 0-913 31,0 4-3752-31</inkml:trace>
  <inkml:trace contextRef="#ctx0" brushRef="#br0" timeOffset="29494.43">8789 6048 2680 0,'0'0'7194'0,"0"0"-4802"16,0 0-343-16,0 0-49 15,0 0-464-15,0 0-495 16,3-26-481-16,-3 26-560 0,-7 10-72 16,-1 6 72-1,-4 6 144-15,4 4-56 16,-4 0-24-1,8-1-56-15,4-3-8 16,0-6-48-16,4-4 48 16,12-5 8-16,4-4-8 0,0-3-160 15,-1 0 152-15,2-3-8 32,-10-4 16-32,-2 4 48 0,-5 0 200 15,-4 3 152-15,0 0-184 0,0 3-168 0,-13 10-48 16,2 6 120-16,-5 3-48 15,4 3-16-15,0 0-8 0,0 1-48 32,8-3-472-32,4-1-632 0,0 0-1161 15,7-9-2256-15,10-4-1752 0</inkml:trace>
  <inkml:trace contextRef="#ctx0" brushRef="#br0" timeOffset="29657.17">9009 6309 2480 0,'0'0'11154'0,"0"0"-7993"16,0 0-960-16,0 0-849 31,0 0-648-31,0 0-456 0,0 0-248 16,0 0-512-16,0-11-1208 31,0 18-1345-31,0-3-2136 0</inkml:trace>
  <inkml:trace contextRef="#ctx0" brushRef="#br0" timeOffset="30026.93">9295 6175 7273 0,'0'0'4033'16,"0"0"-2529"-16,0 0 321 15,0 0-489-15,15-79-216 0,-15 67-384 16,0 1-416-1,-7 2-320 1,-9 9-96 0,0 0 56-16,-8 0 32 15,5 3 8-15,-2 14-112 0,10 2 40 0,2 0-48 16,9 2 16-16,0 2 104 16,4-8 56-16,12 1 64 0,0-6 200 31,4-1 128-31,-4-6 1 15,-4 0-33-15,-8 1-120 0,0-1-184 16,-4 7-104-16,0 3 128 16,0 2 136-16,0 4-80 0,0 6-88 0,-4 4-80 15,0 0-24 17,0 6-592-32,-4 13-881 15,0-8-2767-15,4-4-2634 0</inkml:trace>
  <inkml:trace contextRef="#ctx0" brushRef="#br0" timeOffset="30374.52">8573 6953 9946 0,'0'0'7257'0,"0"0"-5704"16,0 0-241-16,0 0-408 31,0 0-328-31,0 0-304 16,56 0-128-16,-24 0-128 0,0 0-16 15,4 0-184-15,4 0-568 16,11 0-1240-16,-10-3-3298 16,-5-6-4792-16</inkml:trace>
  <inkml:trace contextRef="#ctx0" brushRef="#br0" timeOffset="30775.49">9028 6829 10906 0,'0'0'4289'15,"0"0"-2153"-15,0 0-735 16,0 0-489-1,0 0-576-15,0 0-272 16,0 0-64-16,91-19-56 0,-78 19 0 16,-5 0-128-16,-1 3-64 15,-7 1-48-15,0-2 0 0,0 5 296 0,-7-4 328 32,-1 6 152-32,-1-2-184 15,2 2-144-15,3 1-96 0,4-1-56 16,0 7-64-16,0 1 64 15,0-1-56-15,7 3-120 0,6-1-184 16,-1 1 16-16,-5-3-48 16,1-3 239-16,-3-3-39 15,-5-3 64-15,0-2-120 16,-9-2-344-16,-10 0 592 0,-5 4 0 16,-12 0-952-16,0 3-2065 15,8-5-4728-15</inkml:trace>
  <inkml:trace contextRef="#ctx0" brushRef="#br0" timeOffset="31029.36">8876 7404 8633 0,'0'0'4585'0,"0"0"-4105"16,0 0-480-16,0 0-880 15,0 0-832-15,0 0-1393 0</inkml:trace>
  <inkml:trace contextRef="#ctx0" brushRef="#br0" timeOffset="31192.08">8880 7594 13170 0,'0'0'2849'0,"0"0"-1577"15,0 0-792-15,0 0-480 16,0 0-1552-1,0 0-961-15,0 0-1944 16</inkml:trace>
  <inkml:trace contextRef="#ctx0" brushRef="#br0" timeOffset="31345.7">8841 7778 3712 0,'0'0'7786'16,"0"0"-6250"-16,0 0 169 0,0 0-369 15,0 0-568-15,0 0-448 0,7 4-128 0,2-1-192 16,-5 3-800-16,-4-3-2377 16,0-3-8025-16</inkml:trace>
  <inkml:trace contextRef="#ctx0" brushRef="#br0" timeOffset="35988.11">9112 4321 3936 0,'0'0'6970'31,"0"0"-5202"-31,0 0-15 0,0 0 79 16,0 0-192-16,0-54-207 0,0 51-305 15,0 3-312-15,0 0-280 16,0 0-344-16,0 0-192 0,-4 15-216 15,-9 11 64 1,2 11 152-16,-6 9 0 16,2 8 8-16,3-4 8 0,4 5 32 31,0-8 16-31,4-6-64 31,0-6-8-31,4-9-160 0,-4-8-80 16,4-8 8-16,0-6 40 15,0-4 200-15,0 0 72 0,0-19 56 16,12-6-128-16,0-8-80 16,12-2-24-16,4-6 16 0,0 6 16 0,3 4-152 15,-3 8 0-15,-3 14-56 0,-2 9 32 32,-3 0 56-32,-4 2 16 0,-4 17 48 15,-4 0 8-15,-4 6 64 16,-4 1-80-16,0 3-16 15,-8-3 72 1,-8-1 80-16,-4-3 8 0,0-3 136 16,-8-3 24-1,5 0-24 1,-5-6-40-16,4-5 72 0,-1-1-32 0,6-4 144 16,7 0 128-16,0-6 24 15,4-7-192-15,4 1 24 16,4-1-224-16,0 1 88 0,0 5-24 31,0 3-104-31,0 4-8 0,0 0-152 16,0 0-792-16,0 11-576 15,4 16-145-15,4-2-1455 16,4-2-1754-16</inkml:trace>
  <inkml:trace contextRef="#ctx0" brushRef="#br0" timeOffset="36458.1">9570 4629 568 0,'0'0'8081'0,"0"0"-6080"0,0 0-353 15,0 0-384-15,32-82 145 0,-28 69-593 16,-4 3-56-16,0 3 64 15,0 4-304-15,0 3-392 0,-8 0-128 32,-8 0 0-32,0 7 8 0,-4 6 40 15,0 2 56-15,0 2-16 32,4 5-80-32,8-3 8 15,4-3-16-15,4-1-80 0,0-5 80 0,8-4 240 16,9-3-64-16,6-3 49 15,1-3-9 1,0-9-96-16,0-4-40 0,-9-3 24 16,-2 3-16-16,-5 0-32 15,-4 7 48-15,-4 4 328 0,0 5-288 16,0 0-144-16,0 7-216 31,-8 13 176-31,4 2 32 16,-1 3-32-16,5 0-560 0,0-1-265 0,13-10-759 15,11-1-240-15,-1-10 175 0,25-3-103 16,-4-16-1497-16,0-3-3960 0</inkml:trace>
  <inkml:trace contextRef="#ctx0" brushRef="#br0" timeOffset="36859.08">10036 4464 4256 0,'0'0'4609'16,"0"0"-1976"-16,0 0-657 0,0 0-231 15,0 0-569-15,0 0-632 16,0 0-256 0,-80-38-64-16,52 50-16 15,-4 10-40-15,0 4-160 0,9 9 40 16,3 0 16-16,12-3-64 0,8-1-80 0,0-2-16 16,8-10-80-16,12-7-200 31,3-7 376-31,9-5 8 15,-4-11 144-15,0-17-40 0,0-7 168 16,-8-7 144-16,0-9 40 16,-4-2-111-16,-4-8-57 0,0 4 24 0,0 3 192 0,-4 7 256 31,-5 15-48-31,6 10-168 16,-9 13-168-16,0 9-384 15,0 0-176-15,0 14-184 0,-4 13 312 16,-4 4 48-16,4 7 0 15,-4 1 0 1,8-2-64-16,0 2-424 16,0-8-312-1,0-2-608-15,0-7-1433 16,4-6-2048-16,0-10-5257 0</inkml:trace>
  <inkml:trace contextRef="#ctx0" brushRef="#br0" timeOffset="37128.57">10431 4048 6313 0,'0'0'3153'16,"0"0"-745"-16,0 0-296 15,0 0-495-15,0 0-257 0,0 0-576 16,28-13-592-16,-28 20-192 16,0 5-96-16,0 11-280 0,-24 17-728 31,-1-4-1192-31,1-5-3770 0</inkml:trace>
  <inkml:trace contextRef="#ctx0" brushRef="#br0" timeOffset="37629.76">8455 4060 1304 0,'0'0'11106'0,"0"0"-8513"16,0 0-457-16,0 0-576 31,0 0-295-31,0 0-625 16,0 0-496-16,0 0-144 0,0 0-192 15,0 10 184-15,0 9-72 16,0 4-744-16,35 5-1057 0,1-6-2048 0,4-6-5585 0</inkml:trace>
  <inkml:trace contextRef="#ctx0" brushRef="#br0" timeOffset="39997.83">11232 4709 6369 0,'0'0'1936'15,"0"0"-671"-15,0 0-9 16,35-55-112-16,-23 43 0 0,-3-4 417 16,2 0-89-16,-3 3-192 15,-4 0-312-15,-4 4-119 0,0 0-105 16,0-1-176-16,0 1-248 15,-4 2-320-15,-12 3-32 16,-4 2-120-16,-4 2 152 0,-8 0 48 16,4 6-48-16,4 7-64 15,5 0-56-15,11 5-176 0,8-1-224 16,0-2 272 0,8 1-48-16,16-3-88 15,4-4 159-15,-1-3 49 16,5-2 56-16,-4-4-32 0,-4 0 104 15,-8-7 48-15,0-2 8 16,-4-1 48-16,-4 1 88 31,0-1 200-31,-4 4 145 16,-1 3-9-16,-3 3-144 16,0 0-336-16,0 0-32 0,0 13-336 15,0 12 152-15,0 6 168 16,0 14 48-16,0 6 0 0,-3 3 64 31,-5 6-64-31,4 0 0 0,0 1-192 0,-8-10-184 16,0-9-33-16,0-9 177 15,-4-10 56-15,-4-10-8 0,4-10 184 16,-4-3 40-16,1 0 408 0,-2-14 361 31,1-7-97-31,9-10-248 16,-2-8-296-1,13-8-64-15,0-1 112 16,20 1-208-16,8 3-8 0,8 8-568 16,0 8-336-16,4 9-481 15,4 6-1047-15,-9 6-601 16,-7 4-2096-16</inkml:trace>
  <inkml:trace contextRef="#ctx0" brushRef="#br0" timeOffset="40499.07">11625 4654 1016 0,'0'0'9522'32,"0"0"-6994"-32,0 0-559 15,0 0-649-15,0 0-496 0,0 0-512 16,0 0-296 0,0 0-16-16,0 0 0 0,-79 42-72 15,68-17 72-15,2-4-8 0,9 3-40 31,0-9-288-31,0-2-352 16,12-10 168-16,8-3 392 16,4 0 120-16,0-6-472 0,4-10-32 15,-4-6 368-15,-5 0 136 0,-2-4 0 16,-2 7 8-16,-7 3 112 16,4 3 160-16,-4 10-88 15,0 3-184-15,1 0-128 16,-2 3-104-16,1 10 80 15,0 6 80-15,0-3 72 0,0 3 0 16,-4-3 8-16,4 0 0 0,-4-6 0 31,4-4 56-31,0 0-8 16,0-3 0-16,4-3 24 0,0 0-72 16,-1 0-8-16,2-6 0 0,-2-3 16 15,-3-4 40-15,1-6 88 16,-9-1 384 15,0-2 160-31,0 0 32 0,-13 0-72 16,-2 6-424-16,-5 3-224 15,-4 7 0-15,0 6-8 0,4 0-288 16,-4 19-1208-16,9 3-897 16,6 1-2672-16</inkml:trace>
  <inkml:trace contextRef="#ctx0" brushRef="#br0" timeOffset="41022.47">12351 4664 6969 0,'0'0'2465'0,"0"0"-569"0,0 0-496 15,0 0 185-15,0 0-497 16,0 0-272 0,-28-70-400-1,9 70-416-15,-6 0-8 0,-3 16-80 0,0 6-24 16,4 3 48-16,4 7 64 0,5-4-64 16,7-3 64-16,4-1 24 15,4-6 80-15,0-5-104 31,15-7 0-31,6-6 0 0,3 0 128 16,3-9-24-16,1-13 32 0,4-3 24 16,-8-8 264-16,0-4 216 0,-4-8-152 0,-8 1-39 15,-1-4-25-15,-7 4 80 32,1 2-88-32,-5 11 192 15,0 9 200-15,0 9-424 0,0 9-384 31,0 4-24-31,0 4-264 0,-5 18 144 16,1 6 32-16,-3 4 112 16,7 7 56-1,0-1-40-15,0-3-16 16,0 2-152-16,7-5-840 0,6 3-600 16,-5-10-1553-16,-1-12-2608 15</inkml:trace>
  <inkml:trace contextRef="#ctx0" brushRef="#br0" timeOffset="41269.83">12773 4273 8105 0,'0'0'4201'16,"0"0"-2248"-16,0 0-105 16,0 0-320-16,0 0-616 0,0 0-463 15,0-3-449-15,0 3-96 16,0 9-89 0,0 7 33-16,-16 6-960 0,4 1-1472 15,-8-7-3314-15</inkml:trace>
  <inkml:trace contextRef="#ctx0" brushRef="#br0" timeOffset="41786.68">11020 4317 5417 0,'0'0'5081'32,"0"0"-3337"-32,0 0-48 0,0 0-31 15,0 0-329-15,0 0-424 0,0 0-568 0,0 0-344 16,-24-6-96-16,24 19 24 16,0 9-664-16,0 0-1336 0,0-6-2337 0</inkml:trace>
  <inkml:trace contextRef="#ctx0" brushRef="#br0" timeOffset="43644.49">11176 5438 1168 0,'0'0'7433'16,"0"0"-6040"-16,0 0-377 0,0 0-64 16,0 0-88-16,0 0 0 0,7-3-119 15,-7 3-289-15,0-3-456 0,-11 0-176 16,-10 3 176-16,1-3-8 31,-7 0 0-31,3 0 8 0,-4 3-112 16,4 0 48-16,9 0 64 15,-2 0-80-15,13 0-32 0,-3 0 64 16,3 0 48-16,-1 0 8 0,1 0 120 16,0 3 280 15,0 0 96-31,0 0-40 15,1 3-40-15,-1 1-80 0,-5 2-64 32,5 1-88-32,0 2 160 15,0 7-16-15,1-2-88 0,-1 5 24 16,0-3 0-16,-1 6 49 0,-3 0-89 16,1 1 16-16,3-1-8 0,-4 4 48 15,3 0-8-15,-3-2-112 16,5 9-72-16,-1-4 56 15,0 6-56-15,0-3 24 0,0 3-56 0,-1 3 8 32,2-3 16-32,-1 0 0 0,0 0-8 15,0 1 16-15,4-1-32 16,-4-4-56-16,4 1 88 16,-4-3-48-16,4 0 48 0,0-3 24 15,-5 2-40-15,5 1 56 31,-3 3-32-15,-1-3 8-16,0 2-32 0,0-2 24 16,-4-1-8-16,4 2-32 0,-4-5-56 15,4 1 40-15,-4-1-40 16,4-2 8-16,0 3-8 0,1-2 48 31,3 3-48-31,-5 1-8 0,1 1 8 16,0 3 0-16,0 0 0 0,0-3 0 15,-3 3-8-15,-2-4 0 16,-3 1 0-16,5 0 0 0,-2-1 8 16,1-1 8-1,-3 1-8-15,3 1 80 16,-1 0-88-16,-2 0 8 16,-1-1 0-16,-1 4 0 0,6-3 40 15,-10-1-40-15,10 1-8 0,-5-4 8 16,0 1 0-16,8 3 0 31,-4 0 0-31,0 0 0 16,4 2 8-16,-4 5-8 15,4-1 0-15,0 3 64 16,-4-3-72-16,4 3 8 0,-4-3-8 16,4 1 48-16,-4-2-48 0,0-4 8 31,1-2-8-31,2-2 0 15,-3 2 8-15,8-2-8 0,-4-4 0 0,0 7 0 16,4-3 0-16,0-1 8 16,0 4-8-16,0-1 0 0,0 5 0 15,0-4 8 1,0 3 0 0,0-4-8-16,0-2 0 15,0-1 0-15,8-2 0 16,5-5 88-16,-2 0-32 15,5-3-8-15,0 1 24 0,0-3-72 16,4 0 0-16,0 0 48 31,-5-4-40-31,6 4-8 16,-1-9-120-16,3 0-32 0,1-7-144 16,25-14-352-16,-6-8-1160 0,-7-10-4401 0</inkml:trace>
  <inkml:trace contextRef="#ctx0" brushRef="#br0" timeOffset="45179.5">12001 5423 440 0,'0'0'4465'31,"0"0"-2441"-31,0 0-464 16,0 0 73-16,0 0-185 0,0 0-96 0,0 0 321 15,-17-7-361-15,17 7-296 16,0 0-304-16,0 0-304 0,0 0-320 0,4 0-88 31,9 0-112-31,2 0 104 16,9 0-40-16,0 0 48 15,-1 0 0-15,-2 4 0 0,-1 5-80 16,-8-3-32-16,0 4 56 16,-8-4-24-16,0 4-16 0,0 2-48 15,-4 1 24 1,0 6 120-16,0 4 144 16,-8-1 72-16,4 6 8 0,-5 1 24 15,6-1-48 1,-1 7-56-16,0-2-64 15,0 4 16-15,4 1-24 16,-4 4 9 0,0 2-33-16,-1 1 32 15,-2 2-32-15,-1 4-40 0,4 6 40 16,-8 1 24-16,0 1 64 16,4 5 64-16,-4-6 0 0,0-5-72 15,8 1 40-15,-8-5 8 16,8 1 16-16,-4-3 8 15,4 1-8-15,-7-4 24 16,6 4-48-16,-3-1 8 0,4 1-16 16,0 3-32-16,4-1 24 31,-3 5 32-31,3-5-88 0,0 2-40 31,-4-2-48-31,4-2 0 0,-5-4 40 16,1 0 0-16,0-5 104 0,0 2-80 15,0-3 8-15,1-3 8 16,-1 3-80-16,0 0 56 16,-1-3-16-16,1 7-48 15,-4-1 8-15,1 1 0 16,-1-2 8-16,-1 2 32 0,2 2-40 16,3-3 64-16,0-3 16 15,-4 4-48-15,8-7-32 16,0 2 0-16,0 2 0 0,0-4 64 31,0 5-64-31,0-1 56 16,0-1-56-16,0 0 16 15,0 0 24-15,0-3-48 0,0 0 16 16,-5 0-16-16,-2-3 8 16,-1 0 8-16,4-7-8 15,-5 0 40 1,2-3-48-16,3 1-8 15,-4-4 8-15,-4 6 0 0,4 0 8 0,0 1 56 16,-3-1-64-16,-2 1 8 16,1-1-8-16,0 4 8 15,0-4 40-15,1 1-48 16,-2-1 9 0,2-3-1-16,-2-3-8 0,1 0 8 0,1-5-8 15,-2-2-8-15,-15-10-529 16,5-2-719-16,-1 0-3065 0</inkml:trace>
  <inkml:trace contextRef="#ctx0" brushRef="#br0" timeOffset="47701.33">10216 5407 368 0,'0'0'6073'0,"0"0"-3777"0,0 0-951 0,0 0-369 15,0 0-224 1,0 0-224-16,0 0-240 0,0 0-176 31,0 3-112-31,0-3-24 16,3 3 24-16,5 0 48 16,0 1-48-16,4 2 16 0,0 0-16 15,1 4 0-15,-6-1-168 16,1-3 8-16,-8 4-16 0,0 0 40 15,0-1-40-15,0 1-136 16,-12-1 64-16,-4 3 248 16,1 2 208-16,-6-2 104 15,1 1-136-15,8 3-80 0,1 0-96 16,-2 3 0-16,9-3 0 16,4 3 64 15,0-4-64-31,0 1 56 15,0 0 16-15,0 0-64 0,4-4 8 16,4 5-8-16,1-1-8 0,-5 0 0 16,-1-1 0-16,1-2-72 15,-4 3 64-15,0-4-80 16,-7 5-48-16,-6-5 136 16,-6 1 0-16,6 0 184 15,-6 2-40-15,6-2-8 0,2 4-72 16,3-3-64-16,4 3 56 15,-1-2-56-15,5 5 0 0,0 2 16 32,0 0 40-32,5 0-48 0,-1 4 16 0,0-3-16 15,0 2 0-15,0-3 0 16,-4-3 0-16,0 3-8 0,0-3 0 16,0-3-8-16,-8 0 8 15,-5-1 8 1,2-2 144-16,3 3 88 31,-8 1 56-31,4 2-96 16,4-7-72-16,0 7-72 0,0-3-48 0,4 0 56 15,4-1-56-15,0 7 57 16,0-2-65-16,0-1 0 16,0 6 0-1,4-2-8-15,4-1-9 16,-4 3 17-16,4 0 17 0,-8-2-17 0,4-1 0 15,-4 0 0-15,0-3 0 16,0 0 0-16,0 0-17 31,-4 0 9-31,0 0 8 0,0 1-8 16,0 2 0-16,0 0 8 16,4 0 0-16,-4 8-8 15,4-5 0-15,0 2 8 0,0 3 0 16,0-2-8-16,0-3 0 31,0 7 0-31,0-4-8 16,0 4 8-16,0 4 8 0,0-5 0 15,0 7 0-15,0-3 0 0,0 3 8 16,0-3-8-16,0 0 0 0,0 0 0 16,0 0 40-1,0-3-40 1,0-1 0-16,0 1 0 0,0 0 0 15,-4-3 0-15,0-1 8 16,-3 1-8-16,2-3 16 0,5-1-8 16,0 3 0-16,0 1-8 0,0-1 17 31,0 1-1-31,0 2-8 0,0 1 0 16,0-6 8-16,0 2-16 15,0-2 8-15,0-4-8 0,0 3 0 16,-4-3-8-16,0 1 8 15,0-2 8-15,0 5-8 32,0-4 0-32,-3 3 0 15,-2 0 0-15,1 2 8 0,1-2 0 16,3 4 40-16,-5-8 88 0,9 5-8 16,-4-3-48-16,0-4-64 15,0 3 40-15,4-7 64 16,-3 5 8-1,-1-1-80-15,0-4-48 0,4 1 64 16,-5 0-64-16,1-2 24 16,0-2-16-16,0-3 8 0,4-2-8 15,-3 2 0-15,3-2 40 16,0-1-48 15,0-2 8-31,0 2 0 0,0-3-8 16,0-1 0-16,0 2-128 15,0-1-72-15,3-3-208 0,9 0-433 16,-7 0-455-16,3 0-1673 0</inkml:trace>
  <inkml:trace contextRef="#ctx0" brushRef="#br0" timeOffset="48002.09">9805 8388 10306 0,'0'0'2744'15,"0"0"-1880"-15,0 0-7 16,0 0-121-16,0 0-208 0,16 3-296 16,-12 7 512-16,0 2-288 15,-1-1-264 1,6-3 56-16,-1 5-72 15,3-3-80-15,-3-1 16 0,9 1-24 16,-10-4-16-16,6 4-72 0,-2-7-576 16,1 3-440-16,1-2-872 15,2-4-185-15,1 0-807 32,-4-4-2954-32</inkml:trace>
  <inkml:trace contextRef="#ctx0" brushRef="#br0" timeOffset="48186.96">10068 8363 6481 0,'0'0'4841'0,"0"0"-3041"32,0 0 129-32,0 0-465 0,0 0-352 15,0 0-176-15,0 0-159 16,-92 57-97-16,68-34-256 0,0-2-184 16,1-2-120-1,6 1-120-15,10-1-664 16,3-7-1625-1,4-3-4240 1</inkml:trace>
  <inkml:trace contextRef="#ctx0" brushRef="#br0" timeOffset="63873.07">6848 11026 800 0,'0'-2'240'0,"0"2"0"16,0 0 2264-16,0-6-1423 15,5 2-401-15,-5 1 232 16,4-1 8-16,-4 1 80 0,8 0 193 15,-5 1 151-15,1-2-136 0,0-2-128 47,0 6-55-47,1-4 263 16,-1 1-304-16,0-3-64 0,-4 6-352 0,3-7 120 0,1 4-167 16,-4 1 15-16,0-3 104 15,0 3-80-15,0-5-168 0,-11 1-304 16,-17-1-88-16,-4 1 8 31,-13 0 40-31,-2 6 48 16,-1 0-40-16,-3 0 112 0,6 3-56 15,10 3 40-15,7 7-40 16,4-1-64-16,12 5-48 0,4 6-48 16,8 2 48-16,0 2 0 31,12 9 48-31,12-1 8 15,8-4-48-15,4 5 8 16,-1-7-8-16,1 1 0 0,0-4 0 16,-5 3 0-16,-3-4-8 15,-7 4-8 1,-14-4 0-16,-3 1-40 16,-4-4 40-16,0-1 0 15,-15-1-16-15,-9-1 24 0,-12-6 64 16,-7-4 104-16,-6-6 24 0,-3-3 48 15,1 0-24-15,7-9 8 0,8-7-63 16,12-6-153 0,9-3-8-1,15-4-537 1,15-9-527-16,17 3-3225 0,8 9-6161 0</inkml:trace>
  <inkml:trace contextRef="#ctx0" brushRef="#br0" timeOffset="64408.24">7100 11081 8281 0,'0'0'5409'0,"0"0"-3560"0,0 0 479 16,0 0-599-16,0-23-361 15,0 23-496-15,0 0-528 0,4 0-344 16,-4 13-128-16,4 9 0 0,-4 10 128 47,4 7 48-47,-1 4 48 15,1 1-88-15,4 1-8 0,1-4 48 16,-2-2-40-16,-3-4 8 0,4-9-16 16,-4-8-8-16,1-8-80 15,-1-4 88 1,3-6 0-1,1-3 232-15,8-17 152 16,4-10-240-16,8-12-56 0,-4-9 56 0,4-6 56 16,-4 0-7-16,0 3 31 15,-12 9-80-15,-1 11 24 0,-7 14-32 16,1 8-136 0,-5 12-80-1,0 0-617-15,0 2-703 0,0 31-936 0,0-5-1929 16,0 0-1544-16</inkml:trace>
  <inkml:trace contextRef="#ctx0" brushRef="#br0" timeOffset="64671.07">7589 11078 8977 0,'0'0'5009'0,"0"0"-2992"16,0 0-81-16,0 0-23 15,0 0-281-15,0 0-672 16,0 0-624-1,0 0-336-15,0 0 0 16,37-7 0-16,-46 42 192 0,1 3-56 31,1 7-120-31,-1-2 48 0,-1 6-56 16,5-2-8-16,1 1 0 16,-1-4-96-16,0-2-216 15,0-4-264 1,0-7-656-16,-1-5-832 15,1-11-2425-15,4-9-1553 0</inkml:trace>
  <inkml:trace contextRef="#ctx0" brushRef="#br0" timeOffset="65024.69">7585 11011 4424 0,'0'0'6498'0,"0"0"-4698"31,0 0-207-31,41-86 415 16,-26 73-736-16,2 1-368 0,6 5-103 15,1 4-265-15,4 3-152 16,4 3-136-16,7 13-56 0,2 9 8 16,-5 7-48-16,-1 3-8 15,-3 7-48-15,-12 2 0 0,-4 0 16 16,-12 1 0-1,-4-1 96-15,-4 1-8 16,-20-4-80-16,-8 0-56 0,-8 1 24 16,-3-8 24-16,-9 1-32 15,0-6-72-15,1-7 8 16,-2-6-16-16,14-7-656 16,11-9-1080-16,8-15-1377 15,16-11-6217-15</inkml:trace>
  <inkml:trace contextRef="#ctx0" brushRef="#br0" timeOffset="65493.63">8474 11096 8977 0,'0'0'4225'16,"0"0"-2488"-1,0 0 439-15,0 0-696 0,0 0-695 16,0 0-609-16,0-6-176 16,-4 19-144-16,-4 3 144 15,1 2 8-15,2 2-8 0,1-5-72 32,4-2-200-32,0-6-16 15,0-4 87-15,0-3 201 0,9 0 257 0,-2-3 63 0,1-7-48 16,-4-6 320-16,0 3-24 15,0 1 80-15,-4-1-176 16,0 7-472 0,-4 6-24-16,-12 0-176 15,0 6-344-15,-8 26-1008 0,5-3-1321 16,-2 0-3416-16</inkml:trace>
  <inkml:trace contextRef="#ctx0" brushRef="#br0" timeOffset="65756.61">8403 11448 1504 0,'0'0'9450'15,"0"0"-5265"-15,0 0-3305 16,0 0-48-16,0 0-200 0,0 0-352 31,0 0-32-31,0 0-144 16,-4 48-104-16,4-38-104 0,7-1-144 15,9-2-368-15,0-7 216 16,1 0 192-16,-10 0 208 0,1-13 504 0,-8-3 384 16,0-3 1-1,0 0-313-15,-15 3-560 16,-6 3-16-16,-14 7-1009 0,3 6-2983 16,4 0-5210-16</inkml:trace>
  <inkml:trace contextRef="#ctx0" brushRef="#br0" timeOffset="66395.2">6243 11868 7977 0,'0'0'4049'0,"0"0"-3321"16,0 0 144-16,0 0 281 16,0 0-9-16,0 0-232 0,-4 13-256 15,20-10-128 1,0 0 361-16,16 0 71 15,11-3-160-15,34 3-136 0,30-3-136 16,40 0-112-16,20 0-144 16,17 0 16-16,-5 3-32 0,-7 1-120 15,2-4 57-15,2 3-193 32,-9-3 72-32,1 0 24 0,-13 0-8 15,-11 0 136-15,-9 0-32 0,-15 0 40 16,-13 0-120-1,-23 0-64-15,-17 0 0 16,-22 0-48-16,-10 0 0 0,1 0 8 31,-4 0-8-31,-4 3 0 0,-17 0-88 16,-11-3-216-16,0 3-288 16,-11-3-641-16,-41 0 9 15,-4 0-1425-15,1 0-7761 0</inkml:trace>
  <inkml:trace contextRef="#ctx0" brushRef="#br0" timeOffset="67460.53">6502 12493 9938 0,'0'0'5057'0,"0"0"-3057"0,0 0 337 16,0 0-681-16,0 0-464 0,0 0-464 16,0 0-384-1,7-44-344 1,-3 47-8-16,-4 10-136 0,0 12 144 15,0 10 96-15,0 6 8 16,-4 14 9 0,1 5-17-16,-5 3 32 0,4 4 40 15,-4-3-72-15,3 0 40 32,2-8-80-32,-1-5-8 15,0-7-32-15,4-6-8 0,0-13 56 16,0-6-64-16,0-5-72 15,0-9-8-15,8-1 80 0,16-1 72 0,11-3 96 0,18 0-32 32,6 0-64-32,9 0-8 15,-4-7-64-15,-8 2 0 16,-8-2 0-16,-12 4 0 0,-13-1-8 16,-11 1 8-16,-8 3 0 0,0 0 8 15,-4 0-8-15,0 0-72 0,0 0-272 16,-4 0-168-1,-4 0-257 1,-8 0-327-16,1 0-1192 0,-2 3-4602 16</inkml:trace>
  <inkml:trace contextRef="#ctx0" brushRef="#br0" timeOffset="68516.5">7665 12633 5601 0,'0'0'8506'0,"0"0"-6722"0,0 0-880 16,0 0 600 0,0 0-55-16,0 0-377 0,0 0-344 31,-7-80-344-31,-25 74-304 16,-16 3-64-16,-12 3 64 15,-4 0 40-15,0 9 48 0,1 10 8 16,11 6-104-16,12 5-72 0,16 5 0 15,9 3-72-15,15 3 56 16,7 4 8 0,25-1-88-16,8-3-72 0,12-3-24 15,-5-3-24-15,5-7 0 16,-4 2 16-16,-4-2 136 0,-5-6 64 16,-2 1 0-16,-14-5 0 0,-6-5-48 15,-10 0 40-15,-3-7-32 31,-4 1 40-31,-8 0 296 0,-20-2 240 16,-7-2-72-16,-14 1-160 0,-2-2-136 16,-5-2-88-16,4 0-80 0,13 0-224 15,15-2-496-15,8-8-1304 16,16-3-3641-16</inkml:trace>
  <inkml:trace contextRef="#ctx0" brushRef="#br0" timeOffset="69033.35">8243 12779 8001 0,'0'0'7858'0,"0"0"-5562"15,0 0-503 1,0 0-257-16,0 0-496 0,0 0-600 0,0 0-440 47,-16-26-288-47,-3 59 288 0,-5 8 0 15,-4 10 0-15,0 3 8 16,3 0 0-16,1 0 8 0,9-1-8 16,-2-5 40-16,10-6-40 0,-1-11-8 15,8-9-120 1,-8-6 0-1,8-10-168-15,0-6 72 0,0 0 216 0,0-15 168 16,8-14-168-16,7-13-112 16,6-18 56-16,11-29 8 0,11-18-64 15,1-7 40-15,-4 18 64 32,-12 26 8-32,-16 38 112 0,0 14 256 15,-4 1 144-15,-4 8-56 16,-1 6-111-16,1 3-345 15,1 12-160-15,-1 16 39 16,4 11 121 0,3 12 88-16,2 3-88 15,2 7 57-15,-2-5-49 16,2-2 40-16,-2 0-40 0,-2-6-8 16,1-4-72-16,-3-2-417 15,-5-14-319-15,-4-3-984 0,0-6-2201 0,0-12-2336 16</inkml:trace>
  <inkml:trace contextRef="#ctx0" brushRef="#br0" timeOffset="69265.09">7960 12983 10338 0,'0'0'5265'0,"0"0"-3777"0,0 0 64 16,0 0-415-16,84 0-377 15,-32 3-160-15,8 2-160 16,7-1 16-16,-7-1 16 16,-4 1-112-16,-17-2-288 0,-7-2-72 31,-15 0-384-31,-13 0-512 16,-8 0-1016-16,-17 0-3297 0,-3-6-4714 15</inkml:trace>
  <inkml:trace contextRef="#ctx0" brushRef="#br0" timeOffset="70799.95">6653 13728 11746 0,'0'0'3137'0,"0"0"-1009"0,0 0-287 16,0 0-169-16,0 0-360 16,0 0-520-16,8-19-360 0,-8 19-224 15,0 0-96-15,0 3-112 32,0 10 0-32,0 9 0 0,0 10 113 15,0 10 151-15,0 8-96 0,0 11 8 0,-8-4 56 16,1 3-144-16,-1 3-24 15,-1-3-8 1,1-2-16-16,-3-1-40 16,-2-9 0-16,2-4 8 31,3-12-8-31,-1-10-56 0,2-9 56 16,3-4 8-16,4-5-8 15,0-4 8-15,0 0-8 0,7 0-56 0,18 0 56 16,10 0 120-1,17 0-24 1,8 0-48-16,4-4-48 16,-4 1-8-16,-9 0 0 0,-11 0-80 0,-12 0-104 15,-8 3 64-15,-12 0 48 0,-8-3-16 16,0 3-120-16,0 0-136 31,0 0-209-31,0-4-319 16,0-2-664-16,8 0-2985 0,0-4-1712 0</inkml:trace>
  <inkml:trace contextRef="#ctx0" brushRef="#br0" timeOffset="71486.03">7626 13977 1840 0,'0'0'4777'15,"0"0"-216"-15,0 0-3393 16,0 0 48-16,0 0 441 31,0 0-1-31,0 0-456 0,15-30-319 16,-15 27-41-16,0-2-240 15,0 1-128-15,0-3-136 16,0 1-48-16,-4 0-40 0,-16-1-152 16,-8 1 24-16,-11 2-64 15,-9 4 80-15,-4 0-8 16,4 0 24-16,5 13-8 0,11 3-80 15,4 3-64-15,11 4 0 16,10 2-64-16,7 3 16 0,0 1-48 16,16 0 24-1,8 2-128-15,8-2 56 16,4-4-24-16,3-2 112 0,1-1 48 16,4-3 8-16,0-3 0 15,-5 0 0-15,2-1 8 16,-13-2 0-16,-5 4-8 31,-7-2 0-31,-4-2-72 16,-8 3 16-16,-4-1 56 0,0 2 80 15,-4 2 64-15,-15 3 88 16,-9-3-56-16,-8 3 48 31,-9-6-64-31,-7 0-56 0,-3-6-88 16,-4-10 56-16,6 0 0 0,6 0-16 0,14-10 64 15,10-6 0-15,14-3-40 0,6 3-80 16,3 0-56-16,0 4-88 16,8 2-224-16,4 7-256 15,-1 0-1008 1,-2 3-4545-16</inkml:trace>
  <inkml:trace contextRef="#ctx0" brushRef="#br0" timeOffset="72256.78">8116 13989 9129 0,'0'0'6154'0,"0"0"-4690"16,0 0 625-16,0 0-249 0,0 0-576 15,0 0-584-15,4-10-328 16,0 10-120-16,-4 7-136 16,0 9-96-16,0 5 153 0,0 15 319 31,0 5-128-15,0 6-48-16,0 4-8 15,0 0-48-15,0 0-8 0,0-7-40 16,0 1-88-16,0-7-88 0,0-10 64 15,0-6-32-15,0-6-40 16,0-6-8 0,0-6-40-16,0-4-232 15,0 0-160-15,0 0-240 0,0-10-264 16,0-3-761-16,-4-6-4160 0</inkml:trace>
  <inkml:trace contextRef="#ctx0" brushRef="#br0" timeOffset="72688.95">7976 13953 5129 0,'0'0'8545'16,"0"0"-6152"0,0 0-441-16,0 0-63 15,0 0-521-15,0 0-704 0,0 0-352 16,0 0-136-16,88-6-40 0,-41 6-40 16,1 0-48-16,-4 0-48 0,-4 0 0 31,-8 0-688-31,-9 0-1104 15,-14 11 23-15,-9-3-2439 16,0 3-2274-16</inkml:trace>
  <inkml:trace contextRef="#ctx0" brushRef="#br0" timeOffset="72927.2">7860 14643 5705 0,'0'0'9370'15,"0"0"-6714"-15,0 0-1463 0,0 0 95 16,96 0 0-16,-52-3-528 16,12-1-448-16,-1 4-88 0,1 0-224 15,-4 0-96-15,4 0-1000 16,-16-3-3081-16,-12-6-5417 0</inkml:trace>
  <inkml:trace contextRef="#ctx0" brushRef="#br0" timeOffset="75279.64">8809 12687 9818 0,'0'0'3056'15,"0"0"-1215"-15,0 0-369 16,0 0-232-16,0 0-472 0,0 0-568 0,-24 6-104 15,4 13 0 1,4 1-24 0,1-1-72-16,6-1 8 15,5-1-8-15,0-6-64 0,4-4 64 16,0 0 32-16,0-4-24 0,12-3 0 0,0 0 97 16,4-3-89-16,-4-11 80 15,0 6-8-15,-8-5 32 31,0 3 192-31,-4 4 40 0,0-1 272 16,0 7-136-16,0-6-312 16,0 3-48-16,0 0-40 15,-4-4-16-15,4 1-16 0,-4 3-8 16,4 0-48-16,-8 3-96 31,-8 3-1584-31,0 13-2873 16,-4 0-4537-16</inkml:trace>
  <inkml:trace contextRef="#ctx0" brushRef="#br0" timeOffset="76313.33">8642 14065 600 0,'0'0'9762'15,"0"0"-7618"-15,0 0-167 32,0 0 23-32,0 0-288 0,0 0-671 15,0 0-281-15,0-25-224 0,0 25-224 16,0 0-312-16,-9 0-40 0,5 6 32 16,-3 0 0-16,3 4-40 0,4-1-216 31,0-3-168-31,0-2-40 0,0-1-96 15,0 0 223-15,0-3 345 16,4 0 201-16,3-3 39 16,1-4-80-1,1-5 248-15,-5 2 112 0,-1-2-80 16,-3 5 16 0,0-2-48-1,0 5-88-15,-3 4-320 0,-5 0-8 0,-9 0-224 16,-7 20-728-16,5-4-1489 15,3 2-4016-15</inkml:trace>
  <inkml:trace contextRef="#ctx0" brushRef="#br0" timeOffset="76636.2">8562 14383 1192 0,'0'0'7377'0,"0"0"-5368"15,0 0-49-15,0 0-127 16,0 0-473-16,0 0-592 0,0 0-328 16,0 66-264-16,4-60-72 15,-1-6 16 1,10 0 256-16,-5 0 96 0,-4-6 161 15,3-7 87-15,-3-2 280 0,1-1-144 16,-5 0-152-16,0 4-272 16,0 1-256-16,0 5-176 0,-5 4-176 47,-6-3-1016-47,-1 3-2473 15,-1-2-6113-15</inkml:trace>
  <inkml:trace contextRef="#ctx0" brushRef="#br0" timeOffset="77400.44">8820 13081 144 0,'0'0'9882'0,"0"0"-7994"16,0 0-592-16,0 0 273 0,0 0-505 15,0 0-648 1,0 0-168-16,-59 22 120 16,47-3 0-16,8-2-16 15,-4 2-200-15,8-5-96 0,0 0-56 16,0-5-40-16,0-2 40 15,12-5 72-15,0-2 344 0,4 0 24 16,-1 0-215 0,-2-9-1-16,-2-3-32 15,-2-7 304-15,-5 2 88 0,-4 2-128 16,0 2-208-16,0 6-248 16,0 4-40-16,-4 3-1360 0,-1 7-3361 15,-2 2-3281-15</inkml:trace>
  <inkml:trace contextRef="#ctx0" brushRef="#br0" timeOffset="104404.45">20116 7128 2600 0,'0'0'1568'16,"0"0"1257"-1,0 0-1649-15,0 0 281 16,0 0 31-16,0 0-192 15,0 0-80 1,17-36-295-16,-17 36-313 16,0 0-320-16,0 7-288 0,0 16-160 15,-4 18 96-15,-1 31 64 32,-3 27 88-32,4 16 0 15,4 2-40-15,8 3-40 0,8 1 136 16,9 6-88-16,1 7 24 0,-1 8-16 0,-1-5-64 15,-4-4 16-15,-12-9 40 0,-4-13 0 32,-4-6 8-32,0-7-64 15,-12-9 8-15,-1-20 0 0,6-11 8 16,3-13-8-16,0-11-8 16,0 2-360-1,4-2-1264-15,0-5-1369 16,0-20-3993-16</inkml:trace>
  <inkml:trace contextRef="#ctx0" brushRef="#br0" timeOffset="104905.64">19049 8480 4552 0,'0'0'1153'0,"0"0"-201"15,0 0-120-15,0 0 568 0,-24-4-127 0,39 4 215 16,21 0-504-16,28 0 144 16,40 4-23-16,59 6-265 15,44-1-152 1,33 4 80-16,18-7 24 15,1-6-144-15,16 0-215 0,12-6-209 16,0-7-96-16,-16-3-120 16,-32 7-8-16,-48 6 0 15,-63 0-96-15,-53-1-16 0,-43 2-80 16,-20 2-425 0,-12-5-575-1,-7 5-1624-15,-66 0 287 0,2 0 65 16,-5 0-3634-16</inkml:trace>
  <inkml:trace contextRef="#ctx0" brushRef="#br0" timeOffset="105522.76">20215 8560 1776 0,'0'0'5049'0,"0"0"-2480"16,0 0-1849-16,0 0-600 15,0 0 176-15,0 0 528 0,-91 69 24 16,36-30-16-16,-18 14 72 31,-26 23 25-31,-28 20-137 0,-13 12-160 16,1 3 64-1,15-6 24-15,16-4-8 16,13-2-263-16,7-7-137 0,13-7-128 16,19-17-112-16,12-18-8 15,16-9-8-15,12-6-56 16,1 1-304-16,2-5-673 16,22-12-1183-16,14-12-1705 15,13-7-2216-15</inkml:trace>
  <inkml:trace contextRef="#ctx0" brushRef="#br0" timeOffset="106008.36">20312 8575 2896 0,'0'0'4969'15,"0"0"-3889"-15,0 0-591 0,0 0-257 32,-28 76 160-32,32-37 520 15,20 9 216-15,19 15-208 0,25 23 40 0,27 15 161 16,17 14-49-16,4-5-264 0,-5-5-176 15,-19-13-240-15,-16-19-168 16,-25-19-144 0,-19-19 16-16,-8-13-96 15,-4 1-528-15,0-4-344 16,-8-6 264-16,-8-11 40 0,-4-4-336 0,-11-18-649 16,-6-8-1575-16</inkml:trace>
  <inkml:trace contextRef="#ctx0" brushRef="#br0" timeOffset="106525.2">20331 8490 6433 0,'0'0'3921'0,"0"0"-2657"0,0 0-288 16,0 0-8-16,0 0-71 15,116-77-33 1,-69 36-88-16,30-9-248 15,22-21-160-15,32-14-160 16,9-7-128-16,-16 9-72 0,-37 23 56 16,-39 25-56-16,-24 10 88 15,-4 6-96-15,-16 5-64 0,-4 8-1008 16,-68 12-1513-16,1 13-31 16,-13 4-4066-16</inkml:trace>
  <inkml:trace contextRef="#ctx0" brushRef="#br0" timeOffset="107057.67">19937 8515 880 0,'0'0'7697'16,"0"0"-5424"-16,0 0-1209 0,0 0-224 31,0 0-312-31,0 0 273 16,-24-83-193-16,8 45 160 15,-16-22-336-15,-11-23-72 0,-26-27-64 0,-18-18 16 16,-13-2 32-16,-3 3 128 15,11 23 144-15,21 21-119 16,11 20 95-16,12 24-200 16,12 8-152-16,-3 2-120 15,3 0-120-15,-1 7 0 16,18 9-8 0,6 13-272-16,9 0-1393 15,4 16-319-15,0 10-120 31,17 21-353-31,7-1-2176 0,-5-13-2080 0</inkml:trace>
  <inkml:trace contextRef="#ctx0" brushRef="#br0" timeOffset="107790.61">20176 8883 6601 0,'0'0'2817'0,"0"0"-1761"0,0 0-264 16,-92 70-40-16,57-38-248 15,-5 9 8 1,-1 7 8-1,-14 19-88-15,-13 35 49 0,-15 15-49 16,-9 6 72-16,8-7-312 0,17-39-16 0,22-22-24 31,14-14-48-31,3-2-96 16,1-4 80-16,-1 2-88 16,0-2-272-16,11-13-736 0,17-18-801 15,0-4-2456-15,0-4-2784 0</inkml:trace>
  <inkml:trace contextRef="#ctx0" brushRef="#br0" timeOffset="108398.58">20479 8912 1840 0,'0'0'2768'0,"0"0"-527"0,107 60-737 15,-19-12-71-15,24 19 87 16,15 6-184-1,-3 3-296-15,-12-9-375 0,-17-7-305 16,-16-10-144-16,-15-12-136 16,-16-8-24-16,-8-12-8 15,0 5-48-15,-4-5-224 0,0-1-697 16,-12-5-655-16,-9-12-592 31,-11 0-2105-31,-4 0-1648 0</inkml:trace>
  <inkml:trace contextRef="#ctx0" brushRef="#br0" timeOffset="110318.81">20778 7128 5601 0,'0'0'3272'31,"0"0"-1695"-31,0 0-393 16,0 0-232-16,0 0 288 0,0 0-119 16,-16-32-441-16,8 32-384 15,0 0-296-15,-4 10 0 0,-4 6 0 16,0-2-64-16,4 6 64 16,4-1 0-16,4-3 0 15,0-3 0-15,4-4-328 16,0-3-200-16,0-6 200 0,0 0 88 15,8 0 240-15,-4-12 0 16,0-7-64 0,0-3-120-16,-4 3-65 15,0 0 121-15,0 2 48 0,0 12 80 16,-8 2 152-16,4 3-152 0,-8 0-48 16,4 12 48-16,-3 7 104 15,6 0-40-15,-3 3-7 0,8 0-49 16,0-2-8-1,0-5 24-15,0-2-24 32,0-6-8-32,8-5 8 0,1-2 0 15,2-5 8-15,-3-12 40 16,0-5 8-16,0-3-8 0,0 3 232 16,-8-5 96-16,0 13 208 31,0 3-144-31,0 9-440 15,0 2-24-15,-12 22-632 0,-4 3-472 0,1 1-2801 0</inkml:trace>
  <inkml:trace contextRef="#ctx0" brushRef="#br0" timeOffset="115261.91">9570 5242 6633 0,'0'0'4233'0,"0"0"-3345"16,0-4-504-16,0 4-224 0,0 0 64 16,0 0 120-1,0 0-96-15,4 0-64 31,0 0-56-15,0 4-56-16,-1 5-72 0,6 7-16 0,-5 1 16 16,-4 2 0-16,0-1 48 15,4 1 8-15,0-6 0 0,0-5-40 16,3-1 40-16,2-7 24 16,10 0 144-16,5 0 945 15,12-15-553-15,4-7-304 0,8-6-136 16,4-8-120-16,3 1 16 15,-3-3-72-15,-7 5 8 16,-10 8-8 15,-15 10 8-31,-4 5-8 16,-16 4-560-16,0 6-944 0,0 0-817 16,-12 12 777-16,-4 2-921 15,0-5-2760-15</inkml:trace>
  <inkml:trace contextRef="#ctx0" brushRef="#br0" timeOffset="119071.28">22335 6766 624 0,'0'0'120'16,"0"0"1216"-16,0 0 960 0,0 0-1279 16,0-3-105-16,0-4-8 15,0 4 136-15,0-3-72 32,0 0 97-17,0 6-329-15,-7-5-352 0,3 5-40 16,-4 0-216-16,-1 0 0 15,-2 5 32-15,-6 4-88 0,6 4 32 16,-1-1-24-16,0 4-72 0,8 3 0 16,0 0 0-16,4-3 56 15,0 0-56 1,0 0 56-16,16-4-16 16,4-5 48-16,0 0-96 0,4-4-280 15,-5-3 72-15,2-3 160 16,-10-14 48-16,2-2 0 15,-6-3 8-15,-7 3 184 0,0-3 8 32,0 3 0-32,0 6 16 15,-7 4 136-15,-6 2-192 16,-2 7-96-16,2 0-56 0,-2 3-8 16,2 10-8-16,2 3 8 31,-1 3 48-31,8 0-48 0,-1 0 0 15,5-3 0-15,0-4-72 0,9-1-168 16,3-9 176-16,-1-2-24 0,2 0 72 16,-6-2 16-16,1-12 8 0,-8-4 96 15,0-2 256-15,0 1-64 16,-4 0 81 0,-7 7 87-16,3 2 8 15,-5 7-368-15,6 3-104 0,-1 0-192 16,-1 13 16-16,9 9-616 15,0-3-617-15,9-4-2608 0</inkml:trace>
  <inkml:trace contextRef="#ctx0" brushRef="#br0" timeOffset="123967.89">23359 9992 9874 0,'0'0'2520'0,"0"0"-1640"16,0 0-472-16,0 0 17 0,-8 0-89 0,4 2-264 31,1 3-16-31,-1 3 40 16,-4-4-24-16,8 2-72 15,0-3-88-15,0 1 88 0,0-4 160 16,0 0 336-16,8 0 8 0,-4 0 56 16,3-4-160-16,1-5-392 15,-3-1 344 1,-5 1 232-16,0 2-184 15,0 4-104-15,0 0 0 0,-9 3-296 16,5 0-40-16,-7 9 40 16,7 4-48-16,0-1-24 0,4 1 64 0,0-7-40 31,4 1 48-31,4-3 144 16,12-4 129-16,-5-4-9 0,-2-9-40 15,-2-2-80-15,-3-4 168 16,-4 2-136-16,-4 5-168 0,0 6-8 15,-23 6-1505-15,-1 0-2759 32,0 9-5803-32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26T13:57:49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12164 4572 5145 0,'0'0'5361'15,"0"0"-3665"-15,0 0 16 0,0 0-199 32,3 0-185-32,-3 0-176 15,0 0-335-15,0 0-273 0,0 0-136 16,4 0-160-1,-4 0-32-15,0 0-72 16,0 0-24-16,0-4 56 0,0 2 88 16,0-5 32-1,0-5-200 1,-7-1-96-16,-1-7-8 16,-1-5 8-16,-10 0 0 0,3-7 0 0,-4 3 0 15,-4 1 0-15,4-1-184 0,-4 14 48 16,1 1-48-16,-2 11 96 31,1 3 80-31,-4 0-48 16,0 20-40-16,-3 7-16 0,3 8 64 15,4 7-24-15,4 6 64 0,9 2 8 16,2 2 0-16,9-8 0 0,0 1-112 0,9-8 8 16,10-4-184-16,1-8-80 31,8-9-128-31,4-10 151 0,0-6 193 15,3-3 144-15,1-20 8 16,-4-9 64-16,-4-6-8 0,0-9 8 16,-4-7 16-1,-8-3-32 1,0 6 33 0,-8 7 95-16,-4 9 168 15,-1 9 72-15,-3 13 120 0,0 10-104 0,0 3-432 16,0 0-248-1,-3 14-136-15,-5 11 256 0,0 6 120 0,-4 10 8 32,8 1 0-32,0 3 0 15,4-4 8-15,4 0-8 0,12-5 16 16,0-3-8-16,4-10-8 16,4-4-88-16,-1-6-88 0,-3-10-16 15,1-3 64-15,-2 0 40 31,-7-9-40-31,0-15-441 16,-4-4-1015-16,0 3-1401 0,-8 0-2688 16</inkml:trace>
  <inkml:trace contextRef="#ctx0" brushRef="#br0" timeOffset="1354.95">12658 4486 9954 0,'0'0'2816'0,"0"0"-823"0,0 0-401 15,0 0-280 1,0 0-368 0,0 0-359-16,4-7-113 15,12 7-80-15,12-2-264 0,4 2-112 16,3-4-16 0,5 4-40-16,-8 0-472 0,0 0-489 0,-8 0-543 15,-9 0-1128 1,-2 0-1201-1,-9 4-1984-15</inkml:trace>
  <inkml:trace contextRef="#ctx0" brushRef="#br0" timeOffset="1527.97">12602 4642 6633 0,'0'0'2977'16,"0"0"-889"-16,0 0-592 15,0 0-151-15,87 3-393 0,-43-6-368 16,0-1-360-16,20 4-224 31,-17 0-1912-31,-2-3-3097 0</inkml:trace>
  <inkml:trace contextRef="#ctx0" brushRef="#br0" timeOffset="2553.67">14096 3677 8961 0,'0'0'1961'16,"0"0"-585"-16,0 0-816 16,0 0-312-16,0 0-16 0,0 0-184 31,0 0-48-31,-56-32 56 15,28 32-48-15,-4 0-8 0,-3 0 72 16,-1 0 56-16,-4 0 24 16,4 3 8-16,4 0-31 0,4 0-81 15,13 0-48-15,-2 0 0 16,9 1-80-16,5 5-1 31,-1-3 81-31,0 4 0 0,-1 3-40 16,1-1 40-16,4 8 105 0,-4-2 63 15,4 5 32-15,-4 3 80 16,4-1 56-16,0 0 56 0,0 8 48 0,0-3-64 31,0 5-176-31,0 0-24 16,0-3 72 0,4 3-64-16,0 0-40 0,0 0 24 0,-4 0-8 15,0 0 48 1,0 3-80-16,0 3-24 0,0-2-8 0,-4 1-24 31,0 2 80-31,-7 5 24 16,7 1 97-16,-5 2-9 15,5 2-40-15,1-2-8 0,-5 4-16 16,4-4-128-16,0 9 8 0,-5 1 8 16,6 0 32-16,-1 4 8 15,-4-1-80 1,4-2-40-1,0-9 40-15,-1 3-32 0,5-4-8 16,-3-1 8-16,3 1-8 16,-4 4 56-16,0-1-16 0,4 0-40 31,0-4 72-31,0 1 40 0,0 1-8 16,0-5-32-16,0 0-8 0,0-3 16 15,8-2-80-15,-5 3 72 16,2-4-32-16,3-3-40 0,0 3 40 15,-1-6-40 1,6 4 0 0,-1-2 64-16,8-5-72 15,8 0-32-15,11-4-432 0,37 1-504 16,-8-6-1025-16,3-11-3336 16</inkml:trace>
  <inkml:trace contextRef="#ctx0" brushRef="#br0" timeOffset="3703.73">14749 3679 1880 0,'0'0'2448'32,"0"0"625"-32,0 0-1161 15,0 0-119-15,0 0-545 16,0 0 56-16,0 0-495 0,0 0-113 0,12-50-328 15,8 44-208-15,4-1-88 16,1 4 0 0,6 0-72-1,-4 3 0-15,1 0 48 0,0 3-48 16,-7 7 0-16,-6 5-96 16,1 4 0-16,-12 3-64 0,0 11 16 15,-4 1 144-15,0 4 152 16,0 7 176-1,-8 3-64-15,1-1 72 0,-2 4 72 16,1-3 8 0,5-1-136-16,-1 0-32 0,-4 2-80 0,4-2 8 15,-5 7-8 1,2 0 0-16,-1 7 57 0,-5-1-121 0,2 0 48 31,-1 4 88-31,4-1 136 16,0-3-48-16,0 4-72 0,0-1-48 15,0 5 48-15,0 1 8 16,-4-2-160-16,4-1-40 16,0-5-56-16,0-5 40 15,1 2-40 1,-2-5 64-16,5 5-64 16,-4-4 8-16,4-1-8 0,4 2 64 15,-3-4-64-15,3-7 0 16,0 0 0-16,0-6 40 15,0 1 0-15,0-4 48 0,0 2-32 32,0-5 8-32,0 3 0 0,0-2-8 15,0-2-8-15,0-3 40 16,0 4-24-16,0 0 0 0,0 0-8 16,3 0-8-1,1-1 48 1,0 1-16-16,0 0-32 0,0-4-8 15,5 1 16-15,-6-1-56 16,1-6 8-16,-4 3-8 0,0-2 40 16,0-1-40-16,0 1 40 0,-4-5-48 31,-16 2 8-15,-8-1-16-16,-4-7-136 0,-7 1-560 0,-29-13-696 15,12 0-2361-15,4-2-4073 16</inkml:trace>
  <inkml:trace contextRef="#ctx0" brushRef="#br0" timeOffset="5143.54">14160 2463 5601 0,'0'0'4481'16,"0"0"-2481"-1,0 0 49 1,0 0-305-16,0 0-488 16,0 0-472-16,0-35-456 0,0 39-328 15,0 15-208-15,0 12 208 16,0 14 0-16,0 9 96 0,0 10-24 15,0 2 0 1,0 0-56 0,0 2 56-16,0-11-64 0,0-7 56 15,0-8-64-15,0-10-96 16,0-7-88-16,-4-12 8 0,4-4 56 16,0-6 72-16,-4-3 48 0,4 0 152 31,0-16 64-31,0-3-88 0,0-9-72 15,4-3 16 1,12-5-56-16,8-6-8 0,0 1-8 16,4 10 0-16,-5 9-8 15,1 8-144-15,0 14-144 0,0 0 72 16,-4 17 32-16,-4 11 40 16,-4 4 32-1,-4-1 8-15,-8 2 24 16,0-5-24-16,-8-2-8 15,-12-1 24-15,-4-3 0 0,-4 0-16 16,-8-6-152-16,1-3 256 16,3-7-32-1,0-3 40-15,8-3 112 16,4 0 224-16,8 0 8 0,3-9 224 16,9-7-136-1,0 0-168-15,0 0 8 0,0 3-103 0,0 4-121 16,0 6-48-1,0 3-64-15,0 0-1553 0,0 7-919 16,5 18 847 0,3-6-1279-16,4 0-3466 0</inkml:trace>
  <inkml:trace contextRef="#ctx0" brushRef="#br0" timeOffset="5566.49">14610 2821 8313 0,'0'0'2193'0,"0"0"-313"15,0 0-248-15,0 0-495 0,0 0-313 32,0 0-288-32,0 0-536 15,-12-50-240-15,-8 79 120 0,0 9 104 16,-8 6 8-16,8-3 0 15,1-1 8-15,6-7 0 32,10-6-72-32,3-5-360 0,0-10 152 0,16-5 280 15,3-7 48 1,9 0-48-16,0-16-216 0,0-9 216 16,0-7 8-16,-9-7 40 15,2 1 280-15,-10-6 136 16,-2 2-16-16,-5 10 72 15,0 13 288-15,-4 17-328 16,0 4-480-16,0 24-264 0,-8 9 184 16,-5 9 80-1,10 1-8-15,-1-7-272 0,4 0-600 0,0-9-752 32,24-1-801-32,0-12-799 15,4-3-1313-15</inkml:trace>
  <inkml:trace contextRef="#ctx0" brushRef="#br0" timeOffset="6029.5">15104 2724 3368 0,'0'0'2913'31,"0"0"-433"-31,4-73-79 16,-4 50-537-16,-12 5-463 15,-4 8-633-15,-8 10-352 0,-8 0-232 16,1 16-56-16,-5 16 0 15,-1 9 8-15,5 7 24 0,9 3-104 32,11-1-48-32,4-2 0 15,8-7-8-15,0-10 0 0,12-5-40 0,8-7-384 16,12-9 176 0,3-10 112-16,1 0 136 0,5-13 80 0,-2-12-24 15,-3-20 312 1,0-28 296-16,-5-28 200 15,-6-14-296 1,-9 4-216-16,-12 13 25 16,-4 18 39-16,0 17 136 0,0 19 208 15,0 15 112-15,0 20-432 0,0 5 96 16,0 4-536 0,0 13-120-16,-4 22-80 31,-5 25 144-31,5 23 48 15,4 27 16-15,0 7 24 0,0-1 16 16,4-12-48-16,-4-15-816 16,0-25-1560-16,0-23-5186 0</inkml:trace>
  <inkml:trace contextRef="#ctx0" brushRef="#br0" timeOffset="7035.24">14248 3963 4761 0,'0'0'4873'0,"0"0"-2913"0,0 0-544 16,0 0-752-16,0 0-568 31,0 0-88-31,0 0 0 0,-24 15 48 16,20-5-40-16,4-4-16 15,0 1 136-15,0-5 9 0,0-2-17 16,11 0 80 0,1-7-24-16,0-1-64 0,0-9 8 31,-8 5 0-31,1-1 0 0,-5 7 352 16,0 0 104-16,0 6-584 0,0 0-112 0,-5 6 112 15,-3 7-88 1,0-1 88-16,5 1 0 0,3 0 0 0,0-8 0 31,0 0-48-31,0-5-96 16,0 2-336-1,-9 2-905-15,1 2-1671 0,-3 0-3522 0</inkml:trace>
  <inkml:trace contextRef="#ctx0" brushRef="#br0" timeOffset="7387.29">14172 4356 2904 0,'0'0'7938'16,"0"0"-6698"-16,0 0-1120 15,0 0-120-15,0 0 120 0,0 22 8 16,0-16-56-16,0 1 16 31,0-4 40-31,7-3 176 0,2 0 713 16,3-3-385-16,-5-6-280 16,6-7 680-16,-9-1 424 0,-4 2-151 15,0 2-225-15,0 6-408 16,-4 4-672-16,-9 3-232 15,-2 0 216 1,-2 17-528-16,2 23-729 16,2-5-1679-16,10 0-2969 0</inkml:trace>
  <inkml:trace contextRef="#ctx0" brushRef="#br0" timeOffset="7779.78">14136 4978 10986 0,'0'0'4521'0,"0"0"-2993"0,0 0-464 15,0 0-536 1,0 0-415-16,0 0-113 0,0 0-217 15,0 19-279-15,8-6-400 32,8-7-440-32,3 1 160 15,2-4-153-15,-1-3 361 0,-1 0 768 0,-10-6 200 16,-5-4 1104-16,-4 1 961 16,0-1-313-16,-4 4-640 15,-5 6-864-15,-3 0-248 16,1 3-184-1,2 12 24-15,5 8-168 0,4-1-496 16,0 0-112-16,17 0-568 16,-2-9 735-16,2-4-887 0,-14-9-2361 15</inkml:trace>
  <inkml:trace contextRef="#ctx0" brushRef="#br0" timeOffset="8443.67">11690 3921 11026 0,'0'0'3201'0,"0"0"-657"15,0 0-1256-15,0 0-415 0,0 0-41 0,0 0 0 16,0 0-440-1,107-7-272 1,-47 5-48-16,0 2-56 16,-1 0-16-16,-3 0-136 15,-12 0-600-15,-12 0-464 0,-16 0-553 16,-4 0-535-16,-12-14 567 16,-8 2-1207-16,-5-4-3922 15</inkml:trace>
  <inkml:trace contextRef="#ctx0" brushRef="#br0" timeOffset="8675.39">12032 3702 7281 0,'0'0'2737'16,"0"0"-137"-16,0 0 41 15,0 0-793 1,0 0-792-16,0 0-824 0,0 0-232 16,4 15-208-16,8 5 208 15,4 6 48-15,12 5-40 0,0-2 48 16,-1-1 16 15,1 0-72-31,0-2-192 16,-15-7 48-16,-2-3 24 0,-11 3-88 15,0 0 40-15,-24 4 72 16,-19 11-80-16,7-2-1280 16,-1-7-2809-16</inkml:trace>
  <inkml:trace contextRef="#ctx0" brushRef="#br0" timeOffset="11983.47">18252 2810 8449 0,'0'0'2121'0,"0"0"-297"16,0 0 89-16,0 0-257 0,-4-47-272 16,4 47-248-16,0 0-311 31,0 0-417-31,0 8-408 0,-5 15-336 15,1 15 240-15,1 9 96 16,-1 4 8-16,4 7 0 0,0-8-8 0,4-2-168 16,12-7-345-16,-1-10-135 0,6-12 152 31,3-5 112-31,-1-14 176 16,1-7 208-16,4-19 48 0,4-5 40 15,-4-10-24-15,-4-7 272 31,-5 4 192-31,2 2-32 0,-14 4-47 16,6 13-9-16,-9 9 16 0,0 13-432 16,-1 3-24-16,1 22-432 15,4 13 312 1,1 7 120-16,2 5-8 16,6 1-320-16,-2-7-185 15,1-6 17-15,0-12 128 0,0-11 232 0,-4-10 136 31,-1-2 192-31,-2-8 104 0,3-21-40 16,0-3 264-16,-4-9 65 31,-4 0-113-31,0-3-136 16,-4 2-120-16,0 4-56 16,0 6-16-16,-4 13-144 0,0 16-184 15,0 3-1480-15,-5 22-33 16,9 12-255-16,0 18-561 0,17-8-1512 15,3-9-1056-15</inkml:trace>
  <inkml:trace contextRef="#ctx0" brushRef="#br0" timeOffset="12315.45">19113 2996 7785 0,'0'0'2689'0,"0"0"-321"15,0 0-335-15,0 0-497 16,0 0-680-16,0 0-592 0,-28-44-264 15,7 67-104 1,1 5 32-16,1 4 72 0,2 9 0 16,14-3 0-16,3-3-432 15,0-2-416-15,16-8-144 16,3-6 216-16,9-13 191 0,0-6 385 16,-4 0 136-16,0-16 64 15,-4-9 96-15,-8-8 697 0,-8-2 375 31,-4 1-240-31,-4-1-224 16,-8 7-208-16,-8 5-456 16,0 8-40-16,4 4-8 15,4 11-760-15,5 0-1680 0,7 11-385 32,0-3-1616-32</inkml:trace>
  <inkml:trace contextRef="#ctx0" brushRef="#br0" timeOffset="12622.7">19547 2921 7721 0,'0'0'2841'0,"0"0"-673"15,0 0-904-15,0 0-927 32,0 0-33-32,0 0-200 15,-84 35 48-15,60-7-48 0,4 4-40 16,12 3 64-16,0-4-120 31,8 1-8-31,0-9-96 0,8-4-352 16,0-6 112-16,-4-11 304 15,0-2 32-15,0 0 1024 0,-4-15-336 0,0-8 624 16,-16-5-400-16,-8-1-528 0,0-2-71 31,-4 2-241-31,8 7-72 0,5 5 0 16,11 11-761-16,4 6-1367 15,36 0-3177-15,7 11 2328 16,5-2-3544 0</inkml:trace>
  <inkml:trace contextRef="#ctx0" brushRef="#br0" timeOffset="12885.69">19725 2975 720 0,'0'0'9442'16,"0"0"-5561"-16,0 0-1497 15,0 0-896-15,0 0-559 16,0 0-505-16,0 0-424 15,-4-35-160-15,-3 58 80 0,3 5-96 32,4 4 39-32,0 9-143 15,15 0-280-15,13 0-96 0,-4-3-128 16,4-6 160-16,-11-7 336 16,-6-9 208-16,-11-3-24 0,0-7-88 0,-11-3 192 15,-17-3 976 1,-4 0-40-16,-5 0-528 15,5 0-224-15,9-3-184 0,7-6-632 16,16-10-1192-16,0 3-1281 16,16-3-6217-16</inkml:trace>
  <inkml:trace contextRef="#ctx0" brushRef="#br0" timeOffset="13070.56">20037 2765 11778 0,'0'0'2641'0,"0"0"423"15,0 0-1095-15,0 0-857 16,0 0-1112-16,0 0-296 0,12 56 232 31,-16-1 64-31,-4 9 144 16,8-4-136-16,0 0-8 0,0-9-608 16,4-4-697-16,7-5-1063 15,2-13-849-15,-13-17-1736 0</inkml:trace>
  <inkml:trace contextRef="#ctx0" brushRef="#br0" timeOffset="13239.82">19909 2914 6425 0,'0'0'2488'0,"0"0"-1079"0,0 0-609 16,128 0 680-16,-64 0-120 31,7 7-351-31,-3 2-473 15,-1 1-272-15,-7-1-264 0,-19 5-1328 0,-22-8-5170 16</inkml:trace>
  <inkml:trace contextRef="#ctx0" brushRef="#br0" timeOffset="14658.9">18782 3759 7329 0,'0'0'2809'15,"0"0"-1209"-15,0 0 56 0,0 0-199 32,0 0-385-32,0 0-304 0,7-10-600 15,-14 10-168-15,-14 0 0 0,-10 0 80 16,-5 0 40-16,-8 3-64 15,0 4-40-15,5-1 40 0,3 4-56 16,4-1 0 0,12 1-88-1,3 3-48-15,10 3 16 0,3-1-8 0,4 1 64 16,0 7 64-16,0-5 88 16,4 1-8-16,-1 4-72 15,6-1 104-15,-1 1 72 0,-8-2 64 31,4 5 40-31,-4-1 40 16,4 0-40-16,-4 8-56 16,0 1 9-16,3 2-57 0,-3 1 80 15,4 4-72-15,1 1-72 16,-1-2-8-16,0 2 0 16,0-3-8-1,0 2 16-15,-4-7 0 16,3 4-16-16,-3-6 16 0,4 3 0 15,-4 0-16-15,0-3-8 0,0 3-88 16,0 0 0-16,0 0 0 16,0 3 40-16,0-3-40 15,0 1 0 1,0 1 0-16,0 1 0 16,-4-3 8-16,4 0-8 0,0 0-8 0,0-1 48 31,-3-4-40-31,3-2-8 15,-4 1 0-15,4-4 8 0,-4 0-8 32,4 1 8-32,0-3 0 15,-4-2 0-15,4 2 8 0,0-4-16 16,0 2 16-16,0-1-8 16,-4 5 8-16,4-3-8 0,-5 4 40 0,5-3-32 15,-4 2 0-15,4-3-8 0,-3 0 56 31,-1 3-56-31,4 0 40 0,-4 1-40 16,4-1 0-16,-4 5 8 16,4-5-8-16,-4 6 0 15,4-3 40-15,0-2-40 0,0 2 8 0,0 1 56 16,0-3-24 0,8-5-40-1,0 3 64-15,4-6-56 0,4 5 40 16,4-8 0-16,3 4 8 0,5 0-64 15,9-3 0-15,2 0-128 16,8-3-360 15,34-4-488-31,-14-2-1305 16,-7-7-4000-16</inkml:trace>
  <inkml:trace contextRef="#ctx0" brushRef="#br0" timeOffset="15645.75">19845 3838 4400 0,'0'0'3961'0,"0"0"-2192"15,0 0-153-15,0 0-104 16,0 0 17-16,0-35-401 16,9 33-168-16,-2-3-608 15,5 5-336-15,8-2 72 16,4 2-136-16,4 0 120 0,8 0-144 15,-4 7 72-15,0-1-88 16,-8 0 24-16,-5 4 16 0,-6-1-136 31,-9 7-32-31,-4 0-8 0,0 12 224 16,0 1 112-16,0 6 248 0,0 3 64 16,0 6-24-16,-4 2-32 15,4 0-80 1,-4 6 8-16,4-2 81 15,0 4-65 1,-5-4-8-16,5 5-64 16,0 2-64-16,0 0-40 0,-4 4 16 15,4 2-32-15,-4 0 48 16,0 1-40-16,1 0 112 16,3 2-72-16,-4 1-48 0,4 0 8 15,0-3 16-15,0-8 8 16,0-2-56-16,0-3 0 15,0 0 24-15,0 0-48 16,0-1 72-16,0 4-88 0,0-2-40 16,4-2-8-16,3 4 56 15,-3-7-56 17,5 2 8-32,-5-9-8 15,0 2-8-15,-1-7 8 0,-3-4 0 16,0-5-8-16,0-5 0 0,0 3 0 15,-7-6-80-15,-10-2-216 16,-7 0-576-16,-31-7-536 16,7-5-3369-16,-8-4-4897 0</inkml:trace>
  <inkml:trace contextRef="#ctx0" brushRef="#br0" timeOffset="16209.49">19383 3953 4809 0,'0'0'4761'15,"0"0"-2929"-15,0 0-688 16,0 0-720-16,0 0-288 16,0 0 120-16,-23 31-64 0,18-14-64 15,5-2-128-15,0-5 8 0,0-1 88 31,9-2-16-31,6-4 297 16,5-3 159-16,-4 0-112 0,0-3-136 16,-4-10 24-16,-4 0 360 0,-8 0 40 15,0 1-208-15,0 3-504 16,-12 9-224 0,-12 0-1080-16,-12 31-865 15,8 1-263-15,5 2-3001 16</inkml:trace>
  <inkml:trace contextRef="#ctx0" brushRef="#br0" timeOffset="16494.61">19308 4366 7521 0,'0'0'2457'15,"0"0"-809"-15,0 0-752 16,0 0-408-1,0 0-296-15,0 0-144 16,0 0-48-16,0 0 16 16,24 22-8-16,-24-19 72 0,4 0-64 15,-1-3-8-15,-3 0 112 16,8 0 64-16,-4-10-8 0,-4-6 561 16,4 4 239-1,-4-2 16-15,0 6-712 16,-8 8-280-16,-7 0-8 15,-6 0-696-15,-3 27-1056 0,5 3-513 16,3-5-3328-16</inkml:trace>
  <inkml:trace contextRef="#ctx0" brushRef="#br0" timeOffset="16815.41">19328 4784 1720 0,'0'0'4481'0,"0"0"-2353"0,0 0-703 0,0 0-409 16,0 0-16-16,0 0-80 16,-13 13-256-16,13-13-80 0,8 0 161 31,5-3-481-31,-2-7-136 15,2 4-48-15,-9-4 104 0,-1 1 944 16,-3 6-48 0,0 0-400-16,0 3-680 0,-12 0-648 15,-20 8-304-15,5 12-1528 32,-1-4-2730-32</inkml:trace>
  <inkml:trace contextRef="#ctx0" brushRef="#br0" timeOffset="17015.9">19399 5385 10058 0,'0'0'2960'0,"0"0"-807"31,0 0-1353-31,0 0-792 0,0 0-8 16,0 0-224-16,0 0-1224 15,4 79-2809-15</inkml:trace>
  <inkml:trace contextRef="#ctx0" brushRef="#br0" timeOffset="17169.53">19391 5717 9762 0,'0'0'3192'0,"0"0"-1423"16,0 0-1233-16,0 0-440 16,0 0-96-16,0 0-832 31,24 93-2129-15,-24-68-6945-16</inkml:trace>
  <inkml:trace contextRef="#ctx0" brushRef="#br0" timeOffset="17285.4">19379 6048 12162 0,'0'0'4745'0,"0"0"-2752"0,0 0-905 15,0 0-1088-15,0 0-304 16,0 0-3465-16,0 0-10914 0</inkml:trace>
  <inkml:trace contextRef="#ctx0" brushRef="#br0" timeOffset="18254.56">17435 4528 9642 0,'0'0'2344'0,"0"0"329"16,0 0-161-16,0 0-703 0,0 0-553 15,0 0-704-15,0 0-552 31,0 0-264-31,4 6 40 0,-4 32 224 0,0 6 0 16,0 7 48-16,0 6-40 16,0 0 0-16,0 0-8 0,0-6 0 15,0-6-456-15,0-7-232 16,0-13-57 0,0-6-239-1,0-12 136-15,7-7 96 16,6 0 528-16,7-16 224 15,7-10 8-15,1 1 88 16,13 0-88-16,-6 3 264 0,1 9-152 16,-4 9-112-16,-8 4-8 31,-5 6-80-31,-10 17-24 0,-9 3 8 16,0 2-232-16,-13 4 312 0,-15-1 16 0,-7 1 176 15,-9-6-80-15,-4-5 24 16,-3-4-120-16,-21-4-464 0,20-10-1873 31,4-3-3240-31</inkml:trace>
  <inkml:trace contextRef="#ctx0" brushRef="#br0" timeOffset="18570.9">17356 4238 8937 0,'0'0'3041'16,"0"0"-576"-16,0 0-361 15,0 0-1232-15,0 0-424 0,51-9-328 0,-3 9-64 0,8 6-56 32,4 4 0-32,-1-1-536 15,-7 1-792-15,-13-4-488 0,-7-3-9 16,-15-3-311-16,-14 0-465 16,-3-9-2600-16</inkml:trace>
  <inkml:trace contextRef="#ctx0" brushRef="#br0" timeOffset="18793.55">17598 4182 4096 0,'0'0'5506'0,"0"0"-3330"0,0 0-880 0,0 0-512 31,0 0-255-31,0 0-281 0,104 14-40 16,-76 0-112-16,-5 2-96 15,-3 0 0-15,-7 2-72 16,-13 6-120-16,0 1-152 0,-20 2 15 16,-8 8 329-16,-16 13-408 15,8-10-1832-15,4-3-5290 16</inkml:trace>
  <inkml:trace contextRef="#ctx0" brushRef="#br0" timeOffset="19241.41">17964 4747 10474 0,'0'0'4265'0,"0"0"-2393"16,0 0-224-16,0 0-951 16,0 0-321-16,0 0-280 0,64-7-96 15,-32 7-72-15,5 0-633 0,-6 2-879 0,-3 9-504 31,-12-5-593-31,-8 3-1800 16,-8-5-2040-16</inkml:trace>
  <inkml:trace contextRef="#ctx0" brushRef="#br0" timeOffset="19379.41">17953 4857 2656 0,'0'0'2065'0,"0"0"999"0,0 0-399 15,0 0-841-15,80 13-512 16,-48-13-583-16,15 0-729 16,-11 0-216-16,-4 0-4497 0</inkml:trace>
  <inkml:trace contextRef="#ctx0" brushRef="#br0" timeOffset="43155.95">14263 3930 2536 0,'0'-2'5929'0,"0"2"-3928"16,0-7-737-1,0 3-320-15,0 1-96 16,-4 3 313-16,4-2-305 16,0-1-248-16,0 3-48 0,0 0-216 15,0 0-88-15,0 0-40 0,-4-4-16 16,1 4 48-16,-6 0-144 16,1 0 16-1,-3 0-112-15,-2 0 40 16,2 7-48-16,-1 2-8 0,3 7-56 0,5 0-16 15,4-1 16-15,0 1-136 16,4-4-96-16,17-1-64 0,-1-5 0 31,-5-3-176-31,5-3 224 16,-8 0 120-16,1-13 192 16,-10-6 152-1,-3-2 336-15,0-2 8 0,0 4-48 0,-7 3-112 16,-2 6-112-16,1 7-224 15,1 3-8 1,3 0-160-16,-1 17 40 16,1 2 24-16,4 2 8 15,0 1 96-15,0-2-120 16,9-8-176-16,-2 1-8 0,1-10 216 16,-4-3 88-16,-4 0 440 0,0-6 152 0,0-13-136 15,0 0 225 1,0 0-41-1,-8 0-384-15,1 3-256 16,-6 12-176-16,5 4-833 0,8 20-1535 16,0 8-1841-1,0-2-3201-15</inkml:trace>
  <inkml:trace contextRef="#ctx0" brushRef="#br0" timeOffset="44279.88">14291 3727 5673 0,'0'0'2368'0,"0"0"-903"16,0 0-97-16,0 0-160 0,0 0-216 31,0 0-144-31,-4-32-87 31,4 29-113-31,-4-3-144 0,4 2-320 16,-3 1-24-16,-1-3-40 0,-1 3-16 0,-3-3-104 16,-3 2 8-16,-2 4 24 31,-6-3-32-31,-1 3 0 15,-5 0 8-15,2 0 40 0,-1 0 24 16,0 7-16 0,0 2-8-16,5 0 48 0,-2 1-16 15,1 7 16-15,1-3-88 16,2 5-8 0,2 4 0-16,2 0 0 15,-2 5 0-15,6-6 0 0,-2 7 0 16,3-4 8-16,4 0 0 15,-1 0 0-15,1 1 64 0,-3-3-72 16,3-4 0-16,4 0-8 31,0 3 8-31,0-3-8 0,0-3 8 16,0 0 0-16,8-1 0 16,-1-2-16-16,10-1-8 0,-1 2-248 0,0-4 176 15,0-5-232-15,7 2 168 0,-3-3-112 31,4-2 184-31,1 2-80 0,2-4 48 16,-3 0 32-16,8 0-104 16,-8-6 32-16,4-5 56 0,-4-1 104 15,-1-1 16-15,1-5 56 16,-4-5 56 0,-4 2 152-1,0-6-32 1,-4-1 80-16,-4 0 32 0,0-5 160 0,0 5-16 15,-4-3-16-15,0 1 32 16,-4 2-175-16,0 6-41 0,3-4 16 16,-3 7-96-16,0 0-104 31,0 3 24-31,0-3 80 0,-3 3-40 16,-5 0 120-16,0 0-112 15,-8 4-112-15,0-1-80 0,-4 4-144 16,-4-1 144-16,5 7 0 0,-9 3-80 15,4 0-72 17,-1 3-976-32,2 26-1313 15,3-1-2072-15,7-6-5337 0</inkml:trace>
  <inkml:trace contextRef="#ctx0" brushRef="#br0" timeOffset="46200.08">19379 3740 3592 0,'0'0'2217'0,"0"0"-1337"16,0 0-360-16,0 0-232 16,0 0 208-16,-15-10-64 0,15 10 160 15,-9-3 41 1,5 3-89-16,-4 0 0 16,-3 0 24-16,-6 0-16 15,6 0-160 1,-10 0-192-16,1 0-64 15,1 10 32-15,-5-5-104 0,0 5-16 16,4 1-48-16,0 3 8 31,4 3 72-31,0-1-80 0,0 3 0 16,4 0 8-16,5 0 0 16,-1 0 0-16,3 0-8 0,1 4 0 0,4-2 0 15,0 1 0-15,0 1 128 0,0-1-24 31,9-3-24-31,-1-3-64 16,-5 3 96-16,1-5-104 0,4 0 64 16,-4 0-32-16,1-5-32 15,-1 4 0-15,-1-7-8 0,5 3-40 16,0-2-88 0,0-1 128-1,4 0 56-15,0 4 72 16,0-4-128-16,4 1 0 0,0-2 120 15,-1 0-72-15,6 1-48 16,-1-3 0-16,-5 0-8 0,2-3-48 16,-6 3 48-16,6-3 8 31,-6 0 64-31,5 0 16 0,4 0-8 16,-4 0-56-16,4-6 48 15,0-1-16-15,-8 0-40 16,4 2 0-16,-1-2 137 0,-2 5 15 15,-1-5-32-15,0 0 0 16,0 1 40-16,-1 0 64 0,2-4 48 16,-2 4-48-16,1-4-56 15,1 1 224-15,-2-3-72 16,2-2-136-16,-2 5-56 0,1-4 8 16,-3 4-64-16,-2-4 112 15,1 4-8 1,0-4 80-16,-4 3-40 15,0 1 72 1,-4 0 120-16,0-1-55 16,4 1-121-16,-4-2-96 0,0 3-48 15,4-2-16-15,-4-3 8 0,4 3-32 16,-4-3 72-16,0 5 192 16,0-3-112-1,0 2 24-15,0-1-136 16,0-2-96-16,-8 2 8 15,4 1 48-15,-4-1 40 0,0-2 16 16,0 2 0-16,1-3-96 16,-2 4-8-16,1-3 32 0,0 1-40 15,-3 3-208-15,-2 4-472 16,-2-3-72-16,-9 7-553 16,-16 0-919-16,3 0-1769 0,6 0-4969 15</inkml:trace>
  <inkml:trace contextRef="#ctx0" brushRef="#br0" timeOffset="49809.22">14303 3679 2064 0,'0'0'1224'15,"0"0"0"1,0 0-63-16,0 0-81 16,0 0 160-16,0 0-168 0,5-6-143 0,-5 6-81 15,0-3-248-15,0 0 88 16,3 0-72-16,-3-1-264 0,4 1-112 31,0 0-48-31,-4-3-120 16,4-1-56-16,8-2 24 0,-4 0-40 15,4-4-104 1,4-1-8-16,-4 2-16 16,4 3-40-16,4-3 56 0,-4 1 16 15,3 1-24 1,5 2-8-16,-3 1 64 15,3 1 16-15,-1-1 32 16,5 2 8-16,-4-2-72 0,0 3 72 16,4 1 8-16,-5 0-8 15,-2-3-40-15,3 6 48 0,0-7 0 32,-1 4 0-32,1 0 0 0,8-3 8 15,0-1-8-15,0 1 0 0,3 0 8 16,2 3 0-16,-1-7 0 15,-5 4 0 1,1 0 8-16,-4-1-8 0,0 1 0 31,-5 3 8-31,2-4-8 16,-1 3 0-16,4 2-8 0,0-1 8 16,0 0-8-16,3 3 16 15,1 0-16-15,0-4 0 16,0 4 0-16,-4-2 8 0,4 2-8 15,-4 0 8-15,0-5-8 16,-5 5 0-16,5 0 0 16,0-2 0-16,4-2 8 0,-4 2-8 15,4 2 8-15,3-4 0 16,-3 2-8-16,0-5 0 16,5 7 0-1,-6-7 0-15,1 4 0 16,-4 1 8-16,-1-5-8 0,1 4 8 0,-4 3-8 15,4-4 0-15,-4 1-8 16,8 3 8-16,-4 0 0 16,4 0 8-16,8 0-8 31,-1 0 0-31,2 0 0 16,2 0 8-16,2 0-8 0,-6 0 0 15,1 0 0-15,-5 0 8 16,1 0-8-16,1 3 8 15,-5 1 0-15,3-1-8 0,-3 4 8 32,4-5 0-32,3 4-8 0,6-2 8 0,-2 3 0 15,5-1 8-15,-8-4-8 0,3 4 0 16,-2 1 0-16,-9 0 56 16,4-4-56-16,-8 3 72 15,3-3 56 1,-3 4 72-16,8-4-16 31,-4 3-64-31,4-2-56 0,3 2-64 16,2-3 56-16,2 3 0 0,-3 1 16 15,0-1 48-15,0 0 97 16,-8-3-65-16,-1 4-64 16,1-1-88-1,-4 0 0-15,0 1 0 16,0-4 40-16,-4 3-48 0,8 1 16 0,-4 0-8 15,-1-4-8-15,1 2 8 16,0 1 0-16,4 1-8 0,-4-3 8 31,4 2 0-31,-4 0 0 16,0-3 0-16,-4 4 0 16,-5 0-8-1,-2-5 0-15,3 4 0 0,-5 0 0 0,6 1 0 16,-2 0-8-16,-3-2-40 15,4-1 40 1,0 3 8-16,-4-4 0 16,0 0 0-16,0 0 0 15,-1 0 8-15,2 1-8 16,-2-1 0-16,2 0 0 0,-6 0-8 0,10 3-8 16,-1 1 16-16,-5-1 0 0,6 0 0 15,3 1 0 1,-5 2-8-1,5-3 8-15,-4 1 0 16,0-1 0-16,-4 0 0 0,-4-2 0 16,-5-1 0-16,6 1 8 0,-5-1-8 0,3-1 0 15,2 1 16-15,2 1-16 32,-2 2 8-32,2-3-8 15,5 4 0-15,-4-2-24 0,-4 2-80 16,4 0-40-16,-4 0 8 15,0-2 39-15,-1-2 89 16,-2 1 8-16,3-2-8 0,0 3 8 31,4-3 0-31,0 2-8 16,0 2 8-16,4 1 0 0,-5-5 0 16,9 5 0-16,-7-1 0 15,2 1 0-15,-6-1 0 0,-2-3 0 16,-3 0 8-1,0 0-8-15,0-3 8 16,0 4 0-16,0-1-8 16,-1 0 8-16,2-3-8 0,-1 3 0 15,-4-3 0-15,0 0-8 16,4 3 8-16,0 0 0 31,0-3 8-31,-1 7 0 16,10-7-8-16,-6 6 0 15,6-3 0-15,-6 3 0 0,2-1 8 16,-5-3-8-16,-1 1-8 16,-3 0 0-16,0-3 0 0,-4 0 0 31,0 3-40-31,4-3 40 0,-4 0 8 0,0 0 0 16,5 3 8-16,-5-3-8 15,4 0 64-15,-4 4 41 0,4-4 23 16,-4 0-80-16,0 0 16 0,0 0-56 31,0 0 56-31,0 0-56 16,0 0 120-16,0 0 88 0,0 0-216 15,0 0-392-15,0 0-689 0,-4 3-39 16,-5-3-1120-16,5 4-3602 16</inkml:trace>
  <inkml:trace contextRef="#ctx0" brushRef="#br1" timeOffset="55237.68">14391 4298 728 0,'0'0'6785'0,"0"0"-4128"15,0 0-1473-15,0 0-600 16,0 0-200-16,0 0 208 0,-28-28 152 16,28 25-39-16,-4 3-145 15,4-3-80-15,-4 3-128 0,-4-4-200 31,0 1 24-31,-4 3-176 16,0-3-8-16,-4 0-16 0,4 3 24 0,-4-3 48 16,4 3-48-16,-4-3 16 15,4 3 56-15,-3-3 24 16,2 3-80-16,-2 0-16 31,-1 0 0-31,4 0-8 16,-4 0-40-16,0 0 40 0,-4 3-72 15,4 3 80-15,0 0 16 16,1-3-8-16,-2 4-8 16,2-1 0-16,-2-2 88 0,6 3-40 15,-2-5-40-15,5 4-8 16,1 0-8-16,3-2-64 16,-5 3-32-16,5-2 48 0,-3 2-8 15,-1 3 64-15,4-1 8 16,-5 0 0-16,6 3-16 15,-1-2 8 17,0 3-128-32,4-3 0 15,0-1 80-15,0 4 48 0,0-3 0 16,4 2 88-16,3 1 40 0,6 0-48 16,-1 2-72-16,4 2-8 15,7-2-72-15,-3 2-16 16,4-5-120-1,1 1-64-15,-6 0-112 0,9-7 40 0,0-3-96 16,0 4 87-16,4-7 153 16,-1 0 72-16,1 0-8 15,4 0 64-15,-4 0 56 0,0-7 8 16,0-2 8-16,-8-4 8 31,0 0 72-31,-5-3 120 0,-2-3 553 0,-1 0-73 16,-5-3-328-16,1 0 176 0,1-4-104 15,-6 1-16-15,5 0-104 16,-8-1 8-16,1 3 88 0,-2 1 152 31,-3 0-47-31,0 6-57 0,-3 4-200 32,-10-1-184-32,-2 4-64 15,-2-1-152-15,-7 4-96 0,-4 6-577 16,-8 0-727-16,8 9-1184 15,5 4-2450 1</inkml:trace>
  <inkml:trace contextRef="#ctx0" brushRef="#br1" timeOffset="56879.39">14630 4401 4280 0,'0'0'2321'0,"0"0"-1145"0,0 0-88 15,0 0-287 16,0 0-393-31,0 0-176 16,0 0 48-16,95-45-16 0,-74 38-80 16,-2 4 16-16,5-1-64 15,0-2-40-15,0 4-88 16,0-1 40-16,0 0-40 0,-4-4 8 16,4 3-8-16,0 1 48 15,3 0 24-15,-3-3 64 16,8-1-16-16,-4 4 56 0,4-6-8 15,4 7-72-15,-5-9 48 16,6 5-24-16,-1-1 48 0,-1 1 32 31,-3-3-24-31,0 6-32 0,0-4-80 16,-4 4 0-16,-4-3-64 16,4 3 0-16,-1-1 8 0,1 1 0 15,0 0 0-15,4 0-8 16,0 0-8-16,3-1 8 15,2 2 0-15,-1-3-8 32,0 3 8-32,-1-4 0 15,-3 2 0-15,0 2-8 0,0-2 8 16,-4 1 0-16,0-1-8 16,0 1 8-16,4 1-8 0,-1-5 0 31,1 4 0-31,-4 0 8 15,4-1 0-15,-4 1 112 0,0-1 32 0,0 2 65 16,0-1-105-16,0 0-32 0,4-1 0 16,0-2-64-16,7 3 32 0,1-4-32 15,-5 2 56-15,2 1-72 32,-1-3 16-32,-8 4 0 15,-9 0 104 1,5 0 40-16,-4 0-16 0,0 1-16 15,8-3-24-15,0 5-8 16,4-2-40-16,3-2-48 16,10 1 0-16,-10 3 0 15,5 0 0-15,-8 0 0 16,-4 0 0-16,-4 0 0 16,-4 0-8-16,-1 0 0 0,2 0 0 15,-1 0 0-15,3 0-8 0,9 0-32 31,5 0 16-31,-2 0-152 16,9 0 56-16,-5 0-40 16,2 0 64-16,-13 0 40 0,-5 0 40 0,-3 0 8 15,-3 0-8-15,-2 0 8 0,1 0-8 0,8 3 0 32,4 1 8-32,3-2-64 15,5 3-56-15,5-3 24 16,-6 1 88-16,1 0 8 0,0 0-40 15,-4 4 40-15,-4-4 0 16,-4 1 8 0,-4-1-8-16,3 2 8 15,1-1 0 1,0-1 0-16,0 3 8 0,4-2-8 16,4-1 0-16,0 2 0 15,0-1 0-15,-4 3 0 16,4-1 0-16,-4-3 0 0,-1 3 0 15,-3 1 0 1,4 0 0-16,-4-5 0 16,4 5 0-16,-4-2 0 15,4 2 0-15,-1 0-8 0,-3-1-40 16,0 1 48-16,1-1 0 0,-6 0-8 16,-3-3 8-16,4 1 0 31,-4-1 0-31,0 0 0 15,0 0 0-15,0 3 0 16,3 1-8-16,6-1 0 0,-1-3 8 16,4 8 0-16,0-6 0 15,-5 1-8-15,5 1 8 0,-8 0 0 16,-5-5-8-16,2 4-120 16,-6-2-233-1,6-1 193-15,-6 4 80 0,2-4 16 16,-1-3 72-16,-1 2 0 0,2 2 0 31,-2-4-8-15,6 2 8-16,-6-2 0 0,6 4 0 0,-2-4 0 31,-2 0 24-31,2 0 32 16,1 3 40-16,0-3-40 0,4 0 24 15,-1 4 16-15,-2-1-16 0,-2 0-32 16,-2-1-32-16,-9-2-16 15,0 0-8 1,-4 5-816-16,0-5-1496 16,0 0-2121-16</inkml:trace>
  <inkml:trace contextRef="#ctx0" brushRef="#br1" timeOffset="57596.7">19224 4235 3304 0,'0'0'2737'15,"0"0"-337"1,0 0-791-16,0 0-681 15,0 0-136-15,0 0-144 16,-16-28 64 0,7 24 96-16,2-3 33 0,-5 5-9 15,0-4-264-15,-4 2-176 16,0 2-72-16,0 2-48 0,0 0 0 16,1 0-216-16,-6 2-40 0,2 10-16 31,-1 2 0-31,-1 5-96 0,6 0 96 15,-5 3 8-15,8 0 32 16,0 3-40-16,4 0-72 0,4 1 64 16,0 2 8-16,4 2-488 15,0-5-168-15,12 3 128 32,0-5 152-32,8 3 144 15,4-7 136-15,0-5-40 0,4-3 136 16,4-5 32-16,-4 0 144 15,-1-6-32 1,5 0 32-16,0 0 24 16,4 0 0-16,0-2 184 0,3-8-104 15,-3-1 40-15,4-1 112 0,-8-1 88 16,4-2 152-16,-4-1-127 16,-4 0-41-16,-4 4-40 0,-9-1-160 15,-3 0 128-15,-3 0 88 16,-2 4-128-16,-3-1-136 15,-4-2-56-15,0-1-64 16,0-3-136-16,0-3-48 16,-4 0 40-16,-7-4 0 0,-9-2 0 15,-5 3-56-15,-3 3-40 16,-3 3 96-16,-5 10-504 31,-4 6-672-31,-12 0-1113 16,9 13-2160-16,11-1-4288 0</inkml:trace>
  <inkml:trace contextRef="#ctx0" brushRef="#br1" timeOffset="62656.26">22487 4867 3408 0,'0'0'8178'0,"0"0"-6186"0,0 0-695 32,0 0-201-32,4-38-184 0,-4 32-160 15,0-1-64-15,0 4-239 0,-4-3-201 16,-4 0-104-16,-8-4-144 0,-7 0-64 16,-14-3 64-16,-10 4 0 0,-9-1-8 31,-12 8-40-31,1 2 48 15,3 6-96-15,0 16 40 0,12 10-16 16,8 12 64-16,17 8-80 16,6 4 88-1,18-2-185-15,3-6-127 16,15-11 64-16,21-7 80 16,8-18 168-16,8-12 0 15,-1-4 320-15,5-23 152 16,-4-18 41-16,-1-18 175 0,-2-21-24 15,-14-20-72-15,-3-4-280 16,-11 6-136-16,-10 20-88 0,-7 28-32 31,0 13-48-31,-4 11 0 16,0 5-8-16,0 7 120 0,0 5-48 16,0 13-72-16,0 0-168 0,0 28-80 15,0 23 160-15,-4 26 88 16,4 18 0-16,0 6 0 31,4-5-264-31,12-20-416 16,-4-23-472-16,16 2-801 15,-4-17-2096-15,0-10-880 0</inkml:trace>
  <inkml:trace contextRef="#ctx0" brushRef="#br1" timeOffset="62972.63">22782 4740 9482 0,'0'0'2488'0,"0"0"-191"16,0 0-561-16,0 0-776 0,0 0-960 16,0 0-256-16,-24 41 176 15,8 4 80 17,0 6 16-32,5 3-16 15,6-4-336-15,5-8-472 16,0-8 152-16,5-12-185 0,10-12 313 0,-3-10 528 15,8-3 248-15,-4-19-40 16,0-13 369-16,-4-13 679 16,-8 1-96-1,-4-3-440-15,0 1-336 0,-20 11-224 16,3 7 88-16,-2 12-240 0,-1 12-8 16,8 7-520-16,5 13-1072 15,7 25-664-15,7-6-809 0,13-4-2896 16</inkml:trace>
  <inkml:trace contextRef="#ctx0" brushRef="#br1" timeOffset="63195.23">23156 4457 10322 0,'0'0'2696'0,"0"0"241"15,0 0-665-15,0 0-799 31,0 0-745-31,0 0-728 0,28-9-280 0,-20 50 280 16,0 17 8-16,1 5 40 16,-2 0 0-16,1 4-48 15,-4 0-112 1,-4-7-768-16,0 7-1201 16,4-16-1047-16,-4-13-1489 15</inkml:trace>
  <inkml:trace contextRef="#ctx0" brushRef="#br1" timeOffset="63357.97">22917 4645 10938 0,'0'0'2984'16,"0"0"-543"-16,0 0-593 16,0 0-943-16,84-22-601 15,-5 22-256 1,5 6-32-16,20 16-16 15,-28-6-825-15,-24 1-3832 16</inkml:trace>
  <inkml:trace contextRef="#ctx0" brushRef="#br1" timeOffset="63658.7">24172 4698 13314 0,'0'0'3065'15,"0"0"-761"-15,0 0-1047 16,0 0-1217-16,0 0-40 0,-35 70 0 16,18 10 112-16,6 28 72 15,11 3-64-15,0-3-32 0,15-26 8 31,-2-28-96-31,-2-12-24 16,-3-10-568-16,1 3-216 16,-2-4-801-16,1-5-775 15,-8-26-457-15,-4 0-1600 0,-7-20-2448 0</inkml:trace>
  <inkml:trace contextRef="#ctx0" brushRef="#br1" timeOffset="63896.93">23953 4705 7297 0,'0'0'2713'0,"44"-73"-617"16,-12 38-688-16,8 4-327 16,4 12-225-16,-1 12-320 15,9 7-176-15,0 16 120 32,-5 10-40-32,-6 8-136 15,-18 4-184-15,-14 6-56 0,-9 5-56 16,-28-2-8-16,-17-3 128 15,-10-3-32-15,-4-6-96 32,-6-6-224-32,14-4-648 0,15-5-816 15,16-5-825-15,16-8-3232 0</inkml:trace>
  <inkml:trace contextRef="#ctx0" brushRef="#br1" timeOffset="64197.65">24702 4660 11202 0,'0'0'2897'0,"0"0"-881"0,0 0-1440 0,0 0-576 16,0 0-8-16,0 0 0 15,-71 108 8 1,50-63 48-16,10 3-32 16,2-4-16-16,5-2-168 0,4-14-296 15,0-6 24-15,13-9 288 16,-2-13 152-1,2 0 136-15,-9-19 240 16,4-13 344-16,-8-13 456 31,-8-2-263-31,-12-7-473 0,-12 7-200 16,0 5-240-16,-4 14-88 16,4 16 80-16,8 12-1241 0,8 12-855 0,12 16-953 15,4 1-3056-15</inkml:trace>
  <inkml:trace contextRef="#ctx0" brushRef="#br1" timeOffset="64545.25">24889 4801 40 0,'0'0'10570'16,"0"0"-7666"-1,0 0-431 1,0 0-817-16,0 0-992 0,0 0-664 0,0 0-200 15,13 34 192-15,-18 10 8 16,5 8 16-16,0-2-16 0,5-5-40 16,14-4-112-16,5-12 8 31,4-11 136-31,4-8 8 0,-4-10 264 16,-4-3 304-16,-8-20 153 15,0-8 279-15,-8-7-248 0,3-6-360 0,-7 2-168 16,1 2-128-16,3 7-48 15,-4 5-48 17,-1 12-184-32,-3 6-168 15,0 7-648-15,0 3-1313 0,0 0-2088 16,-11 0 1593-16,-2 0-2705 0</inkml:trace>
  <inkml:trace contextRef="#ctx0" brushRef="#br1" timeOffset="65215.78">25176 4740 7361 0,'0'0'2505'0,"0"0"-385"31,0 0 17-31,0 0-289 16,-4-73-416-16,-15 63-568 0,-5 4-512 15,-8 6-167-15,-4 0-49 16,-4 22-64 0,-4 7 0-16,8 9-64 15,1 13-8-15,14 3 0 16,6 4 120 0,10 0-120-16,5-3-200 0,17-7-273 15,14-9-15-15,5-14 96 16,9-10 312-16,-2-11 80 0,0-4 104 15,-6-13 168-15,-5-16 408 0,-9-9 281 32,-7-13 127-32,-8-4-496 0,-8-3-272 15,0 0-104-15,-11 10-80 16,-10 10-136-16,-3 13-48 16,-8 12-72-16,0 13-16 0,-3 3-816 15,3 22-768-15,8 23-729 0,8 0-1896 0,9-9-3905 16</inkml:trace>
  <inkml:trace contextRef="#ctx0" brushRef="#br1" timeOffset="65801.61">25894 4772 8305 0,'0'0'2745'0,"0"0"-817"15,0 0-431-15,0 0-289 0,24-93-144 16,-24 68-120-16,-9 0-184 31,-10 3-415-31,-9 3 7 16,-13 6-112-16,-2 6-232 0,-9 7-8 15,1 10-16-15,2 19-64 16,2 9-16-16,7 9 88 16,8 8 8-16,16 5-8 0,13-3-48 31,3 0-553-31,15-10-111 0,21-5 56 15,4-17 240-15,7-15 320 0,2-10 104 16,2-16 208-16,1-16 512 16,4-29 328-16,4-18 81 0,0-29-129 15,-13-9-448-15,-15 6-272 16,-16 25-112-16,-12 29-104 16,-4 21 64-16,0 15 80 31,0 2-8-31,0 12-176 15,0 7-24-15,-8 10-408 0,-8 38 232 16,-3 28 128-16,-2 29 40 31,10 3-272-31,6-1-664 0,5-27-504 16,0-17-657-16,9-15-2320 16,-6-20-3312-16</inkml:trace>
  <inkml:trace contextRef="#ctx0" brushRef="#br1" timeOffset="66218.23">26272 4648 9458 0,'0'0'4488'0,"0"0"-1735"15,0 0-1137-15,0 0-1544 0,0 0-72 0,0 0 0 16,-32 88 88 0,17-33 0-1,2-1-72-15,5 4-16 0,8-12-552 16,0-7-472-16,8-11 0 0,9-12 176 15,6-16 648-15,1 0 200 16,4-25 80 0,4-14 280-16,-4-8 440 31,0-7 176-31,-4-3-320 0,-5 3-144 16,-3 9 1-16,-4 13 327 15,-8 10 24-15,-4 16-480 16,0 6-384-16,0 13-320 0,-12 12 200 0,-3 10 64 15,-2 9 48 1,6 1 8-16,-2 3 56 0,13-4-56 16,0-2-8-16,13-11-480 15,6-6-200-15,13-12-97 16,12-6 97-16,0-7-32 0,12-16-80 16,-4-16-112-16,23-38-809 31,-15 7-1367-16,-8-1-3946-15</inkml:trace>
  <inkml:trace contextRef="#ctx0" brushRef="#br1" timeOffset="66951.16">27097 4642 3792 0,'0'0'6090'0,"0"0"-3754"15,40-81-335-15,-28 48-49 0,-8 3-464 16,-4 5-79-16,0 6-185 0,0 10-440 16,-13 9-480-16,-15 0-248 15,-3 15 8 1,-9 17 24-16,4 10-24 16,1 8-56-16,7 8-8 0,7-4 72 15,14 3-72 1,7-3-64-16,7-7-304 0,21-9-408 15,8-2-104-15,5-17-16 32,6-10 31-32,1-9 169 15,-1-13-488-15,2-21-568 0,2-24 191 16,-3-21 329-16,4-23 568 16,-12-2 488-16,-12 17-8 0,-17 21 184 0,-7 24 968 0,-4 7 248 31,0 4 617-16,0 3-145-15,0 2-160 0,0 17-327 16,0 9-609-16,-4 0-592 0,-11 25-24 16,-2 17 24-16,-7 20 232 15,9 24-88 1,3 16-48-16,12 3 32 31,0-20-128-31,0-11-792 0,4-30-1633 16,-4-19-3928-16</inkml:trace>
  <inkml:trace contextRef="#ctx0" brushRef="#br1" timeOffset="67136.03">27149 4531 11442 0,'0'0'3145'0,"0"0"-353"0,0 0-1231 15,0 0-881-15,96-33-456 0,-45 33-136 16,12 7-88-16,6 9 0 15,18-3-936-15,-15 0-1129 16,-12-11-3160-16</inkml:trace>
  <inkml:trace contextRef="#ctx0" brushRef="#br1" timeOffset="67383.39">28085 4064 11306 0,'0'0'3225'16,"0"0"-929"0,0 0-1040-16,0 0-664 0,0 0-335 0,0 0-169 15,80 6-88-15,-65 10-8 16,-3 0 8-16,-3 3-825 0,-5-6-1159 15,-1-1-825-15,-3-5-2448 0</inkml:trace>
  <inkml:trace contextRef="#ctx0" brushRef="#br1" timeOffset="67505.77">28340 4045 10018 0,'0'0'3056'15,"0"0"-471"-15,0 0-777 0,0 0-912 31,0 0-896-31,0 0-208 16,0 0 208-16,-68 69-192 0,20-30-1912 16,-3-8-3969-16</inkml:trace>
  <inkml:trace contextRef="#ctx0" brushRef="#br1" timeOffset="68138.49">21579 4166 10626 0,'0'0'2200'0,"0"0"-207"0,0 0-409 16,0 0-1416-16,0 0-168 15,-13 28 0-15,2 1 0 0,-2 5 56 31,9 1-56-15,4-3-672-16,0-3-1321 16,4-11-199-16,29-14-136 0,-10-4-449 15,5-9-2168-15</inkml:trace>
  <inkml:trace contextRef="#ctx0" brushRef="#br1" timeOffset="68254.35">21742 4102 6809 0,'0'0'2577'16,"0"0"127"-16,0 0-391 0,0 0-1457 15,0 0-856-15,0 0-176 16,0 0 176-16,0 108-8 16,8-45-1041-16,-1-5-1983 0</inkml:trace>
  <inkml:trace contextRef="#ctx0" brushRef="#br1" timeOffset="69610.87">22260 5642 10082 0,'0'0'2160'16,"0"0"-271"-16,0 0-585 16,0 0-648-16,0 0 112 0,0 0 64 15,0 0-264-15,36-26-288 16,-21 23-152-16,13 0-31 16,0 3-81-1,4 0 32-15,9 0-40 16,2 0 0-16,5 0 8 0,3 0-8 0,5 0 0 15,4 0 48-15,0 0-48 16,4 0-8-16,3 0 8 16,1 3 0-16,0 0 0 31,-4 1 0-31,-8-1-8 16,-1 0 0-16,-3 0 8 0,0 3-8 15,-1-2 8-15,1 2-8 16,4-3 0-16,0 3 8 15,8-3-8-15,0 1 8 0,3-1 0 32,1 0 0-32,-1 0-8 0,-7 0 8 0,0-3 0 15,-4 0 0-15,-4 0 0 0,-1 4-8 16,1-4 8-16,4 3 0 16,0 1-8-16,0-2 0 15,8 1 0 1,-1 0 0-16,1 1 0 31,0-2 8-31,-1 3-8 0,-7-5 0 16,0 2 0-16,-8-2 8 0,0 0-8 15,3 0 8-15,1 0 0 16,0 0-8-16,8 0 8 16,4 0-8-1,-4 0 8-15,3 0 0 16,5 0-8-16,-8 0 8 0,3 0-8 0,-3 0 0 15,4 4 0-15,-4-4 0 16,3 0 8-16,-3 0-8 0,0 0 0 31,0 0 8-31,3 0-8 16,-3 2 0-16,-4-2 8 16,4 4-8-16,-1-2 0 15,1 3 8-15,3-5-8 0,2 2 0 16,-1 2 0-16,-1 2 8 15,5-4-8 1,-1 5 8-16,1 0-8 16,-4-1 0-16,-4 1 0 15,-1-4 0-15,-3-1 0 0,-4 2 0 16,4-4 0-16,-4 0 8 0,3 0 0 16,1 0-8-16,0 0 0 15,-1 0 8 1,-2 0-8-16,-9 0 8 15,-1 0 0-15,-11 0 8 16,0-4-8-16,-8 2 0 0,0-1 64 16,-1 3 88-16,2-4 48 0,-5 1-64 0,-1 0-80 31,-3 0-56-31,1 3 72 16,-9-3-24-16,-5 3-8 15,1 0-40-15,-4 0-8 0,0 0-56 16,0-4-512-16,-20 4-1225 15,-3-3-799-15,3-3-2089 16</inkml:trace>
  <inkml:trace contextRef="#ctx0" brushRef="#br1" timeOffset="78109.78">13741 6594 9794 0,'0'0'5049'0,"0"0"-3633"15,0 0-1024-15,0 0-320 16,-8-9-72-16,8 9 152 0,0 0 112 16,0 0 80-16,0 0-192 15,8 6 0-15,5 3 24 0,-2 4 72 32,10-4 88-32,-2 4 185 0,9-3-73 15,24 4-136-15,36-3 32 0,23 3-128 16,1-2-128-16,-25-5 56 15,-31-1-96 1,-24-6 24-16,-4 0-56 16,-1 2 40-16,1-2-48 0,-11 0 40 47,-10 0 48-47,-7 0 24 0,4 0 224 15,-4 0 16-15,0 0-160 16,0 0-112-16,0 0-88 15,0-2-360-15,17-2-680 0,-2 2-1545 16,9-2-4736-16</inkml:trace>
  <inkml:trace contextRef="#ctx0" brushRef="#br1" timeOffset="79096.64">17470 5561 96 0,'0'0'10946'16,"0"0"-8658"-16,0 0-599 0,0 0-705 15,0 0-400-15,0 0-208 16,0-8-48-16,17 8 56 15,2 0-136 1,9 6-96-16,13 1-56 0,-2-1 32 16,1-6-32-16,4 0 48 15,-4 0-56-15,-5 0 25 16,-7-4-105-16,-3-5-8 16,-10 3-185-16,-11 0-303 15,1 2-696-15,-5 4-1296 0,-17 0-2962 31,2 0-655-31</inkml:trace>
  <inkml:trace contextRef="#ctx0" brushRef="#br1" timeOffset="79312.72">17459 5734 4672 0,'0'0'5122'0,"0"0"-3282"16,0 0-408-16,0 0 497 15,0 0-505 1,0 0-392-16,103-12-288 16,-51 5-248-1,0 1-239-15,-4 6-121 0,-4 0-136 16,-8 0-369-16,-12 0-1711 16,-13 0-2457-16,-3 0-4817 15</inkml:trace>
  <inkml:trace contextRef="#ctx0" brushRef="#br1" timeOffset="95251.75">13494 6477 3816 0,'0'0'6826'0,"0"-4"-5282"15,0 4-640-15,0-3-176 0,0 3 313 0,0 0 23 16,-8 0-256 0,1 0-320-16,-6 0-328 15,-2 0-48-15,-9 0-112 16,-8 0 56-16,-4 7 0 0,-12 8 56 16,-3 4 24-16,-14 4 56 15,-14 15 56-15,8 0 48 0,-6 4 105 31,-3 9-57-31,17-4-136 16,-5 3-32-16,8 2 16 0,9-1-32 0,11-11-24 16,8-1-16-16,12-4-16 15,0-10-80-15,9-6-16 0,2-3 0 16,5-7 88 15,0-3-80-31,0-2-16 16,4-1-64-16,-4-3-424 0,4 0-336 31,-7 0-601-31,-2-10-1135 16,-3-2-1577-16</inkml:trace>
  <inkml:trace contextRef="#ctx0" brushRef="#br1" timeOffset="95568.1">12482 6788 7257 0,'0'0'2809'16,"0"0"-569"-16,0 0-407 15,0 0-217 17,0 0-536-32,0 0-840 15,13 12-232-15,-26 14 632 0,-6 9-64 0,-2 7-240 16,-3-2-167-16,0 2-41 16,5-1 64-16,-1-6 40 15,4 0-40-15,4-7-88 16,8-2-64-1,4-4-40-15,0-6-104 0,16 0 104 0,16-1 96 16,23-2 176-16,33-3-32 16,28-7-112-16,-1 1-40 15,-27-4-32-15,-28 0-56 0,-28-4-1512 32,-4-3-1529-32,-13-2-2128 0</inkml:trace>
  <inkml:trace contextRef="#ctx0" brushRef="#br1" timeOffset="96677.27">10275 8636 1824 0,'0'0'9914'0,"0"0"-7537"0,0 0-1217 16,0 0-592-16,0 0 304 0,0 0 120 16,-12-89-88-16,8 64-495 15,-8-4 87-15,0-2-88 16,-4-5-208-16,-8 1-8 15,-4 7 64-15,-4 8-72 32,-7 20-64-32,-5 7-120 0,-8 25 96 15,4 15-88-15,5 14 8 16,11 2-8-16,8 1-8 16,20-1 0-16,4-5-8 0,11-11-72 31,14-8-224-31,6-12 224 15,9-14 64-15,1-13 16 0,2 0 120 0,0-26-8 0,2-15-16 16,2-18 32-16,-6-3 40 16,-10-4-16-16,-6 3 160 0,-14 15-120 31,1 6 296-31,-12 21 64 16,0 11-80-16,0 10-472 0,0 12-384 15,0 21 304 1,-4 8 80-16,4 13 80 15,0 4-32-15,0-6-48 16,16 0 0-16,7-8-48 16,5-9-72-16,4-6 72 15,0-10-336 1,-4-10-312-16,4-11-672 0,-8-17-1393 16,-8-14-2792-16</inkml:trace>
  <inkml:trace contextRef="#ctx0" brushRef="#br1" timeOffset="97394.6">9972 8032 5705 0,'0'0'7833'16,"0"0"-5592"-16,0 0-1345 0,0 0-456 16,0 0-72-16,0 0-104 15,0 6-216-15,0-1-48 0,0 3 88 32,0 2 232-32,0-3-88 0,0 1-56 0,0-1 17 15,0-7 7-15,0 3-80 16,4-3 152-16,4 0 392 0,5-6 56 15,2-10-56-15,13-10-392 16,0-5-136 0,0-7-64-16,4 0-64 31,-13 3 80-31,-3 10 80 16,-4 6 296-16,-7 12 216 0,-5 5-223 15,0 2-353-15,0 0-104 0,0 2-224 16,4 14-105-16,3 9 329 15,5 7 0 1,4 6 73-16,0 7-73 16,0 3-505-16,0 11-919 0,0-7-2817 0,-12-11-7497 15</inkml:trace>
  <inkml:trace contextRef="#ctx0" brushRef="#br1" timeOffset="97742.2">10669 8445 11178 0,'0'0'4713'16,"0"0"-3233"-16,0 0-208 15,0 0 121-15,0 0-169 16,0 0-424-16,0 0-440 0,37 0-168 16,-2-2 56-16,13-5-128 0,4-3-120 0,0 4-464 31,-5 3-752-31,-15 3-880 15,-8 0-1841-15,-16 9-120 16,-8 1-4057-16</inkml:trace>
  <inkml:trace contextRef="#ctx0" brushRef="#br1" timeOffset="97911.47">10674 8575 1456 0,'0'0'7489'0,"0"0"-5464"15,0 0-649-15,0 0 737 0,0 0-17 16,92 7-816-16,-41-7-640 0,5 0-351 16,28 0-289-1,-17 0-2969-15,-3 0-6585 16</inkml:trace>
  <inkml:trace contextRef="#ctx0" brushRef="#br1" timeOffset="98528.52">11969 8287 6729 0,'0'0'3921'0,"0"0"-2777"16,0 0 24-16,0 0 57 0,4-96-105 16,-4 68-72-16,0-4-296 0,-13 0-80 15,1-3-200-15,-4 7 249 0,-3 2 39 16,-2 10-104-16,-3 10-200 15,-7 6-360 1,-5 3-96-16,-4 23 8 16,5 8 8-16,-1 8-16 0,4 6 0 31,12 2-16-31,12 4-80 0,8-6 96 16,0-3 24-16,23-14 88 15,1-6-112-15,8-15-88 31,9-10 88-31,-2-3 0 0,1-19 80 16,-1-14-72-16,-2-6 128 16,-10-8-40-16,-3 6 96 0,-7 3 40 0,-10 11 272 0,-3 16 72 15,-4 7-280-15,0 7-296 32,0 13-368-32,0 15 368 0,-8 10 0 15,5 4 8-15,3 5 40 16,0-2-48-16,7-7 8 0,14-10-8 15,2-5-64-15,13-8-160 0,-4-4-352 16,8-16-648 0,-8-13-1401-1,-4-8-3144-15</inkml:trace>
  <inkml:trace contextRef="#ctx0" brushRef="#br1" timeOffset="99029.77">11642 7718 4520 0,'0'0'6642'32,"0"0"-4562"-32,0 0-39 0,0 0-521 15,0 0-408-15,0 0-584 16,0 0-528-16,0 0 24 0,7 0-24 16,10 7 168-16,2 2-15 0,9-2 159 15,4-1-32 1,8 0-40-1,0-6-72-15,3 0-168 16,2 0-24-16,-6 0-864 16,-7 0-745-16,-8-10-399 0,-8-5 15 15,-4-5-743-15,-8 5-3274 0</inkml:trace>
  <inkml:trace contextRef="#ctx0" brushRef="#br1" timeOffset="99299.27">11920 7588 1816 0,'0'0'5009'0,"0"0"-1720"0,0 0-1273 31,0 0-152-31,0 0-255 16,0 0-545-16,0 0-856 0,-28 3-96 16,32 10 40-16,13 0 48 0,7 2 72 15,8 5-16-15,3-4 8 16,1-1-8-16,-4-2-168 15,-8-1 24 1,-8-2-112-16,-13 3-64 0,-3-1-168 16,-3 1 0-16,-13 3 232 15,-12 3 80-15,0 3-80 16,-11 10-1488-16,7-6-1681 16,8-8-7625-16</inkml:trace>
  <inkml:trace contextRef="#ctx0" brushRef="#br1" timeOffset="99878.58">11279 8775 5705 0,'0'0'7377'16,"0"0"-4320"-16,0 0-1609 15,0 0-504-15,0 0-39 0,0 0-169 16,0 0-128-16,108 0-184 15,-13-3-64-15,33-6-16 16,19-1 88-16,-4 4-48 0,-7 0-64 47,-20-1-144-47,-13 4-32 0,-23 0-79 0,-21 0-57 16,-14-1 0-16,-14 4 0 15,5 0-8-15,0 0-209 16,-4 0-327-16,-8 0-536 0,-13 4-1288 15,-6 5-2970 1,-5-2-4808 0</inkml:trace>
  <inkml:trace contextRef="#ctx0" brushRef="#br1" timeOffset="100702.67">11741 9443 1432 0,'0'0'11578'16,"0"0"-8937"-16,0 0-1089 0,0 0-368 0,0 0 33 0,0 0-241 31,4-4-488-31,5-6-320 16,-2-2-56-16,1-6-8 0,0-2-56 15,0-9 48-15,-4-3-64 16,-4-3-32-16,0 1-8 0,-7 2-104 16,-14 9-8-16,-7 11 120 15,0 12 48 1,-11 0-48-16,-2 25-8 0,2 6-64 16,7 7 24-16,8 7 0 15,12 0-24-15,8-1 24 0,4-5-32 16,4-12-48-16,16-4 120 0,8-10 8 47,4-7 120-47,0-6-16 0,4-3 32 15,-4-13-80-15,-1-9 40 16,-6-6-80-16,-10 1 120 16,-2 2-16-16,-6 9 112 0,-3 10 288 15,-4 2-64-15,0 7-184 16,0 0-272-16,0 0 0 15,0 10-160-15,0 9 120 0,4 6 40 16,0 3 64-16,8 2-56 16,0-2 0-16,8 0-8 0,0-2-24 15,7-10-320-15,1-1-640 32,21-15-624-17,-14 0-2585-15,-3-3-3913 16</inkml:trace>
  <inkml:trace contextRef="#ctx0" brushRef="#br1" timeOffset="100965.64">12259 9128 9874 0,'0'0'5433'0,"0"0"-3793"0,0 0 257 16,0 0-593-16,0 0-696 15,0 0-608 1,0 0-192-16,0 0 192 16,-28 64 120-16,13-27-64 0,6 8-48 0,1-1 64 15,-3 1 0-15,7 2-72 0,4-8-144 16,0-5-488-16,0-5-720 31,4-7-1329-31,11-9-1648 16,-6-7-3785-16</inkml:trace>
  <inkml:trace contextRef="#ctx0" brushRef="#br1" timeOffset="101188.25">12470 9121 10730 0,'0'0'5169'16,"0"0"-3001"-16,0 0-463 0,0 0-921 15,0 0-552-15,0 0-224 32,-39 54 200-32,22-12-88 0,2 5-48 15,-1 4 0-15,4 3-24 16,0 1-48-16,0-5-176 0,4 1-712 16,-12 3-1049-16,5-13-2848 15,-2-12-4673-15</inkml:trace>
  <inkml:trace contextRef="#ctx0" brushRef="#br1" timeOffset="101720.73">11215 9394 264 0,'0'0'11282'0,"0"0"-8073"16,0 0-641-16,0 0-551 31,0 0-833-31,0 0-384 0,0 0-344 0,0 0-240 15,0-25-152-15,0 25-64 0,0 6-256 16,0 13 64-16,-4 7 192 16,-7 11 240-16,7 5-152 0,-5 3-16 31,5-1-24-31,0 4-40 31,1-3-8-31,3-4-296 0,0-6-624 0,0-7-600 16,0-9-1105-16,3-6-1992 15,5-10-3241-15</inkml:trace>
  <inkml:trace contextRef="#ctx0" brushRef="#br1" timeOffset="101990.23">11434 9274 3144 0,'0'0'10090'0,"0"0"-7089"31,0 0-1209-31,0 0-735 16,0 0-569-16,0 0-368 0,0 0-16 16,0 0 448-16,-23 114-184 15,14-66-48-15,-6 3-80 16,6-1-64-16,-6-2 48 0,7-7-112 16,-1-3-56-16,2 1 0 31,7-5-56-31,0-5-440 0,0-1-1168 15,12-9-3545-15,4-8-5506 0</inkml:trace>
  <inkml:trace contextRef="#ctx0" brushRef="#br1" timeOffset="105414.09">9797 11287 7601 0,'0'0'5705'0,"0"0"-3744"16,0 0-1-16,0 0-383 15,-8-22-713-15,8 22-472 31,0 6-392-31,-4 16 24 0,-4 26-24 0,-8 25 368 16,0 22-128-16,-4 10-120 0,4-16 0 16,4-23-64-16,9-27-8 0,-1-4 0 15,-5 3 0-15,1 0-16 32,4-4-32-32,-3-9-152 15,7-12-144-15,0-7 56 0,0-6 112 16,0 0 128-16,15-12 216 0,17-13-216 15,9-7-80-15,6-3-288 16,9 0 0-16,-4 3 32 16,-5 17 112-1,-11 5 216-15,-4 10 0 0,-12 0 0 16,-4 19-56 0,-4 7-24-16,-8 6 88 0,-4 5 120 15,0 5-72-15,-20-2 160 16,-4 6 112-16,-7-8 16 31,-10 0 64-31,-10-7 32 0,-1-5-168 16,0-5-88-16,-4-10-176 15,8-8 0-15,9-19-664 0,7-15-2105 0,19-11-7249 0</inkml:trace>
  <inkml:trace contextRef="#ctx0" brushRef="#br1" timeOffset="106294.16">9769 11043 9073 0,'0'0'4081'15,"0"0"-2168"-15,0 0-129 16,0 0-488-16,0 0-359 16,0 0-457-16,0 0-328 0,0 3-104 31,0-3-40-31,0 0 8 0,0 0 64 15,0 0-32-15,4 0 24 0,-4 0 32 16,4 0 32-16,0 0 16 16,4-14 304-16,4-4-200 0,4-4-168 15,-1-1-88 1,-2 1 64 0,-1 6-16-16,-5 3 32 0,-3 7 240 0,1 3 32 15,-1 3-120-15,-4 0-232 16,4 0-56-16,0 9-192 0,7 7 160 15,2 9 88-15,2 8 0 32,2 1 16-32,-2 5-16 0,13 15-680 15,-8-9-1720-15,-4-8-5010 0</inkml:trace>
  <inkml:trace contextRef="#ctx0" brushRef="#br1" timeOffset="106663.88">10399 11719 15779 0,'0'0'4201'0,"0"0"-3369"15,0 0 32-15,0 0-184 16,0 0-392-16,0 0-24 0,88-7-80 15,-29 1-80-15,9-4-56 16,7 4-48-16,-11 0-472 16,-12 6-488-16,-12 0-608 0,-20 0-1289 15,-16 9-1952-15,-4-2-4585 0</inkml:trace>
  <inkml:trace contextRef="#ctx0" brushRef="#br1" timeOffset="106848.75">10470 11903 1216 0,'0'0'12322'0,"0"0"-8425"0,0 0-2889 0,0 0 185 32,0 0 23-32,0 0-168 0,116 3-488 15,-60-3-344-15,36 0-216 16,-17 0-1456-16,-8-3-4961 0</inkml:trace>
  <inkml:trace contextRef="#ctx0" brushRef="#br1" timeOffset="108399.25">11988 10876 10546 0,'0'0'2128'0,"0"0"345"16,0 0 303-16,0 0-1567 0,0-11-1009 15,0 29-152-15,-8 14-48 0,-3 17 416 0,-2 7-200 16,-2 5-112-16,-2 5-40 31,6-2-56-31,-2-7 56 16,5-3-64-16,-3-7-80 0,3-8-96 16,3-14-64-16,-2-7-8 15,3-11 96-15,4-3-48 16,0-4 128-16,8-4 0 0,12-15 56 31,12-6-281-31,3-7 289 16,10-3 8-16,-6 7 33 0,1 5-33 15,-4 10-233-15,-12 8 233 16,0 5 8-16,-13 12-8 0,-3 10-64 16,-3 10 64-16,-5 2 0 15,0 6 72 1,-20-3 8-16,-1-2-16 15,-7-3-32-15,-7-4 41 0,-9-6-73 16,0-2 0-16,-3-8 0 16,-13-12-745-16,12 0-1751 0,16-9-2833 0</inkml:trace>
  <inkml:trace contextRef="#ctx0" brushRef="#br1" timeOffset="108869.21">11932 10668 4504 0,'0'0'3073'16,"0"0"-184"-16,0 0-1009 31,0 0 473-31,0 0-209 0,0 0-792 15,0 0-479-15,0 0-305 16,0 0-304-16,-4-13-264 31,21 13 8-31,11 3 104 0,15 4 120 16,9-1 16-16,8-3-128 0,4-3 0 16,-5 0-120-16,-11 0-240 0,-8 0-864 0,-17-3-601 15,-10-10 345-15,-13-2-512 16,-4-10-633-16,-16-1-1352 15,4 6-1584-15</inkml:trace>
  <inkml:trace contextRef="#ctx0" brushRef="#br1" timeOffset="109085.31">12279 10506 2960 0,'0'0'4393'0,"0"0"-1744"15,0 0 31-15,0 0 305 16,0 0-737-16,0 0-983 15,0-16-673-15,0 16-592 16,8 13-32-16,4 6 32 0,8 6 80 16,4 6 16-16,4 2-24 15,-5-1 0-15,-10-1-72 0,-6-2-248 32,-7-1-440-32,-11-2-657 15,-45 11-759-15,8-5-873 0,0-7-4960 0</inkml:trace>
  <inkml:trace contextRef="#ctx0" brushRef="#br1" timeOffset="109524.04">11466 11985 6225 0,'0'0'7529'16,"0"0"-5288"-16,0 0-1369 16,0 0 456-16,0 0-23 31,152 0-585-31,-29 0-264 16,21-2-136-16,15-5 160 0,-8-3 200 15,-19 1-48-15,-13 2-256 16,-31 1-216-16,-28 3-63 15,-28 3-57-15,-12 0-40 0,-8 0-257 32,-5 0-407-32,-7 0-888 0,-7 0-2241 0,-10 3-2224 15</inkml:trace>
  <inkml:trace contextRef="#ctx0" brushRef="#br1" timeOffset="110225.73">11825 12360 12738 0,'0'0'4353'16,"0"0"-2608"-16,0 0-385 16,0 0-832-16,0 0-528 0,0 12-160 31,0 18 112-31,0 11 48 16,-4 6 48-16,-4 10 0 0,0 4 24 15,0-1-64 1,4-3 0-16,-4-3-8 15,8-12-272-15,0-11-280 0,0-12-32 16,0-9 56-16,0-7 191 16,0-3 337-16,16-6 104 0,12-10-104 0,8-10-168 31,4-2 72-31,3-1 96 16,-3 3 56-16,1 12 56 15,-10 0 72-15,-4 11 9 0,-6 3 175 16,-5 0-192-16,-8 12-80 15,-4 7-88-15,-4 0-8 16,0 4 0 0,-4-2 248-16,-16 2 16 15,-8-4 8-15,-12-2-48 16,-7-5-48-16,-9-2-176 16,0-1-56-16,0-9-448 0,12 0-672 15,13 0-1105-15,14-16-2600 0,17 4-5785 16</inkml:trace>
  <inkml:trace contextRef="#ctx0" brushRef="#br1" timeOffset="110457.46">12411 12541 7177 0,'0'0'9266'15,"0"0"-6913"-15,0 0-465 0,0 0-504 16,0 0-800-16,0 0-584 16,0 0-184-16,-8 16 16 0,-5 22 168 31,2 6 0-31,-1 10-96 0,0 0-144 0,0 1-376 16,8-11-600-16,-4 3-1065 15,4-12-2008-15,4-16-1744 0</inkml:trace>
  <inkml:trace contextRef="#ctx0" brushRef="#br1" timeOffset="110673.55">12598 12515 13258 0,'0'0'4833'16,"0"0"-2776"-16,0 0-585 31,0 0-680-31,0 0-784 31,0 0 104-31,0 0-112 16,-36 89 120-16,20-35-64 0,0 3-16 15,4 4-40-15,-4-4-216 16,5-3-344-16,-17 6-656 0,4-12-1377 16,-1-13-3792-16</inkml:trace>
  <inkml:trace contextRef="#ctx0" brushRef="#br1" timeOffset="111159.17">11363 12544 5569 0,'0'0'7665'0,"0"0"-5136"0,0 0-193 16,0 0-591-16,0 0-793 15,0 0-584-15,0-25-368 16,0 45-136-16,-4 10 136 16,-4 12 312-16,-4 5-120 0,4 4-96 15,0 4-24-15,-4-8-24 16,0 0-40-16,4-8 0 0,0-4 64 31,4-3-72-15,0-10-248-16,0 0-584 15,4-9-896-15,4-11-1337 0,9-2-1680 16,2 0-2025-16</inkml:trace>
  <inkml:trace contextRef="#ctx0" brushRef="#br1" timeOffset="111428.66">11530 12560 10322 0,'0'0'4889'0,"0"0"-3313"15,0 0-552-15,0 0-176 16,0 0-391 0,0 0-377-1,0 0 320-15,-12 83 112 16,4-42-96-16,-4 7-88 0,0 3-48 15,1-1-72-15,-2-2-40 16,2 3-80-16,-2-7-16 0,5 1-72 31,8-8-80-31,0-2-840 16,0-6-1913-16,0-17-4040 0</inkml:trace>
  <inkml:trace contextRef="#ctx0" brushRef="#br1" timeOffset="114235.46">16821 12871 1296 0,'0'0'9250'0,"0"0"-7122"16,0 0-199-1,0 0-177-15,0 0-408 0,0-9-488 16,0 5-335-16,0-2-145 15,0-3-176-15,0-4-128 16,-12-9-72-16,-4-7 8 0,-3-9-8 16,-18-3-8-16,1-3 8 31,-11-1-16-31,-5 6 16 0,-4 8 0 0,0 15 184 0,-3 16 64 16,7 14-248-16,-4 36-8 15,13 35-56-15,6 24 8 16,22 1 56-16,15-17 64 0,7-30-8 31,14-25-56-31,3-9-32 16,4-1-208-1,4-8 48-15,3-12 120 16,5-8 72-16,3-14 112 0,2-25-40 16,-2-12 0-16,5-9-64 0,-4-16 56 15,-9 9 40 1,-7-1 40-1,-7 12 80-15,-10 21 304 0,-2 7 136 16,-1 15-104-16,-8 13-560 0,0 13-32 16,0 18-200-16,0 13 144 0,-13 11 88 15,9 2 0-15,4-3 48 32,0-4-32-32,0-5-8 15,13-4 0-15,6-9-8 0,5-10-280 16,4-6-504-16,12-16-696 15,-8-6-2545-15,-4-13-2577 16</inkml:trace>
  <inkml:trace contextRef="#ctx0" brushRef="#br1" timeOffset="114683.35">16542 12197 6209 0,'0'0'6353'31,"0"0"-3976"-31,0 0-761 15,0 0-712-15,0 0-312 0,0 0-392 16,0 0-128-16,0 36 208 16,0-23 65-16,0-1-113 0,0-2-200 15,0-7-24-15,0-3-8 16,4 0 320-16,5 0 408 16,2-13 208-16,10-12-576 15,6-6-280-15,-3-7 8 0,4-4-40 16,-8 1-40-16,-5 6-8 0,-6 9 184 15,3 7 136-15,-12 13-32 16,4 6-288 0,-1 2 0-16,5 21-192 15,5 13 144-15,7 8 48 0,-1 9 64 16,5 5-64-16,8 24-920 16,-8-11-1384-16,-8-19-4490 0</inkml:trace>
  <inkml:trace contextRef="#ctx0" brushRef="#br1" timeOffset="115500.94">17455 12995 520 0,'0'0'9346'0,"0"0"-7530"16,0 0-536-16,0 0 297 31,0 0-49-31,0 0-416 16,0 0-648-16,-4-29-464 0,-1 29-40 15,5 0-184-15,-4 10 216 16,4-3-40-1,0 5-80-15,0-3-144 0,0 1-384 16,0-3-360 0,4-5-112-16,1-2 311 15,3 0 817-15,-4 0 56 16,0-7 112-16,-4-5 160 0,0 3 113 16,0-3 71-16,-12 5 264 15,-4 3-88-15,-4 4-24 0,0 0-144 31,0 14-272-31,8 4-192 16,1 5-56-16,11-1 0 0,0 0 0 0,3-9 0 16,17 0-128-16,0-10 96 15,4-3 32-15,-1-3 72 0,-6-16 16 16,-1-7 48 15,-8-3 320-31,-8 1 521 16,0-1-65-16,-4 10-328 0,-5 4-216 15,2 5-368-15,-1 10-120 16,-5 19-1280-16,6 6-937 16,3 4-2864-16</inkml:trace>
  <inkml:trace contextRef="#ctx0" brushRef="#br1" timeOffset="116124.55">18065 12360 11962 0,'0'0'4009'16,"0"0"-1841"-16,0 0-223 16,0 0-945-16,0 0-856 15,0-3-144-15,0 32 0 0,0 8 232 32,0 11 0-32,0 22-64 15,0 19-48-15,-5-10-56 0,5-5-56 0,-4-18 40 0,0-14-40 16,0 5 64-16,4-3-72 15,-3-5-56-15,3-10-200 16,0-11-216 0,0-5-200-16,0-13 88 15,0 0 584-15,3-9 304 16,9-17-232 0,1-12-72-16,6-2-8 15,1-12 8-15,4-2 24 0,4-1-24 16,0 9 16-16,0 10-16 15,4 21-224 1,0 12 152-16,4 3 72 16,3 25 8-16,-3 13-8 0,-1 4-8 15,-7 8 0-15,-7-5-64 0,-14 2 0 16,-7-5 0-16,0-5-48 0,-24-5-32 31,-8-3 152-31,-11-7 400 16,-5-6 80-16,-7-6-168 0,-5-1-104 15,0-6-208-15,0-3-952 16,12 0-2089-16,16 0-3272 16</inkml:trace>
  <inkml:trace contextRef="#ctx0" brushRef="#br1" timeOffset="116657.03">18176 12065 6489 0,'0'0'5137'15,"0"0"-2576"-15,0 0-121 0,0 0-632 32,0 0-647-32,0 0-849 15,0 0-312-15,-28-7 0 16,16 27 8-16,-4 2-8 0,4 0 0 15,4 0 72-15,5-2-72 16,-2-8 0-16,5-5-120 0,0-7 104 31,0 0 16-31,16-7 200 0,12-12-80 16,4-10-120-16,0-9 0 0,4 0 0 16,-5-3 8-16,-3 2 8 15,-3 8 176-15,-6 5 136 16,-7 14 64-16,4 12-208 15,0 6-184-15,4 22-8 32,0 13-48-32,8 24 8 0,-8 24-160 15,-8-13-1432-15,-5-13-4042 0</inkml:trace>
  <inkml:trace contextRef="#ctx0" brushRef="#br1" timeOffset="117790.74">16937 11408 4961 0,'0'0'8433'15,"0"0"-6480"-15,0 0-897 0,0 0-504 0,0 0-176 0,-20-39-376 16,4 39-136 0,-8 0-488-16,-24 9-704 15,1 5-3017-15,-2 2-2665 16</inkml:trace>
  <inkml:trace contextRef="#ctx0" brushRef="#br1" timeOffset="117944.37">16228 11604 6121 0,'0'0'1560'0,"0"0"-264"0,0 0-199 15,0 0 31-15,0 0-312 16,0 0-424-16,-96 77-232 0,68-49-160 16,-28 20-1112-16,4-4-1929 0,1-6-4136 0</inkml:trace>
  <inkml:trace contextRef="#ctx0" brushRef="#br1" timeOffset="118091.49">15483 12211 3672 0,'0'0'2609'15,"0"0"-977"-15,0 0-480 16,-41 76-207 0,34-44-217-1,-1 6-368-15,-4 35-360 0,0-6-232 16,-4-4-2769-16</inkml:trace>
  <inkml:trace contextRef="#ctx0" brushRef="#br1" timeOffset="118245.11">15343 13297 8465 0,'0'0'2289'0,"0"0"-265"0,0 0-527 15,0 0-689-15,64 94-504 16,-20-33-304-1,-8-7-880-15,-1-7-3177 0</inkml:trace>
  <inkml:trace contextRef="#ctx0" brushRef="#br1" timeOffset="118407.84">16100 14002 11082 0,'0'0'3129'15,"0"0"-2329"1,0 0-720-16,0 0-24 0,104 41-56 0,-21-10-840 16,-7-5-1097-16,-4-4-3048 15</inkml:trace>
  <inkml:trace contextRef="#ctx0" brushRef="#br1" timeOffset="118545.84">17167 14233 7961 0,'0'0'5793'15,"0"0"-4336"1,0 0-993 0,97-3-312-16,-50 3-152 0,9 0-384 0,40 0-1417 31,-12 3-431-31,-5 0-2449 0</inkml:trace>
  <inkml:trace contextRef="#ctx0" brushRef="#br1" timeOffset="118730.69">18654 14023 8249 0,'0'0'5169'16,"0"0"-4961"-16,0 0-208 0,0 0-1432 15,104-76-4689-15</inkml:trace>
  <inkml:trace contextRef="#ctx0" brushRef="#br1" timeOffset="118893.43">19347 13519 10386 0,'0'0'6409'15,"0"0"-5241"-15,32-103-456 16,-20 63-247-16,0 5-289 0,0 3-176 16,12-6-913-16,-12 7-1919 15,8 5-1825-15</inkml:trace>
  <inkml:trace contextRef="#ctx0" brushRef="#br1" timeOffset="119047.06">19721 12766 10522 0,'0'0'2856'15,"0"0"-1015"-15,0-101-841 0,0 57-264 16,0 6-240-16,0 5-296 16,0-2-200-16,0-9-912 31,0 9-1897-15,-3-4-2808-16</inkml:trace>
  <inkml:trace contextRef="#ctx0" brushRef="#br1" timeOffset="119231.93">19598 11969 7177 0,'0'0'4161'16,"0"0"-2921"-16,-64-95-536 0,36 58 89 15,0 1-9-15,1 7-208 16,7 7-344-16,-4 4-232 0,0-2-504 16,1 8-993-16,-5-4-295 15,-4 0-112-15,-20-6-169 16,12-1-1248-1,-4 1-1254 1</inkml:trace>
  <inkml:trace contextRef="#ctx0" brushRef="#br1" timeOffset="119347.8">18917 11443 3880 0,'0'0'2305'0,"0"0"39"0,0 0-559 16,-103-86-745-16,71 70-320 31,4 0-320-31,-8 6-264 0,-5 4-120 16,2 3-16-16,-29 3-456 0,12 0-1312 15,4 0-2793-15</inkml:trace>
  <inkml:trace contextRef="#ctx0" brushRef="#br1" timeOffset="119494.92">17964 11185 7241 0,'0'0'1312'0,"0"0"-976"0,-87-19-336 15,51 17-664-15,-7-5-256 16,11 3-504-16,4 4-1009 0</inkml:trace>
  <inkml:trace contextRef="#ctx0" brushRef="#br1" timeOffset="119579.54">17331 11112 4841 0,'0'0'1520'0,"0"0"-800"16,-143-9-720-16,87 9-1264 31,5 0-3585-31</inkml:trace>
  <inkml:trace contextRef="#ctx0" brushRef="#br1" timeOffset="119695.42">16881 11137 808 0,'0'0'6265'0,"0"0"-4137"0,0 0-583 15,0 0-537 1,-96 0-576-16,68 0-432 16,4 4-592-16,9-4-3489 0</inkml:trace>
  <inkml:trace contextRef="#ctx0" brushRef="#br1" timeOffset="122934.54">18447 7092 11778 0,'0'0'2641'0,"0"0"-985"0,0 0-672 0,0 0-592 15,0 0-392-15,-8-12-240 16,-4 16-104-16,-20 15 336 16,-8 6-472-16,-8 10-1512 15,-27 26-601-15,11-11-1648 16,8-7-528-16</inkml:trace>
  <inkml:trace contextRef="#ctx0" brushRef="#br1" timeOffset="123056.92">17885 7566 992 0,'0'0'3200'0,"0"0"-1247"32,0 0-537-32,-63 72-664 15,42-46-376-15,-3 3-192 0,0 9-80 16,1-3-104-16,-5 23-232 0,4-11-1688 0,7-3-2209 16</inkml:trace>
  <inkml:trace contextRef="#ctx0" brushRef="#br1" timeOffset="123342.07">17467 8382 4480 0,'0'0'1729'16,"0"0"-561"-1,0 0-464-15,-21 101-616 16,21-66 120-16,0 3-64 16,0 10-144-1,0-1-504-15,0 5 88 0,0-2 16 16,0 4 48-16,0 1 32 0,-11-5-272 15,-1 1 144-15,-4-4 160 16,0-2 288-16,-4 3 8 0,0-4 840 31,0 1 256-31,-4 1 104 16,8 3-79-16,4 2-201 0,9 5-440 16,3 1-256-16,3 1-232 0,14-1-304 15,15 16-1385-15,-4-13-1159 16,-5-6-1881-1</inkml:trace>
  <inkml:trace contextRef="#ctx0" brushRef="#br1" timeOffset="123442.34">17459 9934 2576 0,'0'0'2113'0,"0"0"-105"15,0 0-456-15,64 73-303 16,-36-48-417-16,3 5-520 16,25 20-312-16,-5-9-448 0,-2 0-3785 15</inkml:trace>
  <inkml:trace contextRef="#ctx0" brushRef="#br1" timeOffset="123573.83">18252 10515 9329 0,'0'0'3025'16,"0"0"-1961"-16,87 10-824 0,-19 18-240 16,-13-5-1200-16,-3 0-3161 15</inkml:trace>
  <inkml:trace contextRef="#ctx0" brushRef="#br1" timeOffset="123720.94">19259 10912 10242 0,'0'0'2520'0,"0"0"-1400"16,0 0-487-16,0 0-633 15,108 3-272-15,-44 16-1161 0,-12-3-2776 31,3 0-2248-31</inkml:trace>
  <inkml:trace contextRef="#ctx0" brushRef="#br1" timeOffset="123858.96">20271 11103 10986 0,'0'0'1912'0,"0"0"-1240"15,124-16-672-15,-64 10-264 31,31 3-1128-31,-14 3-2529 0,-6 0-3256 16</inkml:trace>
  <inkml:trace contextRef="#ctx0" brushRef="#br1" timeOffset="123974.82">21579 11043 9418 0,'0'0'2424'0,"83"-42"-1408"0,-20 10-1016 16,2 0-1536-16,-18 10-4385 0</inkml:trace>
  <inkml:trace contextRef="#ctx0" brushRef="#br1" timeOffset="124244.31">22690 10522 336 0,'0'0'1296'0,"0"0"-816"0,0 0-16 31,111-96 1304-31,-74 64 825 16,-5-3-593-16,4-2-423 0,-1-2-97 0,-3 2-96 16,0-5 9-16,-4 4-49 15,0-3-216-15,-4 3-168 16,-9-3-431-16,2-1-425 0,-6-3-104 15,-3-21-1241-15,-4 5-2872 16,-4 8-1880-16</inkml:trace>
  <inkml:trace contextRef="#ctx0" brushRef="#br1" timeOffset="124407.05">23268 9106 11618 0,'0'0'1968'0,"0"0"-559"0,36-109-881 31,-24 68-352-15,-5 3-136-16,-3 3-40 0,-4 3-128 16,0 1-1088-16,0-1-521 15,-19-9-799-15,2 9-1865 0,6 0-1319 16</inkml:trace>
  <inkml:trace contextRef="#ctx0" brushRef="#br1" timeOffset="124538.54">23264 8410 5817 0,'0'0'2568'0,"-8"-95"-55"15,8 35-969-15,-4-4-528 0,4 4-247 16,0 5-369-16,0 8-400 16,0-10-472-16,-8 13-1809 15,4 2-3080 1</inkml:trace>
  <inkml:trace contextRef="#ctx0" brushRef="#br1" timeOffset="124692.18">22997 7471 5097 0,'0'0'4184'0,"0"0"-2463"32,-16-102-761-32,8 64-432 15,-3 6-312-15,-6 4-216 0,-7 6-8 0,-8 2-632 16,-11 1-664-16,-30-9-673 0,15 9-1247 16,2-8-1937-16</inkml:trace>
  <inkml:trace contextRef="#ctx0" brushRef="#br1" timeOffset="124823.66">22463 6997 1360 0,'0'0'1616'0,"0"0"361"16,-68-91 79-16,40 49-56 0,0 7-471 0,-4-3-601 16,-3 3-504-16,-1 7-320 15,-7-1-104-15,-2 7-848 16,-22-3-1241 0,14 5-1119-16,6 5-2209 15</inkml:trace>
  <inkml:trace contextRef="#ctx0" brushRef="#br1" timeOffset="124923.91">21725 6524 4408 0,'0'0'2553'16,"-82"-51"-673"-16,37 23-591 0,-2-4-569 31,2 7-288-31,-2 3-368 16,-16 3-64-16,7 3-1456 16,7 7-2961-16</inkml:trace>
  <inkml:trace contextRef="#ctx0" brushRef="#br1" timeOffset="125061.91">20746 6207 488 0,'0'0'6409'0,"-84"-38"-4337"16,40 19-847-16,-3 3-713 0,7 10-328 15,-1 2-184-15,-18 4-256 16,8 12-1697 0,2-1-2039-16</inkml:trace>
  <inkml:trace contextRef="#ctx0" brushRef="#br1" timeOffset="125177.78">19897 6219 3488 0,'0'0'1937'0,"0"0"-305"0,-112 10-560 16,65-7-560-16,-1 7-296 31,-3 0-216-31,-26 8-400 0,17 1-1472 16,4-3-2721-16</inkml:trace>
  <inkml:trace contextRef="#ctx0" brushRef="#br1" timeOffset="125278.02">18870 6499 4216 0,'0'0'1017'0,"0"0"-809"0,-105 32-208 15,73-20-4153-15</inkml:trace>
  <inkml:trace contextRef="#ctx0" brushRef="#br1" timeOffset="125447.27">18232 6842 8361 0,'0'0'1305'0,"0"0"-865"0,0 0-440 0,0 0-48 15,0 0-96-15,0 0-80 32,-76 82-609-32,76-56-847 15,0-4-2681-15</inkml:trace>
  <inkml:trace contextRef="#ctx0" brushRef="#br1" timeOffset="126465.38">19196 7886 9033 0,'0'0'2681'16,"0"0"-1217"-16,0 0 257 16,0 0-281-16,0 0-232 0,0 0-400 31,-4-6-255-31,8 6-193 0,8 0-64 15,7 0 96-15,6 0-152 0,3 0-112 16,7 0-32-16,5 0 0 16,0 0-24-16,0 0-72 0,-1 3 8 15,-7 0-8 1,-4-3-48 0,-7 3-488-16,-14 1-873 0,-3-4-727 15,-8 3-921-15,-11 0-1768 0,-5-3-592 0</inkml:trace>
  <inkml:trace contextRef="#ctx0" brushRef="#br1" timeOffset="126697.12">19140 7934 5961 0,'0'0'2256'16,"0"0"-1055"-16,0 0-617 15,0 0 384-15,0 0 240 0,0 0-144 31,0 0 369-31,40 26-185 16,-16-17-288-16,3-3-192 0,1 4-312 16,4-7-240-16,-4 3-96 15,0-6-120-15,-4 3 0 0,0-3-624 0,8 0-1144 16,-8-12-1257 0,-4-1-5569-1</inkml:trace>
  <inkml:trace contextRef="#ctx0" brushRef="#br1" timeOffset="127583.66">20574 7903 7921 0,'0'0'3001'0,"0"0"-1377"16,0 0 81-16,0 0 95 15,0 0-256 1,0 0-584-16,12-17-487 0,1 14-329 15,2 3-136-15,9 0 64 32,4 0-72-32,4 0 16 0,-4-3-8 15,0 1 40-15,-4-2-48 16,-12 1-8-16,-1 0-488 16,-6-1-625-16,-5 4-647 0,-16 0-2409 0,-9 4-160 15,-3-1 408-15</inkml:trace>
  <inkml:trace contextRef="#ctx0" brushRef="#br1" timeOffset="127815.38">20499 8017 3504 0,'0'0'2561'32,"0"0"-929"-32,0 0 393 15,0 0 343-15,0 0-239 0,0 0-825 0,0 0-608 16,0 0-152-16,0 0-240 15,111-4-8-15,-75 1-128 0,0 3-24 16,-4 0-64 15,-9 0-32-31,-6 0-48 16,-9 0-504-16,-8 0-1280 0,0 0-953 16,-8 0-2624-16,-9 0 0 0</inkml:trace>
  <inkml:trace contextRef="#ctx0" brushRef="#br1" timeOffset="131107.78">14475 9185 2832 0,'0'0'3953'0,"0"0"-2385"31,0 0 17-31,0 0 7 16,0 0-32-16,-4 0 153 0,4 0-369 15,-4 0-264 1,0 0-296-16,-1-6-320 15,-3-4-199-15,5-6-41 0,-1 1 128 16,0-5-256-16,4-5-8 16,0 0 16-16,0-5 24 0,15-1-120 0,2 6-8 31,3 3-80-31,3 3-40 16,1 9-96-16,4 7 104 15,4 3 112-15,-4 0 0 0,4 6 96 16,4 13-88-16,-5 0 40 15,1 3-40-15,4 1-8 16,4 3 8 0,0-1 0-16,-4 0 0 15,-1 0 0-15,-7-2-8 16,0-7-192-16,-7-1 0 16,-2-2-16-16,-3-4-89 0,0-6 25 15,4-3 80-15,-4 0 192 16,4 0 8-16,0-15 104 15,-1-1-64-15,2-9 56 16,-5 0-32-16,-1-8-64 16,2 1 0-16,-6-2 8 0,-3 5-8 15,-4 4 0-15,-4 6 64 16,0 9 289-16,0 7-57 16,0 3-80-16,0 0-224 15,0 0-160-15,0 10-24 16,0 5 176-16,0 8 8 0,0 2 8 15,0 3 40-15,0 2-40 16,0 1 0-16,0-6-8 0,0 4 0 47,0-4-152-47,5-3-24 16,-1-6-9-16,-4-6-47 15,3-1 64-15,-3-6 16 16,0-3 152-16,0 0 88 0,4 0 152 15,0-8 16-15,4-12-192 0,4-2-56 16,4-7-8-16,4-3 49 16,4-2-49-16,8-2 0 0,0 2-129 15,0 5-87-15,0 7-176 0,3 6 240 16,-3 7 32-16,0 2 112 16,4 4-88-16,-4 3 88 15,-1 0-64 1,1 0 64-16,5 10-8 15,-5 5 16 1,3-2 0-16,-3 6 0 0,0-3 0 16,0 6-8-16,0-5-8 15,-4 2 16-15,4-1 0 0,-4-2 8 32,0 0-8-32,0 0 8 15,3-3-16-15,5-4-64 16,0-2-96-16,0-1-32 0,-1-3 8 0,1-3 136 0,-4 0-24 15,0 0 72-15,-8-9-32 16,-4-7 40 0,0 0 104-16,0-10 8 15,-4 1 168-15,-1-6 40 16,-2-5-48-16,-1 1-72 0,-9 4-48 16,-3 2-32-1,0 7-120-15,0 6-8 16,0 13-200-16,-11 3-1704 15,2 0-3313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26T14:00:36.67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21766 7122 432 0,'0'0'2928'0,"0"0"1713"16,0 0-2752-16,0 0 279 0,0 0-240 16,0 0-23-1,0 0-497-15,0-26-520 16,0 26-440-16,0 0-400 15,0 0-48-15,-9 3-200 0,-2 13 144 16,-10 3 56-16,2 3 56 0,-5 4 16 31,4 2 32-31,1-3-56 0,-2 4-31 32,6-7 31-32,-2-2-40 15,6-4 0-15,7-2 8 0,-5-3-16 16,2-2-193-16,3-2-767 15,-4-1-1232-15,-1 0-1761 16,5-6-3081-16</inkml:trace>
  <inkml:trace contextRef="#ctx0" brushRef="#br0" timeOffset="331.99">21555 7109 10362 0,'0'0'2312'0,"0"0"-479"0,0 0-201 16,0 0-216-16,0 0-488 15,0 0-431-15,0 0-401 0,0-3-96 16,7 14 0 15,6 6 0-31,2 5 56 16,2 0-40-16,2 4 32 0,1-4-40 15,1 1 72-15,-6-5-72 16,2-2 40-16,-2-3-40 16,-7-3 40-16,4-5-32 0,-8-1-8 15,0-2 40 1,-4-2-48-16,0 0-152 0,0 0-713 16,0 0-935-16,0 0-1233 0,0-2-3632 15</inkml:trace>
  <inkml:trace contextRef="#ctx0" brushRef="#br0" timeOffset="3123.15">19388 5359 312 0,'0'0'7753'31,"0"0"-5752"-31,0 0-505 0,0 0-136 0,0 0 241 0,7-23-217 16,-3 23-144-16,-4 0-248 16,0 0-311-16,0 0-249 0,0 0-152 15,0 0-104-15,0 0-176 31,0 0-40-31,0 0-144 16,-8 7 40 0,-4 6 144-16,-3 3 8 15,-6 3 56-15,6 3-56 0,2-3-8 16,2 0 64-16,3-3-16 0,-1 1-48 16,2-3 0-1,-1-1-168 1,4 0-424-16,-5-3-273 0,5-1-703 15,1 1-576-15,-1-10 311 0,4 0-695 0,0 0-273 16</inkml:trace>
  <inkml:trace contextRef="#ctx0" brushRef="#br0" timeOffset="3486.36">19268 5340 536 0,'0'0'600'15,"0"0"5689"-15,0 0-4184 16,0 0-481-16,0 0-528 16,0 0-328-16,0 0-184 0,0 0-135 15,0 0-209-15,0 0-88 16,0 3-48 0,0 7 48-16,8 3 528 15,-1-1-24-15,1 1-120 16,5 3-144-1,-6 0-80-15,10-1-64 0,-6-2-80 16,1 0-48-16,1-4 56 16,-2-3-56-16,-7 1-40 0,0-1-8 15,1-6-16-15,-5 0 16 0,0 0-56 32,0 0-16-32,0 0 0 0,0 0-48 15,0 0-472-15,0 0-1152 16,0 0-2273-16,0 0-3785 0</inkml:trace>
  <inkml:trace contextRef="#ctx0" brushRef="#br0" timeOffset="7179.75">21542 6391 1592 0,'0'0'1424'0,"0"0"2953"16,0 0-3185-16,0 0-127 0,0 0 95 16,0 0-224-16,-23-48-168 15,14 39-368-15,2-1-112 0,-1 1 40 16,0-1 112-16,-1 1 33 16,2-1-113-16,-1 1-64 15,0-1 32-15,0-3-40 0,0 4 16 16,0-4 16-16,1-3-40 15,-2 4 24-15,-3-4-128 0,5 0-32 32,-2 3-24-32,5-3-64 15,-4 4-40 1,1 3 64-16,-1-4-32 16,-1 2-40-16,1 2 0 0,-3-3 0 15,2 2 0-15,-2-3 64 16,3 4-24-16,-1-1 24 0,1 1-16 0,1-1 8 31,3-2-8-31,-4 2-40 16,-1 1-8-16,6-1 8 0,-5 1-8 15,0-1-8-15,-1 4 0 16,2-4-8-16,-1 4-48 0,4 0 56 16,-5 0 8-16,2-1 0 31,3-3 0-31,-8 3 0 0,4-2-8 15,0 4 24-15,-4-6-24 0,5 2 8 0,-6-1-8 16,2 1 0-16,-2-4 0 16,-2 3 0-16,2 1-8 0,1 0 8 31,1-1 0-31,2 4 8 16,1-4 0-16,-3 4 0 0,3-3 40 15,-1-1-48 1,2 0 16-16,-1 1 32 15,0-1-48-15,0 1 0 16,-4-1 0-16,4 3 0 16,0-2 8-16,-4 4-8 15,1-6 0-15,2 2 0 16,1 2-8-16,-3-2 8 0,-2 3-8 16,1-1 0-16,1-2 8 15,-2 3 0-15,2-4 0 0,-2 3 0 31,2 2-8-31,-1-8 0 16,-4 6 8-16,4-5 16 0,3 2-8 0,-2-3 8 16,3 4-8-16,-5-4-8 15,2 3 8 17,-1 4-16-32,0-3-32 0,0-1 40 15,0 3-8-15,0 1 8 16,1-3 0-16,2 6 8 0,1-4 0 15,0 1 8-15,1 0 32 16,-2-1-40-16,5 1 0 16,-4 0 0-16,5-1 0 0,-1 1 0 15,-5-1 40-15,5 1 32 16,0 0-64-16,0 3 80 16,1-4-48-16,-1 4 0 0,4 3-48 15,-4-3 16-15,0 0-16 16,4 3-80-16,-5-4-112 15,1 4-216 17,0 0-336-32,1-2-80 15,-5 2-216-15,4 0-249 0,0 0-391 16,-1 0-992-16,5 0-2322 0</inkml:trace>
  <inkml:trace contextRef="#ctx0" brushRef="#br0" timeOffset="7781.23">20706 5284 1240 0,'0'0'424'0,"0"0"5873"0,0 0-4640 16,0 0-361-16,0 0-8 15,0 0-344-15,0-14-440 16,0 14 41 0,0 0-17-16,0 0-432 31,-8 0-48-31,-8 0 104 0,0 0-144 16,-4 0 64-16,-8 0 112 0,1 7-16 15,-5 0 24-15,0-2-128 16,-1-2 64-16,10 3-120 15,-1-1 64 1,8-3-16-16,0-2 0 16,9 4 8-16,-2-4-56 0,5 0 40 0,0 0-40 15,4 0-8-15,-4 2 8 16,4-2 8-16,-4 0 56 0,4 0-72 31,0 3-72-31,-3-3 24 16,3 3 0-16,0 4 48 0,0-3 16 15,0 2 128-15,0 3-72 16,3 1 56-16,5 5 16 31,5-2 112-31,2 7 16 16,-3-1-72-16,8 3-88 0,-4-3-24 16,4-1-72-16,-8 1 32 15,0-6-40-15,-5-3-8 0,-7-3 8 16,4-1 0-16,-4-6 0 0,0 0 0 15,0 0 0-15,0 2-8 16,0 2-504 0,0-4-896-16,0 0-1825 15,0 0-6985-15</inkml:trace>
  <inkml:trace contextRef="#ctx0" brushRef="#br0" timeOffset="8952.87">23415 4032 8129 0,'0'0'4713'16,"0"0"-2704"-16,0 0-713 0,0 0-728 16,0 0-304-16,-47-25-152 15,30 41-104-15,-2 6 80 16,-1 3-80-16,3 10 112 0,-2 6-64 15,7-3 8 1,4 4-56 0,8-1-8-1,0-3 136-15,12-3-136 0,8-4-320 16,11-6-136-16,9-5 128 0,1-10 88 16,2-4-128-16,5-6 16 15,-8 0-248-15,-1-16 112 0,-7-12-17 16,-4-4 257-16,-11-13 160 0,-6-2-8 31,-7-7 96-31,-4 0-72 16,-8-4 72-16,-12 8 256 15,-12 9 601-15,0 9-65 0,-3 13-224 0,3 9-184 16,4 10-152-16,4 13-224 16,1 16-8-1,10 9 8 1,1 3 168-16,12 1-40 15,0 2-40-15,12-1 200 16,8-4 0-16,4-7-104 0,4-4-40 16,-8-9 8-16,0-2-48 15,0-8-16-15,-4-3-96 0,0 1-120 16,7-1-1160 0,-3-4-1104-16,1-2-1753 15</inkml:trace>
  <inkml:trace contextRef="#ctx0" brushRef="#br0" timeOffset="9385.1">23941 4084 384 0,'0'0'9218'0,"0"0"-6938"16,0 0-656-1,0 0 601 1,0 0-441-16,0 0-535 16,0 0-505-16,0 0-592 0,0 0-152 15,0 0-376-15,0 14 296 16,-4 16 80-16,4 1 56 0,0 4-8 31,0 0 0-31,0-7-32 16,16 1-16-16,0-10 0 0,4-7-96 0,0-5 16 15,4-7 80-15,0 0 88 0,0-13 72 16,0-12 240-16,-1-10 104 31,-7-6 8-31,-4-3-64 16,1-1-136-16,-10 1-184 0,1 9-120 31,-4 9-8-31,0 13-144 0,0 13-392 16,0 0-2289-16,-11 42 233 0,-2-3-249 15,5-2-3392-15</inkml:trace>
  <inkml:trace contextRef="#ctx0" brushRef="#br0" timeOffset="9717.06">24248 4210 5209 0,'0'0'6369'0,"0"0"-4353"15,0 0-415-15,0 0-513 16,0 0-480-16,40-7-416 0,-24 7-120 16,8 0-72-16,0-2 48 15,4-3-40-15,0 0-8 32,-5-4-8-32,-3-7 8 15,-4-4 0-15,-8 2 96 0,-8-5 56 16,0 2 16-16,-3 4-32 15,-18 4 184-15,1 7 40 0,-8 6-304 16,0 9-56-16,1 13 0 16,7 8-72-1,8 3 72-15,7 3 0 0,5-1 176 16,17 0-176-16,11-4-168 16,4-8-928-16,3-8-480 0,21-15-329 15,-8 0-927-15,-8-12-5290 16</inkml:trace>
  <inkml:trace contextRef="#ctx0" brushRef="#br0" timeOffset="10055.54">24687 4171 9329 0,'0'0'1921'0,"0"0"-1561"16,0 0-288-16,0 0 232 31,0 0 88-31,0 0 248 16,0 0 553-16,0 0-25 0,0 0-600 15,95 11-376-15,-63-22-192 16,-4-4-280-16,-5-7 0 0,-6-3-160 16,-6-5-328-16,-11 2 279 31,0-4 489-31,-11 7 337 0,-14 9 951 0,1 6-296 16,1 10-320-16,-1 10-248 15,0 15-224-15,9 4-136 0,2 9 64 16,9 1-32-16,4 1 56 15,0-1-8 1,8-4-40-16,12-7-40 16,4-2-64-1,4-11-736-15,-1-5-456 16,21-10-752-16,-8-7-1217 0,-8-9-5161 0</inkml:trace>
  <inkml:trace contextRef="#ctx0" brushRef="#br0" timeOffset="10603.81">25168 4045 8753 0,'0'0'3041'32,"0"0"-889"-32,0 0 65 0,0 0-649 15,0 0-744-15,0 0-768 16,0-7-56-16,0 26-112 0,-11 3 112 0,-2 4 0 15,1 3 8-15,5-4 0 16,-1 0 40 0,-1 1-24-1,2-7-24-15,3-6-24 0,0-4-240 0,4-3-64 16,0-6 328-16,0 0 120 16,0-12 160-1,0-7-192-15,4-6-80 16,3-5 0-16,10-1 8 31,-2-4-16-31,6 3 8 0,-6 7 8 16,5 6-8-16,-3 6 72 15,-6 13 89-15,1 0-169 0,0 13-89 16,0 15 17-16,4 1 16 0,-4 6 56 0,3 0 0 31,6-3 0-31,-5-7 8 0,7-6 48 16,-3-9 8-16,1-7 33 15,-2-3 103-15,1-13 312 0,-3-12 160 16,-2-7 200-16,-3-3-256 31,-4-7-168-15,-4 1-296-16,0 3-80 16,-4 7-16-16,0 11-56 0,0 11-24 15,0 9-544-15,0 9-1408 0,-4 19 775 16,4 18-1415-16,0-9-2089 0,0-2-4041 15</inkml:trace>
  <inkml:trace contextRef="#ctx0" brushRef="#br0" timeOffset="10873.3">25821 4188 9690 0,'0'0'4312'16,"0"0"-1879"-16,0 0-417 16,0 0-399-16,0 0-369 15,37-39-360-15,-22 36-440 0,2-1-240 16,11 2-160-16,-1-1-48 31,13 3 0-31,4 0 0 0,-5 0-176 0,-2 0-376 16,-9 0-344-16,-9 0-760 0,-11 0-1177 15,-8 0-2272-15</inkml:trace>
  <inkml:trace contextRef="#ctx0" brushRef="#br0" timeOffset="11158.41">26380 3851 11082 0,'0'0'4065'0,"0"0"-1609"16,0 0-951-1,0 0-673-15,0 0-832 16,0 0-344-16,0 0 344 0,-9 108 224 16,-2-57-64-16,-6-4-56 31,2 1-48-31,2-4 32 0,6-5-88 15,-1-4-496-15,0-10-897 16,8-3-303-16,0-13-576 0,12-9 231 16,8-6-47-16,-1-10-4114 0</inkml:trace>
  <inkml:trace contextRef="#ctx0" brushRef="#br0" timeOffset="11459.15">26595 3994 5697 0,'0'0'4409'0,"0"0"-1601"31,0 0-495-31,0 0-1481 0,0 0-832 16,0 0 0-16,0 0 456 16,0 0 144-1,-56 54-104-15,24-35-128 0,4-2-120 16,4-9 16-16,4 2 33 16,5-7 47-16,11-3-64 15,4 0-8-15,0 0-80 0,0 4 24 0,15-1 96 31,5-1-152-31,5 5-88 0,-6 0-64 16,1-1 0-16,0 6-8 16,-4 1-120-16,-5-1 40 15,-2 8 80-15,3-1-8 0,-5-3-184 16,6 3-640-16,-5-7-713 16,12-2-687-16,-1-4-1585 15,1-6-2960-15</inkml:trace>
  <inkml:trace contextRef="#ctx0" brushRef="#br0" timeOffset="11644.02">26822 4064 8265 0,'0'0'4273'47,"0"0"-1424"-47,0 0-689 0,0 0-1200 0,0 0-960 16,0 0-248-16,0 0 248 15,0 0 80-15,8 104 24 16,-12-65 32-16,-4-1-136 0,8-4-1224 15,-4-4-1744 1,4-11-2202-16,0-11-3991 0</inkml:trace>
  <inkml:trace contextRef="#ctx0" brushRef="#br0" timeOffset="11775.51">27073 3873 10986 0,'0'0'4921'15,"0"0"-2817"-15,0 0-1159 0,0 0-945 16,0 0-449-16,0 0 393 16,-32 121-328-16,17-64-1728 15,2-10-3049-15</inkml:trace>
  <inkml:trace contextRef="#ctx0" brushRef="#br0" timeOffset="12646.48">26985 4311 4761 0,'0'0'6745'0,"0"0"-4953"16,0 0-391 0,0 0 311-1,52-76-88-15,-28 48-319 0,-1-4-457 16,5-3-480 0,-3 4-264-16,-1 1-56 15,-4 8-40-15,-9 10-8 0,-3 12-8 16,-4 0-320-16,0 12-64 31,-4 15 224-31,0 10 96 16,0 1 64-16,0-1 8 0,-4 2 8 15,0-4 40-15,4-10-40 0,0-6 56 0,0-5-8 16,0-8 16-16,13-6 104 0,2 0 56 31,13-13-96-31,4-3-48 16,4-10-8-16,-1 1-64 0,2 0-8 15,-5 3-8-15,-13 3 8 16,1 13-8-16,-8 2-56 0,-8 4-208 16,5 16 24-1,2 6 88-15,1 7 152 16,8 3-8-16,4 0 0 16,16-5-488-16,4-2-393 0,7-8-343 15,5-4-504-15,4-13-113 0,-4 0 329 16,-9-16 864-1,-6-13 656-15,-22-6 256 32,-6-9 752-32,-13-4 169 15,0 0 631-15,-4 7-168 0,-13 13-287 16,-3 15-545-16,1 10-784 16,-1 3-24-16,-1 19-168 0,-2 13 112 15,7 2 56-15,4 5 48 16,8-4 104-1,4-1-88-15,4-8-64 0,15-10-80 0,13-3 32 16,9-13 48-16,2 0 96 16,5-3-32-16,0-14 8 0,-8 1 488 15,-4 4 208-15,-8-1-336 32,-9 7-208-17,-2 6-184-15,-10 3-40 16,1 22-232-16,-8 22 104 0,0 27 120 15,-8 21-48-15,-16 7-32 0,1-19-88 16,3-20-312-16,3-25 232 0,2-3 176 31,-5 0 80-31,-4-4-48 16,0-1-72-16,4-15 120 0,-4-11 120 16,5-4 784-16,2-23 32 15,10-9-208-15,3-6-135 0,4-6-145 31,11-7-176-31,25-3-136 0,24-13-136 16,20-10-552-16,19-11-753 0,-15 16-2560 16,-20 17-6233-16</inkml:trace>
  <inkml:trace contextRef="#ctx0" brushRef="#br0" timeOffset="12762.36">28603 4264 4705 0,'0'0'9818'15,"0"0"-8050"-15,0 0-984 0,0 0-488 16,0 0-152-16,0 0-144 16,0 0-3200-16</inkml:trace>
  <inkml:trace contextRef="#ctx0" brushRef="#br0" timeOffset="16456">25359 11237 10874 0,'0'0'2216'0,"0"0"137"16,0 0-489 15,0 0-183-31,0-33-417 0,0 33-608 16,0 0-408-16,0 7-248 15,0 5-208-15,0 13 144 0,0 5 64 16,0 7 8-16,0 1 0 15,0 1-8-15,5-5-224 32,7-5-136-32,8-6-104 0,-1-8 48 0,5-8-48 0,0-7 31 15,4-7 225-15,0-15 120 16,-4-6 80-16,-4-11 8 0,-4 1 0 16,0 0 56-16,-9 6-40 31,2 10 304-31,-5 10 265 0,-4 8-201 15,4 4-384-15,0 13-304 0,-1 12 224 16,1 13 80-16,4 4 0 0,5 2-112 16,-2-2-537-16,6-4-431 15,-2-10-104-15,5-12 200 16,1-10 512-16,-6-6 360 16,1-9 112-16,0-17 88 31,0-11 184-31,-8-11 840 0,0-4 168 15,-4-1-296-15,-4-1-239 16,0 9-113-16,-12 8-112 31,4 14-80-31,-8 17-440 0,4 6-136 16,0 6-600-16,4 23-264 0,8 24-809 16,0-8-1248-16,16-4-2920 0</inkml:trace>
  <inkml:trace contextRef="#ctx0" brushRef="#br0" timeOffset="16772.34">26068 11265 6545 0,'0'0'5457'15,"0"0"-3296"1,0 0-185-16,0 0-184 16,0 0-775-1,0 0-673-15,-47-39-344 16,36 64-56-16,-6 5 56 0,6 4 0 15,2 4 0-15,9 1-96 16,0-8-329-16,9 1-343 0,6-13 224 16,13-3-224-16,4-10 136 31,0-6-168-31,3-3 464 0,-7-19 336 16,-7-12 664-16,-10-8 896 15,-11 0-208-15,0-2-383 0,-15 9-193 0,-13 7-352 16,-4 12-256-16,4 9-168 15,-4 7-368 1,4 32-856-16,12 3-1041 0,8 0-3152 16</inkml:trace>
  <inkml:trace contextRef="#ctx0" brushRef="#br0" timeOffset="17420.7">26343 11243 8145 0,'0'0'3257'0,"0"0"-1697"32,0 0-455-32,0 0-689 0,0 0-416 15,0 0-16-15,0 0 16 16,0 0 0-16,52 69 0 0,-44-34 16 15,-8 3 0-15,4-3 16 16,-4-4-32 0,0-4-240-16,0-9-169 15,0-8-15-15,-4-7 40 16,4-3 384-16,-4-3 376 16,4-16-136-16,0-6-168 0,4-4 48 15,13-3-40-15,3-3-72 16,3 3 48-16,5 4-39 31,-4 0-9-31,0 12 112 0,-4 9 8 16,0 7-56-16,-9 0-72 0,-2 13-136 15,-1 12 128-15,-4 1 8 0,-4 5 88 0,0 1-8 16,0-3-72-16,0-1 56 31,0-9-64-31,0-3-441 16,-8-9-231-16,4-7-232 0,0 0-272 31,4-10 784-31,0-13 16 0,0-5 216 16,16-3 152-16,4-5 8 15,3-2 80 1,5 4 168-16,0 4 320 16,-4 16 584-16,-4 3-248 0,-4 11 17 15,-4 0-601-15,-8 17-312 16,0 8 320-16,-4 10 280 0,0-4-280 0,0 7-136 15,0-2-88-15,0-7-24 32,12-1-80-32,8-6-592 0,27-6-904 15,-6-7-905-15,-2-6-2128 0</inkml:trace>
  <inkml:trace contextRef="#ctx0" brushRef="#br0" timeOffset="17743.56">27189 11246 8121 0,'0'0'3137'15,"0"0"-1353"-15,0 0 137 0,0 0-1105 16,0 0-152-16,-92-64-184 16,60 74-240-16,0 16-136 0,8 4-56 31,4 9 0-31,12 2-48 16,8-3 56-1,0 4-40-15,12-13-16 0,12-4-56 16,8-13 56-16,-4-8 0 15,4-4 88-15,-1-13 24 16,-7-15 32-16,1-1 56 0,-10-7 272 16,-2 5 121-1,-6 5 23-15,-3 11 88 0,-4 8-80 16,0 7-624-16,0 13-216 16,0 18 104-16,0 8 112 15,-4 8-424-15,4 1-424 0,0 9-1161 16,8-13-2112-16,5-12-1336 0</inkml:trace>
  <inkml:trace contextRef="#ctx0" brushRef="#br0" timeOffset="18075.55">27428 11268 9161 0,'0'0'3065'16,"0"0"-312"-16,0 0-1937 0,0 0-688 0,0 0-72 15,0 0 200-15,15 98-80 16,-15-56-120-16,-4 1 16 16,-3-7 8-16,-2-4-80 0,5-14-112 15,0-5-104 1,4-13 216-16,0 0 304 16,21-13-56-1,3-12-192-15,8-6-48 16,-1-7 0-16,9-1 0 15,0 1 40-15,-9 6 80 0,-3 10 456 16,-11 10 280-16,-6 8-143 16,-7 4-649-16,-4 13-72 0,0 15-16 15,0 4 8-15,-11 7 8 16,3 1 112-16,-1 5-112 16,9 3-1137-16,4-11-1743 15,12-11-4298-15</inkml:trace>
  <inkml:trace contextRef="#ctx0" brushRef="#br0" timeOffset="18260.43">27997 11465 10762 0,'0'0'3817'0,"0"0"-2529"16,0 0-104 0,100-17-112-1,-52 17-335-15,8 0-289 0,0 14-240 16,-1-2-208-16,12 1-456 0,-15-7-2681 31,-7 1-5177-31</inkml:trace>
  <inkml:trace contextRef="#ctx0" brushRef="#br0" timeOffset="19394">28894 11296 10002 0,'0'0'2056'31,"0"0"-1024"-31,0 0 49 16,0 0-281-16,0 0-80 0,0 0-152 15,0 0-256-15,72-48-48 16,-49 37-104-16,9 0 72 0,0 3-104 16,0-3-32-16,-4 11 32 15,0 0-24 1,-8 0-104-16,-9 16-8 16,-2 7-88-16,-9 9-16 15,0 2 16-15,-9 1 96 16,-10 3 48-16,3-5-40 0,0-8 0 15,4-3 8-15,4-9-16 32,4-7 8-32,0-6 112 15,4 0 152-15,0-10 24 0,12-9-224 16,4-3-72-16,7-3-64 0,9-5-56 16,0 5-184-16,5-3 48 0,-5 6 136 0,-1 6 72 31,-11 7 40-31,-8 9-72 15,0 0-216-15,-12 22 72 16,0 6 72-16,0 10 152 0,-4 0 0 16,-4-3 0-16,0 0 48 0,4-9-48 15,0-7 56-15,4-7-40 16,0-9 56 0,0-3 232-16,4-9 0 15,8-10-192-15,11-13-104 0,2 1 40 16,3-4-40-16,7-4-16 15,-3 4 16 1,0 4-8-16,-4 6 8 0,-8 12 64 31,-4 10 360-31,-8 3-248 16,-8 12-184-16,0 17 0 0,0 5 8 16,-4 7 112-16,-8-1-24 15,4 0-48-15,0 2 0 0,8-8-48 16,0 1-24-16,8-7-816 15,36-2-856-15,-8-10-1145 16,8-6-3096-16</inkml:trace>
  <inkml:trace contextRef="#ctx0" brushRef="#br0" timeOffset="19748.12">29982 11369 1216 0,'0'0'9466'47,"0"0"-7178"-47,0 0-183 0,-9-86-905 15,-10 71-408-15,-13 9-272 0,-5 6-240 16,-2 0 8-16,-1 16-152 16,1 9-48-16,2 3-88 0,9 5 0 15,13-2 8 1,3-6 32-16,12 1-32 16,0-7 72-16,16-3 120 0,12-13-119 15,3-3-33-15,9 0-32 16,0-16 64-16,0-9-32 0,-8-4 8 15,-8-3 288-15,-5 7 256 32,-6 5 144-32,-13 11 0 15,0 6-328-15,0 3-416 16,-9 16-160-16,-6 12 88 0,-2 11 64 16,2 4 8-16,3 6 64 15,7-2-64 1,5-2-344-16,0-7-504 15,17-6-776-15,15-20-2105 16,-4-5-248-16,-4-7-4961 0</inkml:trace>
  <inkml:trace contextRef="#ctx0" brushRef="#br0" timeOffset="20111.36">30145 11328 10842 0,'0'0'2944'16,"0"0"-1695"-16,0 0-793 0,0 0 88 0,0 0 184 15,43 90-120-15,-30-50-136 0,-9 2-200 16,0 2-128-16,-4-5-48 31,0-2-40-31,0-11-56 16,0-10-152-16,-4-10-64 0,4-6 216 16,0-6 120-16,0-19 32 15,8-8-88-15,16-7-64 16,0-5 0-16,8-3 8 0,3 7-8 31,-3 6 8-31,0 6 56 16,-13 10 233-16,2 16 519 0,-14 3-344 15,2 22-472-15,-5 13 8 16,-4 10-8-16,0 5 96 0,0 7-32 16,0-2-56-16,0-8 64 15,0-6-72 1,0-5-144-16,15-11-912 15,2-6-1529-15,7-12-3112 0</inkml:trace>
  <inkml:trace contextRef="#ctx0" brushRef="#br0" timeOffset="20249.36">31010 11451 15523 0,'0'0'2256'0,"0"0"-2256"15,0 0-1024-15,0 0 0 16,0 0-2793-16</inkml:trace>
  <inkml:trace contextRef="#ctx0" brushRef="#br0" timeOffset="24653.72">22515 5972 8281 0,'0'0'2345'0,"0"0"-1073"15,0 0-576-15,0 0-24 16,0 0 145 0,0-4 87-16,0 4-296 31,0-2-312-31,0 2-144 0,0-3-72 15,0 3-24-15,-4 0-56 16,-4-4-528-16,-4-2-1545 16,-11-4-279-16,2 3-2225 0,1-1-2071 0</inkml:trace>
  <inkml:trace contextRef="#ctx0" brushRef="#br0" timeOffset="24807.34">22264 5892 856 0,'0'0'5817'0,"0"0"-3873"16,0 0-1015-16,0 0-233 0,0 0 208 15,0 0-48-15,0 0-200 32,-56-35-416-17,36 29-240-15,0 6 0 0,-4 0-752 16,-15 0-1096-16,7 0-1393 16,8 6-1992-16</inkml:trace>
  <inkml:trace contextRef="#ctx0" brushRef="#br0" timeOffset="25092.46">21901 5873 5945 0,'0'0'2472'16,"0"0"-951"-16,0 0-641 16,0 0-88-16,0 0-216 15,0 0-320-15,-84-3-256 0,69 3-56 16,-6 10-536-16,6 2-728 16,-5 7-457-1,4-2 33 1,0 2 184-16,1 0 519 0,-2 0 593 15,2-4 448-15,-2 1 136 16,-3-3 745-16,1 0 183 0,-2-1-248 16,6-2-304-16,-1-1-40 31,4 2-296-31,-1 1-96 0,2 3-80 16,-2 5-320-16,6 5-920 0,-1 0-721 15,0-2 97-15,-1 2 136 0</inkml:trace>
  <inkml:trace contextRef="#ctx0" brushRef="#br0" timeOffset="25223.95">21463 6298 64 0,'0'0'1872'31,"0"0"72"-31,0 0 185 16,0 0-569-16,-24 80-408 0,20-67-311 15,4 3-345-15,0-1-208 16,0 5-112-16,0 2-176 0,12 3-744 16,12 17-769-16,-4-10-503 15,-1-1-849 1</inkml:trace>
  <inkml:trace contextRef="#ctx0" brushRef="#br0" timeOffset="25339.83">21607 6753 1400 0,'0'0'1416'0,"0"0"-296"0,0 0 177 31,0 0-457-31,43 73-8 16,-26-57-256-16,2 6-328 0,25 17-88 15,-8-6-160-15,0 0-2192 0</inkml:trace>
  <inkml:trace contextRef="#ctx0" brushRef="#br0" timeOffset="25493.46">22045 7210 9329 0,'0'0'2665'16,"0"0"-1177"-16,0 0-807 0,0 0-329 16,0 0-352-16,0 0-144 15,88 14-1129 1,-56-3-1175-16,-4 6-3706 0</inkml:trace>
  <inkml:trace contextRef="#ctx0" brushRef="#br0" timeOffset="25624.95">22468 7336 7193 0,'0'0'2417'16,"0"0"-1017"-1,0 0-600-15,95-8-352 16,-59 8-216-16,3 0-96 0,6 0-136 15,26 0-824-15,-11 8-1200 16,-4-1-3370-16</inkml:trace>
  <inkml:trace contextRef="#ctx0" brushRef="#br0" timeOffset="25762.94">23224 7350 8121 0,'0'0'2521'0,"0"0"-953"0,0 0-952 15,92-26-312-15,-64 24-72 16,3-3-232-16,9 3-24 0,-12 2-2056 47,-4 0-4353-47</inkml:trace>
  <inkml:trace contextRef="#ctx0" brushRef="#br0" timeOffset="25894.43">23746 7182 7329 0,'0'0'1984'15,"0"0"-879"-15,0 0-737 0,0 0-368 0,112-58-32 16,-80 51-1360-16,3-1-2625 0</inkml:trace>
  <inkml:trace contextRef="#ctx0" brushRef="#br0" timeOffset="26063.67">24092 6892 7889 0,'0'0'2113'0,"0"0"-537"0,0 0-880 15,52-79-64-15,-35 57-160 16,-2 3-16-16,-3 0-151 0,4 0-305 31,-4 0-96-31,-8 0-785 16,4-16-1135-16,-4 6-1089 0,-4 1-1416 16</inkml:trace>
  <inkml:trace contextRef="#ctx0" brushRef="#br0" timeOffset="26264.15">24220 6499 1480 0,'0'0'2952'0,"0"0"-639"0,0 0-785 16,-16-99-528-1,16 71 57 1,-4 3-153-16,1 2-288 16,-1-3-192-16,-1 8-104 0,1-5 136 15,-8 5-280 1,5-2-96-16,-10 5 0 0,2-1-32 16,-2 0-40-16,-3 0 0 31,1 0 0-31,-1 4-8 15,-1-1 0-15,2 1-128 0,-1-5-304 16,-4 1-280-16,-3 0-264 16,-10-6-392-16,5 3-1073 0,4 0-3544 0</inkml:trace>
  <inkml:trace contextRef="#ctx0" brushRef="#br0" timeOffset="26442.5">23244 5794 8889 0,'0'0'1785'16,"0"0"-953"-16,0 0-456 15,0 0-208-15,-80-35-80 0,56 32-88 16,-4 3 0-16,-12 0-688 16,1 0-1409-16,7 0-2103 0</inkml:trace>
  <inkml:trace contextRef="#ctx0" brushRef="#br0" timeOffset="26611.77">22494 5670 6449 0,'0'0'1376'0,"0"0"-760"16,0 0-280-16,-99-25 289 16,80 22 367-16,2 0-208 15,6-1-504-15,2 4-280 0,1 0-1168 16,5 0-3329-16</inkml:trace>
  <inkml:trace contextRef="#ctx0" brushRef="#br0" timeOffset="31476.84">21583 12074 7937 0,'0'0'5489'16,"0"0"-3864"-16,0-18-377 0,0 11 72 16,4 1-207-16,-4 2-201 0,0 2-456 0,0-2-240 31,3 1-112-31,-3-1-104 16,0-2-144-16,0-3-968 0,-3-11-1457 15,-5 5-2288-15,-1-4-4105 16</inkml:trace>
  <inkml:trace contextRef="#ctx0" brushRef="#br0" timeOffset="31623.95">21506 11725 10266 0,'0'0'1952'16,"0"0"-1184"-16,0 0-232 15,0 0 113-15,0-86 119 0,0 70-184 0,-3 1-584 31,-9-1-640-31,-1 2-1625 0,2 3-3216 16</inkml:trace>
  <inkml:trace contextRef="#ctx0" brushRef="#br0" timeOffset="31771.05">21315 11385 8849 0,'0'0'2065'0,"0"0"-625"15,0 0-848-15,0 0-200 0,-35-79-48 16,27 66 25-16,-5 1-257 15,-2 2-112-15,-17 1-1401 16,4 2-1575-16,4-2-3538 0</inkml:trace>
  <inkml:trace contextRef="#ctx0" brushRef="#br0" timeOffset="31909.06">21001 11131 9394 0,'0'0'2496'16,"0"0"-1152"-16,0 0-640 0,0 0-295 15,-40-88 71 1,28 71-296-16,4 2-184 0,-20 3-912 16,8-2-1417-16,-3 5-3328 0</inkml:trace>
  <inkml:trace contextRef="#ctx0" brushRef="#br0" timeOffset="32071.79">20634 10912 8089 0,'0'0'2409'0,"0"0"-1153"0,0 0-392 16,0 0-376-16,0 0-104 16,-60-57-72-16,49 51-312 15,2 3-240-15,-14 0-1368 0,3 3-1513 32,-1 0-3680-32</inkml:trace>
  <inkml:trace contextRef="#ctx0" brushRef="#br0" timeOffset="32325.65">20275 10776 7481 0,'0'0'2145'16,"0"0"-929"0,0 0-448-1,0 0-352-15,0 0-88 16,0 0-224-16,-88-64-104 0,77 58-752 0,-9 3-992 16,-7 0-905-16,-10-1-432 0,5 1-143 15,4 0 2217-15,9 3 1007 31,-1-3 1511-31,-5-3-215 16,-3-1 176-16,-3 1 457 0,-1-4-585 16,0 1-464-16,4 3-128 15,1-1-415-15,-1 3-337 16,-4 4-16-16,4 0-1929 0,4 0-3144 16</inkml:trace>
  <inkml:trace contextRef="#ctx0" brushRef="#br0" timeOffset="32457.13">19459 10643 6305 0,'0'0'1352'0,"0"0"-736"16,0 0-400-1,0 0-192 1,0 0-24-16,-80 0-8 16,65 8-624-16,2-1-1504 0,5 0-2537 15</inkml:trace>
  <inkml:trace contextRef="#ctx0" brushRef="#br0" timeOffset="32595.12">19240 10703 6001 0,'0'0'2624'15,"0"0"-863"-15,0 0-633 0,0 0-600 16,0 0-312-16,0 0-136 16,-92 34-80-16,76-12-816 0,-8 23-1072 15,1-10-1153-15,6 0-2240 0</inkml:trace>
  <inkml:trace contextRef="#ctx0" brushRef="#br0" timeOffset="32873.71">19021 10976 1720 0,'0'0'2400'0,"0"0"513"0,0 0-520 16,0 0-777-16,0 0-640 0,0 0-320 15,0 0-152-15,-56 82-200 32,48-57-208-17,3 7-96-15,-2 3-88 16,3 4-1224-16,0 2-544 0,4-3 23 15,0 0 217-15,0 0 248 16,0 0 712-16,0-6 504 0,8 0 152 0,4 0 520 31,4-4 496-31,0 0 136 16,7-2 136-16,1-1-47 0,8 4-145 16,-4 0-480-16,4-1-408 15,0 4-168-15,-12-1-40 0,4 20-1080 16,-4-13-1585-16,-13 1-2656 0</inkml:trace>
  <inkml:trace contextRef="#ctx0" brushRef="#br0" timeOffset="32996.12">19336 12106 4913 0,'0'0'1952'0,"0"0"-16"16,0 0-639-16,0 0-313 31,0 0-320-31,67 79-352 16,-55-56-184-1,8 2-128-15,16 16-952 0,-5-6-1585 16,5 0-2032-16</inkml:trace>
  <inkml:trace contextRef="#ctx0" brushRef="#br0" timeOffset="33259.08">19837 12487 7457 0,'0'0'3169'0,"0"0"-793"15,0 0-535-15,0 0-609 0,0 0-432 16,0 0-544-16,84 25-160 0,-60-9-96 15,4 3-352-15,8 3-504 32,4 0-288-32,8 3 336 0,-1-2 327 15,1 3 353-15,0-7 120 0,-4 0 8 16,-4-7 56 0,-9-2 144-16,-6 4-24 0,-10-9-64 15,1 4-96-15,-8 4-16 31,0 0-320-31,0-1-1024 16,4 18-280-16,3-8-777 0,2 0-1528 16</inkml:trace>
  <inkml:trace contextRef="#ctx0" brushRef="#br0" timeOffset="33475.19">20670 12972 2968 0,'0'0'2153'16,"0"0"-689"-16,0 0-720 15,0 0-520-15,95 42-224 16,-78-35-688-16,-6-1-472 0,2 0-145 15,2-3 201-15,6 4 1048 16,7-4 56-16,4 0 1697 0,7 0-241 31,1-3 80-31,8 0-280 16,-5 0-375-16,2 0-417 0,-10 0 104 0,-3-6-520 16,-4 0-48-16,4-4-728 15,-8 1-2201-15,-5-1-3872 0</inkml:trace>
  <inkml:trace contextRef="#ctx0" brushRef="#br0" timeOffset="33945.19">21579 12875 8849 0,'0'0'2049'0,"0"0"-977"0,0 0-624 15,0 0-280-15,39-84-160 16,-31 72-8-16,-4 2-40 15,5 5-760-15,2 1-416 0,1-3 56 16,-3 1 375-16,2 0 785 16,-3-7 144-16,4 0 905 15,0-5-17 17,-1-1 32-32,6-3-96 15,-2-4-192-15,2 0-143 0,-1-2 39 16,-4 2-232-16,-5 1-248 0,6 3-80 15,-5 0-112-15,3-1-664 16,-3-2-248-16,1 0 15 16,-2 0-143-1,1-5-128-15,-4-1 112 0,1-1 1056 0,-5 0 216 16,0-3 984-16,-5 7-72 16,-7-3-120-16,5 1-183 15,3 5-217-15,-1 3-192 0,5 3-224 31,0 3-192-31,0 1-144 16,0-2-464-16,0 1 24 16,0 1 71-16,0-2 1 0,-15-2-216 15,-29-9-616-15,-4 9-697 32,5-3-3504-32</inkml:trace>
  <inkml:trace contextRef="#ctx0" brushRef="#br0" timeOffset="35116.85">21068 4309 1816 0,'0'0'8210'0,"0"0"-5810"16,0 0-888 0,0 0-479-16,-15-45-233 0,6 38-40 15,5-5-208-15,1 2-184 16,-5-2-248-16,0 2-120 16,-8-2-616-16,4 2-616 15,-8-3-368-15,-4 1-313 16,5-1 17-16,-6 0 391 15,1-3 81-15,0-3 640 0,0 3 784 32,-3 0 312-32,-1 0 208 0,0 4-184 15,4-1 280-15,-4 4 152 16,4-1-207-16,-4 0-153 0,0 3-168 16,-8 5-40-16,0-4-144 0,-3 2-56 15,-9 4 0 1,-20 0-384-16,8 0-1369 0,13 4-2416 15</inkml:trace>
  <inkml:trace contextRef="#ctx0" brushRef="#br0" timeOffset="35248.33">20021 4016 2984 0,'0'0'1688'0,"0"0"-95"16,0 0-577-1,-112 0-376-15,76 0-224 0,-4 0-208 16,5 0-208-16,-10 0-176 0,-10 7-1120 15,11 2-1217-15,4 1-471 16</inkml:trace>
  <inkml:trace contextRef="#ctx0" brushRef="#br0" timeOffset="35364.19">19491 4092 336 0,'0'0'984'15,"0"0"8"1,0 0-184-16,0 0-336 16,-96 64-128-16,72-52 0 15,0 2-216-15,-4 0-32 0,0 0-96 0,-8 11-160 16,8-6-856-16,5 0-1768 15</inkml:trace>
  <inkml:trace contextRef="#ctx0" brushRef="#br0" timeOffset="35448.82">19008 4502 800 0,'0'0'0'0</inkml:trace>
  <inkml:trace contextRef="#ctx0" brushRef="#br0" timeOffset="35602.44">18997 4761 2920 0,'0'0'2009'0,"0"0"-521"0,0 0-816 16,32 74-392 0,-25-52-152-16,18 5-128 31,-5-6-256-31,3-2-1880 0</inkml:trace>
  <inkml:trace contextRef="#ctx0" brushRef="#br0" timeOffset="35733.94">19355 5064 1880 0,'0'0'5689'16,"0"0"-3977"-16,0 0-631 16,0 0-385-16,88 6-328 0,-57 3-272 0,6 1-56 15,3 4-40-15,-1-3-952 16,17 15-1489-16,-9-7-1728 0</inkml:trace>
  <inkml:trace contextRef="#ctx0" brushRef="#br0" timeOffset="35865.43">19897 5220 1304 0,'0'0'4153'0,"0"0"-1873"16,0 0-383-16,84 0-673 0,-56 0-464 16,0 0-296-16,4 0-304 15,0 3-160-15,19 3-776 0,-7 3-1489 16,0 1-2984-16</inkml:trace>
  <inkml:trace contextRef="#ctx0" brushRef="#br0" timeOffset="35987.81">20567 5273 5065 0,'0'0'2264'0,"0"0"-928"16,79-9-688 0,-39-1-319-16,-4 4-193 15,0 0-136-15,-4 2-240 16,3-2-1025-16,10 0-823 0,-10 3-465 15,-3-4-79-15</inkml:trace>
  <inkml:trace contextRef="#ctx0" brushRef="#br0" timeOffset="36388.8">21057 5178 1192 0,'0'0'1336'15,"0"0"-40"-15,0 0 529 16,95-42 23-16,-79 30 97 0,0-1-577 16,-4 0-560-16,0 1-368 15,0 3-416-15,-1-1-24 16,2 7-592-1,-1 0-104-15,4-1-208 16,-1 4 103-16,6-3 249 16,-6-3 392-16,2 0 160 15,-2-4 288-15,1-6 336 0,5-3 17 16,-2-3-297-16,5 0-240 16,0-3-104-1,0 2-976-15,-4 2-521 0,0-6 585 16,-9 2 912-16,2 0 120 15,-9-4 752-15,0 0 280 0,0 1-167 16,-4-1-377-16,0 1 32 16,0-1-384 15,0 4-48-31,0-3-64 0,-4-1 16 16,-4 0 0-16,-5 1 144 15,-2-4 160-15,-9 3-184 0,-4-3 64 16,-8 4-256-16,-8-1-88 15,0 7-360-15,-23 3-688 32,11 6-1264-32,8 5-2049 0</inkml:trace>
  <inkml:trace contextRef="#ctx0" brushRef="#br0" timeOffset="38957.32">6665 14560 2592 0,'0'0'9642'16,"0"0"-6713"-16,0 0-105 0,0 0-791 16,0 0-609-16,0 0-368 0,0-51-336 47,0 51-311-47,0 0-193 0,0 0-216 15,0 13-64-15,0 12-88 16,0 30 144-16,-8 30 8 15,-7 30 48-15,-6 5-32 0,5-18 32 16,1-29-16-16,7-29-32 16,-1-6-200-16,1 7-129 15,1 3-135-15,-1-4-440 0,4-12-672 16,4-10-809-16,0-19-1447 16,16-3-1298-16,4-10-1151 0</inkml:trace>
  <inkml:trace contextRef="#ctx0" brushRef="#br0" timeOffset="39373.94">7108 14716 10698 0,'0'0'3208'15,"0"0"-2695"-15,0 0-209 16,0 0-88-16,0 0 944 0,-105 111-416 15,62-59-208-15,-5 1-304 16,-3 4-144-16,2-9 0 0,-2-6-72 16,7-12 32-16,4-4 0 15,5-7-40 1,11-7 96-16,7-6-104 16,6-6 16-1,11 0 200-15,0 0 104 0,0 0-63 16,11-6 279-16,9-2-536 0,8-3-64 15,4 5-72-15,4 2 40 32,-4 4 48-32,-4 0-48 15,-4 10-24-15,0 6 48 0,-9 7 7 16,2 2 65-16,-6 4 8 0,-3 3 73 16,1-4-33-16,-1 4 0 0,-1-1-40 15,1-3 64 1,8-1-72-16,0-8-1161 15,8-13-1607-15,4-6-2345 16,-8 0-2961-16</inkml:trace>
  <inkml:trace contextRef="#ctx0" brushRef="#br0" timeOffset="39590.07">7282 15072 3928 0,'0'0'10651'0,"0"0"-7515"15,0 0-1607-15,0 0-817 16,0 0-672-16,0 0 160 31,0 40-168-31,0-5 232 16,0 9-136-16,0 2-128 0,0-4-8 16,0-2-984-16,0-8-1513 15,0-10-2584-15,5-9-3473 0</inkml:trace>
  <inkml:trace contextRef="#ctx0" brushRef="#br0" timeOffset="39743.69">7450 14909 13514 0,'0'0'2889'0,"0"0"-1289"16,0 0-455 15,0 0-1017-31,0 0-128 16,0 0-1577-16,0 0-295 15,0 115-3345-15,0-65-5281 0</inkml:trace>
  <inkml:trace contextRef="#ctx0" brushRef="#br0" timeOffset="40160.3">7454 15396 11682 0,'0'0'4697'0,"0"0"-3193"15,0 0-31-15,0 0-361 16,0 0-288-16,8-92-528 0,4 56-64 31,4-2-232-31,8-6-8 16,4 2 8-16,-4 2-48 0,4 8-40 0,-5 9-64 15,-3 11 80-15,-3 12-24 0,-2 3-120 16,2 16 120-16,-6 12 96 16,1 8 0-16,-3-2 0 0,-6 5 0 31,-3-7-64-31,0-4-136 31,0-8-120-31,0-8-16 0,0-11 56 16,0-4 280-16,4 0 280 0,4-16 88 15,8-10-368-15,4-8-192 0,4-4 120 16,0-1 72 0,-5 8-16-1,1 8 8-15,-3 11 8 16,-6 8-216-16,1 4 64 0,1 14 56 0,-2 11 96 15,9 4 8-15,-4 1-8 0,8 3-104 16,20-8-1057-16,-4-2-3039 31,-4-14-1274-31</inkml:trace>
  <inkml:trace contextRef="#ctx0" brushRef="#br0" timeOffset="40699.26">8502 14935 12186 0,'0'0'3905'16,"0"0"-2353"-16,0 0-215 16,0 0-505-16,-99-54-232 0,59 66-184 15,-1 20-232-15,6 6-184 16,3 7 0-16,12-1-88 0,12 1 88 16,8-7-328-16,4-7-312 15,20-8 0 1,8-10 120-16,7-10 496 15,6-3 24-15,2-14 96 0,-3-7 32 16,-4-2 472-16,-8-5 216 16,-8 6 0-1,-4 4-40-15,-8 7 96 0,-8 11-199 32,-1 0-673-32,-3 11-144 15,0 17-225-15,0 26 361 0,0 28-40 31,0 38 48-31,-7 21 64 16,-5 4-16-16,0 2 64 0,0-17-112 0,-8-10-216 16,4-12 0-16,0-25-16 0,1-20-96 15,-2-21 64-15,6-11 120 16,-6 1-24-16,-7-7 168 0,1-3 104 16,3-15 568-16,-5-7 104 15,-3-16 121-15,-7-31-217 0,-17-33-160 16,-3-34-40-1,3-20-168-15,24-5-136 16,28 8-56-16,16 24-112 0,24 24-8 16,3 26-272-16,17 10-320 15,24 22-424-15,15 5-729 16,-11 4-3000-16,-21 10-9234 0</inkml:trace>
  <inkml:trace contextRef="#ctx0" brushRef="#br0" timeOffset="41078.12">9175 15405 2496 0,'0'0'12451'16,"0"0"-8202"-16,0 0-2753 16,0 0-368-16,0 0-264 15,0 0-200-15,0 0-263 16,28-7 15-16,0 5-296 15,12-3-120-15,12 3 8 16,8-1-8-16,0 0 0 0,-5 3-120 16,-3 0-272-16,-13-4-209 15,-11 4-415-15,-15 0-608 0,-13-6-1289 32,-4-1-1576-32,-12 2-3040 0</inkml:trace>
  <inkml:trace contextRef="#ctx0" brushRef="#br0" timeOffset="41294.22">9283 15218 6545 0,'0'0'8450'0,"0"0"-5570"0,0 0-455 16,0 0-745-16,0 0-688 16,0 0-431-1,0 0-553-15,0 22 128 16,4 12-104-16,4 24 248 15,4 21-64-15,4 26-120 16,-1 9-24 0,-7-6-72-16,-3-6-352 0,-5-23-665 0,-5-21-2631 15,-3-20-6355-15</inkml:trace>
  <inkml:trace contextRef="#ctx0" brushRef="#br0" timeOffset="42534.9">11191 14865 1176 0,'0'0'10898'16,"0"0"-7921"-16,0 0-729 0,0 0-647 31,0 0-401-31,0 0-312 16,-75-16-392-16,27 57-32 16,-7 30-144-16,-1 27-32 15,15 20-112-15,14 5-32 0,18-2-32 16,9-13-72-16,21 3-40 0,10-10 0 31,13-5 0-31,0-21-208 0,-4-17-488 16,20-13-592-16,-12-17-1737 15,-1-12-3536-15</inkml:trace>
  <inkml:trace contextRef="#ctx0" brushRef="#br0" timeOffset="43167.59">11387 15262 4184 0,'0'0'7746'0,"0"0"-5297"16,0 0-577 0,11-73 64-16,-7 61-415 15,0 1-193-15,-4 11-288 16,0 0-560 0,0 0-480-16,0 23-336 0,0 12 168 15,-4 13 168-15,0 6 8 16,1-1 64-16,3 1-72 15,0-8-144 1,3-16-168-16,10-4-152 0,-1-17-120 16,3-5-96-16,9-4 680 15,4-22 0-15,0-11 0 0,4-5 0 16,0-6 144-16,-8 6 72 31,0 2-32-31,-9 18 144 0,-7 8 64 16,1 10-392-16,-5 7-232 15,7 21-184-15,2 7 416 0,-2 7 72 0,5-4-48 16,4 0-24-16,0-9-416 0,5-11-16 31,-2-8 136-31,1-10 296 0,-4-3 40 16,-1-22 232-16,-2-8 168 16,-6-8 304-16,-7-6 8 0,-4-4-192 15,0 1-296-15,0 5 0 16,0 10-96-1,0 9-80 1,0 17-88 0,0 9-808-16,0 7-1832 0,0 30 871 15,9 2-2592-15,2-4-5081 0</inkml:trace>
  <inkml:trace contextRef="#ctx0" brushRef="#br0" timeOffset="43483.93">12136 15326 10778 0,'0'0'4545'0,"0"0"-2441"0,0 0-7 16,0 0-697-16,0 0-544 0,0 0-576 15,-60-26-280 17,44 55-72-32,4 5 64 0,4 8-64 15,4 2-168-15,4-2-192 16,4-4-232-16,16-6-184 0,0-10-257 15,8-14 233-15,0-8 424 16,0 0 448-16,-8-21 144 31,-5-12 760-31,-11-7 297 0,-4-8 95 0,0 1-536 16,-11 6-432-16,-10 6-64 0,-3 13-264 16,1 15-64-16,3 7-616 0,0 26-1608 31,8 2-2337-31,4 4-4457 15</inkml:trace>
  <inkml:trace contextRef="#ctx0" brushRef="#br0" timeOffset="44101.02">12331 15319 3040 0,'0'0'10410'15,"0"0"-7977"-15,0 0-801 0,0 0-824 16,0 0-215-16,59-45-345 16,-42 55-248-16,-6 13-88 31,-3 5-16-31,1 10 96 16,-5 7 0-16,-4-1 8 0,0 1 0 15,0-4-48-15,0-6-409 0,-4-7-63 0,0-12 152 16,-1-6-120-16,5-10 488 0,0 0 320 31,0-22 128-31,5-10-224 16,10-10-56-16,9-6 353 0,4-5-297 15,4-1-112-15,0 5-16 16,0 12 56 0,-8 11 104-16,-8 20 0 15,-4 6-256-15,0 19-160 16,-5 17 24-1,2 4 136-15,-9 8 80 0,0 0-32 16,0-7 24-16,0-4-56 16,0-8-16-16,0-9-368 0,0-10-264 15,-5-10 279-15,5 0 353 0,0-13 401 32,5-16-161-32,7-6-160 0,3-10 48 31,9-5-40-31,0 5-40 15,-3 3 56-15,-6 17 304 0,-2 13 56 16,-2 12-416-16,-7 9-48 16,4 19-136-16,4 14 136 15,-8 0 8-15,8 9 48 16,0-11 40-16,0 2-96 0,8-7-528 16,3-9-865-16,5-8-615 15,8-5-192-15,20-13-321 0,-4-6-1720 16,-9-10-2616-16</inkml:trace>
  <inkml:trace contextRef="#ctx0" brushRef="#br0" timeOffset="44423.9">13251 15396 8809 0,'0'0'3969'0,"0"0"-1424"15,0 0-225-15,-40-89-927 0,16 75-313 16,-7 11-456 0,3 3-280-1,-12 22-200-15,8 14-40 0,0 5-64 0,4 10-40 16,12 2-72-16,8-5 64 15,8-3-136-15,4-10-264 16,12-13-176-16,9-13 112 0,6-9 472 16,1-3 136-16,0-19-8 31,-4-14 0-31,-5-1 152 16,-2-5 336-16,-10 4-136 0,-2 10 40 15,-5 12 104-15,-4 10-216 16,0 6-408-16,0 13-368 15,0 15 360-15,0 11 8 0,0 5-232 32,0-1-448-32,0-1-904 0,15-1-1425 15,1-11-2600-15,0-15-3785 0</inkml:trace>
  <inkml:trace contextRef="#ctx0" brushRef="#br0" timeOffset="44755.86">13371 15437 4913 0,'0'0'7961'0,"0"0"-5272"0,0 0 7 16,0 0-679 0,0 0-1041-16,0 0-976 15,0 0-40-15,35 28 40 0,-35 23-8 16,0-1 8-16,-7 2-48 31,-1-5-392-31,-5-12-120 0,6-9 88 16,3-14 64-16,4-12 408 15,0-3 160-15,16-20-32 0,11-15-104 0,10-6-24 16,2-7 0-16,5 1 72 0,0 5 192 31,-8 10 184-31,-12 13 288 0,-8 16-128 16,-9 6-272-16,-2 12-264 16,-1 17-72-16,0 9 96 15,-4 6 8-15,0 1-56 0,0-1-48 0,0 2-416 16,0-9-1200-1,8-9-3377 1,-1-11-6922-16</inkml:trace>
  <inkml:trace contextRef="#ctx0" brushRef="#br0" timeOffset="44940.77">13953 15586 10418 0,'0'0'7529'15,"0"0"-5512"-15,0 0-369 16,0 0-512-16,0 0-576 16,91 0-319-16,-47 0-129 0,8 3-112 15,-8-1-136-15,11-2-793 16,-11 0-1967-16,-12 0-4578 16</inkml:trace>
  <inkml:trace contextRef="#ctx0" brushRef="#br0" timeOffset="45974.45">14570 15497 11282 0,'0'0'4665'16,"0"0"-2785"-16,0 0-543 31,0 0-673-31,0 0 88 0,88-67-208 0,-64 51-304 15,-1 4-96-15,1 1 24 16,-4 9 8 0,-4 2-56-16,0 0-120 0,0 19-48 31,-4 10 32-31,0 8-64 16,-3 1 32-16,-9 4 0 15,0 0-24-15,0-8-72 0,-9-2-32 16,1-13 8-16,0-2-192 15,5-11-40-15,3-6 400 0,0 0 256 16,0-17 232-16,0-5-320 16,15-10-128-16,9-10-32 15,4-1 104-15,16-8-16 16,0 6-96-16,-1 7 8 0,-3 13 8 16,-3 9-16-16,-10 16 0 15,-3 10-88 1,-4 15-48-16,-8 13 80 31,-5 3 56-31,-2 5 0 16,-5-6 0-16,0-2 0 0,0-3-136 0,-9-13-288 15,6-3-232-15,-1-8 0 16,0-11 144-16,4 0 512 0,0-11 632 16,4-14-360-1,12-10-96-15,7-9-56 16,9-6-40-16,5-2 16 0,-2 8-48 15,-3 9 248-15,-8 19 312 16,-8 9-272-16,-8 7-336 0,0 26-80 16,-4 9 24-16,4 9 56 15,-4 1 8-15,-4-1 0 16,4-2 0-16,-1-11-8 16,2-3-416-16,7-9-680 0,3-3-657 15,34-13-815-15,-14-3-1969 16,10 0-6241-16</inkml:trace>
  <inkml:trace contextRef="#ctx0" brushRef="#br0" timeOffset="46375.42">15861 15602 2456 0,'0'0'8106'16,"0"0"-6234"-16,0 0 73 0,4-79-25 15,-4 47-488 1,-8 0 57-1,-8 3-137-15,-4 4-456 0,-4 6-144 0,0 10-368 16,-4 9-240-16,0 0-64 16,0 14-32-16,5 13-48 0,3 4-64 15,3 4 64-15,14 4 16 32,3-8 56-32,0 4-72 15,16-9 0-15,4-8-16 16,12-5-32-16,-5-7 40 0,6-6 8 15,-1 0 0-15,-5-12 88 16,-3-7-40-16,-4-4-40 0,-12 4 192 31,0 6 257-31,-4 5 95 16,-4 4-112-16,0 4-440 0,0 9-120 16,0 11-104-16,-4 12 168 0,0 2-344 15,4 4-281-15,0 1-527 0,16-9-1608 16,3-3-2530-1,2-14-3671 1</inkml:trace>
  <inkml:trace contextRef="#ctx0" brushRef="#br0" timeOffset="46691.77">16100 15487 10730 0,'0'0'5241'0,"0"0"-2521"15,0 0-327-15,0 0-1561 16,0 0-832-16,16 22-96 0,-16 10 96 15,0 10 80-15,0 2-80 16,0-3 16-16,0 0-16 16,0-12-240-16,0-6-360 0,0-11-232 31,0-8 264-31,0-4 568 16,8-16 512-16,12-14-232 15,4-8-168-15,8-3 136 0,0 0 88 16,-1 3 32-16,-3 13 168 0,-4 6 160 15,-12 16-200-15,4 3-335 16,-4 22-161 0,0 9-89-16,-4 11 17 15,0 5 72-15,0 1-72 0,-8 13-632 16,0-11-1144-16,-4-15-4121 16</inkml:trace>
  <inkml:trace contextRef="#ctx0" brushRef="#br0" timeOffset="47014.62">16507 15137 10242 0,'0'0'5297'0,"0"0"-3481"16,0 0 473-16,0 0-657 31,0 0-904-15,111-30-328-16,-56 70-208 16,18 37-104-16,10 43 88 0,-11 15 16 15,-21 1 72-15,-34-13-119 16,-17-18-145-16,-36-13-8 15,-8-12-177-15,0-21-447 16,-27-2-680-16,19-21-1577 16,0-7-4152-16</inkml:trace>
  <inkml:trace contextRef="#ctx0" brushRef="#br0" timeOffset="49266.81">20563 11778 10578 0,'0'0'1632'0,"0"0"-672"15,83-37 9 1,-35 15 119-16,8-4-272 0,0-5 112 16,4 2-352-16,-9 0-216 15,-12 8-176-15,-6 7-48 0,-17 5-136 16,-9 6 0-16,-7 3-296 0,0 0-1352 31,-11 0-961-31,-9 7-1800 16,0 5-1544-16</inkml:trace>
  <inkml:trace contextRef="#ctx0" brushRef="#br0" timeOffset="49536.31">20623 11858 10090 0,'0'0'2184'0,"0"0"-1160"16,79-25-207 0,-40 8 335-16,10-2-80 15,-1-2-496-15,3-5-184 0,-3 1-264 16,-4-4-128-16,-4 4-280 0,-8 5-568 15,-17 12-240-15,-7 4 64 16,-12 4-1745 0,-15 7-3544-16,-5 2 1696 0</inkml:trace>
  <inkml:trace contextRef="#ctx0" brushRef="#br0" timeOffset="49736.79">20646 11944 4640 0,'0'0'6858'0,"0"0"-4378"16,0 0-1455-16,116-12 303 0,-64 2-128 15,4-3-304-15,4-3-7 16,-1 4-305-16,-8-4-272 31,-11 6-192-31,-7-2-120 0,-14 6-96 16,-11 2-360-16,-3-3-504 0,-10 4-1937 15,-7 0-2696-15,-3-1-2921 0</inkml:trace>
  <inkml:trace contextRef="#ctx0" brushRef="#br0" timeOffset="51256.13">21778 6924 1736 0,'0'0'6793'0,"0"0"-4808"0,0 0-313 0,0 0-240 31,0 0-415-31,-79-44-129 0,54 44-128 16,-3 4-248-16,-7 15-104 15,-1 2-80-15,-5 11-168 16,-2 6-72-16,-1 6-16 0,4 4-8 31,4 2-64-15,8-1-64-16,13-2-504 16,6-5-168-16,9-5-144 0,9-5 384 15,18-3-216-15,10-10 71 16,10 0-759-16,13-10 584 0,0-4 480 15,7-5 336 1,1 0 584-16,0-11 632 16,-8-8 497-16,-9-12 15 0,-6-8-344 15,-6-11-199-15,-7-7 295 16,-12-4-800-16,-8-3 136 16,-12 7-200-16,0 10-352 0,-17 6-16 15,-10 9-208-15,-13 9-40 16,-7 11-224-16,-34 12-1176 15,14 0-3193-15,7 9-5537 0</inkml:trace>
  <inkml:trace contextRef="#ctx0" brushRef="#br0" timeOffset="52844.44">19415 5226 10234 0,'0'0'1992'15,"0"0"-111"1,0 0 167-16,0 0-744 16,0 0-384-16,0 0-95 0,0-19-481 15,0 19-344-15,-12 6-312 16,-3 16 312-16,-9 4 80 15,-4 9-72-15,-4 3 88 32,0 6-88-32,0-2 64 15,4 2-24-15,4-5-48 0,4-6-16 16,4-1-400-16,4-9-481 16,8-7-463-16,4-7-936 0,0-9-177 15,0-3-1560-15,0-12-600 0</inkml:trace>
  <inkml:trace contextRef="#ctx0" brushRef="#br0" timeOffset="53076.18">19168 5334 5369 0,'0'0'4321'0,"0"0"-2305"16,0 0-456 0,0 0 73-16,0 0-401 15,0 0-448-15,0 0-784 0,0 0-112 16,40 25 112-16,-17 7 152 15,5 6 0-15,9 3-32 0,-1 0-8 0,-4-2-16 47,-5-8-24-47,1-5-72 16,-8-10-400-16,-8-7-856 0,-4-9 96 16,-8-3 199-16,0-16-191 15,-8-3-3241-15</inkml:trace>
  <inkml:trace contextRef="#ctx0" brushRef="#br0" timeOffset="54178.99">17917 15729 8209 0,'0'0'6018'16,"0"0"-3802"-16,0 0-424 16,0 0-223-16,0 0-289 15,8 2-296-15,8-2-200 0,11 0-352 31,14 0-231-31,2 0-113 16,9 0-32-16,0-2-48 0,-8-1-8 0,-1 0-241 0,-6-1-535 16,-10 1-1104-16,-7-1-2569 15,-12 4-1760-15</inkml:trace>
  <inkml:trace contextRef="#ctx0" brushRef="#br0" timeOffset="54332.61">17897 15872 1384 0,'0'0'9058'0,"0"0"-6434"0,0 0-327 15,0 0-417 1,0 0-712-16,0 0-255 16,0 0 63-16,123 34-464 0,-31-21-512 15,-12-3-648-15,-5-8-4593 0</inkml:trace>
  <inkml:trace contextRef="#ctx0" brushRef="#br0" timeOffset="55049.98">19570 15596 10114 0,'0'0'3136'16,"0"0"-719"-1,-27-87-473 1,-1 57-559 0,-9 3-233-16,-2 12-448 0,-9 11-328 15,4 4-168-15,-3 13-200 16,6 13 8-16,6 9-16 0,7 2 0 16,8 2-48-16,16-1 48 15,4-7-120-15,8-2 104 16,11-10-48-16,13-7 64 0,5-12 56 15,-1 0 176-15,3-19-56 16,1-6-96-16,-4-3 296 16,-9-1 48-16,-6 7-24 0,-5 3-144 15,-8 7 33-15,-4 8-201 32,-4 4-88-32,0 12-409 0,0 20 97 15,0 10 312-15,0 9 0 0,-4 12-144 16,0-2-320-16,4 3-272 0,0-8-280 15,0-5-136-15,4-13 215 16,0-13 441 0,3-15 280-1,6-10 216-15,2-10 1353 0,6-21-441 0,7-10 40 32,7-24-8-32,13-20-280 0,8-19-112 15,-4 11-159-15,-13 21-201 16,-11 26-24-16,-15 27-48 15,-5 5-104-15,-5 3 48 0,1 5-64 32,-4 6-600-32,0 3-1289 15,-4 19 201-15,-7 24-209 0,-2-9-2264 0,6-5-3152 16</inkml:trace>
  <inkml:trace contextRef="#ctx0" brushRef="#br0" timeOffset="55366.33">19973 15561 3344 0,'0'0'8058'0,"0"0"-5041"0,0 0-401 15,0 0-535 1,0 0-985 0,0 0-1096-16,0-7-120 0,-12 36 112 0,0 6 8 15,0 6 8-15,4 4 0 16,8-8-8-16,0 1-376 15,4-9-280-15,12-10-385 0,8-9 369 32,3-10 672-32,5-7 152 0,5-18 128 15,-5-14 432-15,3-8 169 16,-3-7 79-16,-4-3-232 16,0 0-208-16,-12 6-136 0,0 13-128 0,-12 13 64 15,0 15-320-15,-4 10-320 0,-8 22-2504 16,-8 10 783-1,4-4-3592-15</inkml:trace>
  <inkml:trace contextRef="#ctx0" brushRef="#br0" timeOffset="55767.32">20371 15608 600 0,'0'0'4417'0,"0"0"-2769"16,0 0-256-16,0 0-63 15,0 0-265 1,0 0-40-16,0 0-352 16,100 38-32-16,-77-41-24 15,1-10-144-15,1-6 113 0,-1-3-41 16,-5-9 200-16,-3-1 64 0,-8-1 392 15,-8 5-167-15,0 6 167 32,-15 9-208-32,-13 10-632 15,-4 3-176-15,0 10 0 16,0 18 0-16,0 4-56 0,12 6-64 16,5 4-64-16,6-1-8 15,9 0 8-15,9-7 0 0,14 2-280 31,9-14-280-31,16-7-752 0,16-15-1129 16,-8 0-3104-16,-5-18-3625 0</inkml:trace>
  <inkml:trace contextRef="#ctx0" brushRef="#br0" timeOffset="56068.06">20774 15640 5721 0,'0'0'2080'0,"0"0"-479"16,0 0-385-16,0 0-152 0,0 0 288 16,0 0-416-16,75 19-695 15,-47-19-241 1,8-13-193-16,-4-3-311 16,0-9 256-16,-4-7 96 0,-8-4-256 0,-12-4 408 15,-8 8 504-15,0 4 1529 16,-21 12 95-16,-7 9-968 0,-11 7-199 31,-1 23-177-31,1 14-224 16,2 8-232-16,14 6-304 15,7 3-24-15,12 1-48 0,4-8-200 0,15-3-632 16,41-9-793-16,-4-10-1479 0,0-15-2401 16</inkml:trace>
  <inkml:trace contextRef="#ctx0" brushRef="#br0" timeOffset="56469.05">21340 15535 6617 0,'0'0'7930'16,"0"0"-5866"-16,0 0-1272 15,0 0-168-15,0 0 249 16,15 73-137-16,-6-38-448 0,-5 1-136 15,-4 1-104-15,0-2-40 0,0-3-8 0,-4-10 0 32,0-6-248-32,-5-7-96 15,9-9 344-15,0 0 136 16,0-15 616-16,17-9-536 0,11-6-72 16,3-5-88-16,13-4 128 31,0 1-176-31,0 7 328 15,-1 2 48-15,-11 10-16 16,-8 10 64-16,-4 9-96 0,-8 5-256 16,4 18-80-16,-8 12-80 15,0 0 72-15,-5 6 8 0,2-3 8 32,-5 1 40-32,0-11-48 0,0-3-288 15,0-9-584-15,4-6-784 0,4-10-2937 16,0 0-3337-16</inkml:trace>
  <inkml:trace contextRef="#ctx0" brushRef="#br0" timeOffset="56638.29">22376 15662 3712 0,'0'0'12467'0,"0"0"-9770"15,0 0-1321-15,0 0-824 16,0 0-552-16,0 0-1624 31,0 0-3738-31</inkml:trace>
  <inkml:trace contextRef="#ctx0" brushRef="#br0" timeOffset="62815.84">9331 16837 12682 0,'0'0'2969'0,"0"0"-1505"16,-12-16 112-16,12 13-223 16,0 3-617-16,-5 0-448 15,1 12-288-15,1 14-80 0,-5 11 80 31,-4 21 168-31,-4 21-72 0,1-3-8 16,2-6-80-16,1-12 40 0,4-17-40 16,0 3-8-16,-4 1-120 15,5-4-528-15,2-9-600 0,5-7-665 16,0-8-1864-16,16-12-920 16,5-5-1896-16</inkml:trace>
  <inkml:trace contextRef="#ctx0" brushRef="#br0" timeOffset="63185.61">9750 16995 4672 0,'0'0'6434'0,"0"0"-4034"16,0 0-847-16,0 0-905 15,0 0-424-15,0 0 184 0,0 0 16 0,-109 64-40 16,66-25-16-16,-13-2-192 0,-4 4-48 31,0-6-8-31,4-6-72 0,4-10 72 16,13-6-24-16,11-6-40 15,16-5 0-15,8-2 160 16,4 0 425 0,8 0 655-16,12 0-728 0,4 0-496 15,7 0-72-15,1 0-120 16,-4 12 56-1,0 12-32 1,0 1-24-16,-8 3 48 0,1 4 56 0,2 3 8 16,-7 0-264-16,4-1-432 15,-4-4-1257-15,12-5-815 0,0-9-1321 32,-4-7-4473-32</inkml:trace>
  <inkml:trace contextRef="#ctx0" brushRef="#br0" timeOffset="63370.51">9948 17249 12346 0,'0'0'5497'15,"0"0"-4392"-15,0 0-1105 0,0 0-176 16,0 0 176-16,0 77 216 16,0-39-40-16,0 0-176 0,0 0-320 15,4-6-1137-15,0-4-1567 16,0-5-2146-1,1-15-2535-15</inkml:trace>
  <inkml:trace contextRef="#ctx0" brushRef="#br0" timeOffset="63517.62">10080 17145 12258 0,'0'0'3929'0,"0"0"-1977"31,0 0-31-31,0 0-809 0,0 0-608 15,0 0-504-15,0 0-1664 16,0 0-2217-16,0 0 800 0,16 76-6601 0</inkml:trace>
  <inkml:trace contextRef="#ctx0" brushRef="#br0" timeOffset="63972.01">10120 17589 10842 0,'0'0'4897'31,"0"0"-3369"-31,0 0-96 0,19-95-199 0,-2 60-641 16,7-3-312-16,-1 0-136 0,5 0-80 16,-4 3-56-16,0 9 8 0,-8 10 32 15,0 10-48-15,-4 6-176 31,-5 10-72-31,-2 11 112 16,3 9-88-16,-8 5 168 0,0 2 8 16,0 2 48-16,0-8 0 0,0-2 0 15,-4-11-320-15,4-7 56 16,0-8 176-16,0-3 88 16,4-3 328-1,15-16 48-15,1-6-368 0,12-11-8 16,0-2 8-1,4-3-8-15,1 6 0 0,-6 4 16 16,-7 12 32-16,-8 8 40 16,-5 11-88-16,-3 4-264 31,-3 17 56-31,3 9 144 0,-8 5 64 16,4 2 8-16,-1 2-8 15,10-5-344-15,23 4-1577 0,-1-13-2568 0,1-8-992 16</inkml:trace>
  <inkml:trace contextRef="#ctx0" brushRef="#br0" timeOffset="64504.5">11235 17284 12018 0,'0'0'2617'16,"0"0"-561"-16,0 0-552 0,-72-76-311 15,29 76-465-15,-6 0-480 0,-2 22-152 16,-1 13-96-16,9 6-56 16,11 4-16-16,12-1-16 0,16-5-104 15,4-11 56-15,15-6-72 0,17-12 208 32,9-10 160-32,10 0-40 0,9-19-48 15,-5-9 0-15,-6-4 8 16,-6 0 264-16,-7 7 384 0,-12 2 24 15,-11 14-176-15,-2 6-256 16,-7 3-320-16,-4 15-360 16,0 17 72-16,0 22 256 15,-8 26 32-15,-24 24 0 0,-3 19-160 16,-6 0-8-16,2-7-120 16,7-18-304-16,8-18 56 0,0-20 272 15,12-21 88-15,-4-13 96 47,0-1-8-47,0-6-152 0,0-5 240 0,-4-9 576 16,5-5 184-16,-6-10 64 15,1-18 32-15,-12-23-232 16,5-29-71-16,3-28-145 0,12-9-56 16,12 2-120-1,16 26-184-15,12 32-48 16,0 19-224-16,4 16-184 0,7 0-416 15,37 3-849-15,-4 3-3512 16,-5 3-7562-16</inkml:trace>
  <inkml:trace contextRef="#ctx0" brushRef="#br0" timeOffset="67843.78">11833 17519 7993 0,'0'0'4057'0,"0"0"-2305"31,0 0 377-31,0 0-353 0,0 0-247 15,0 0-305-15,-4 0-376 16,4 0-96-16,0 0-240 0,0 0-120 0,0 0-96 16,4 0-127-16,8 0-57 15,8 0-104 17,15 0 176-32,17 0-16 0,8 0-160 15,8 0 40-15,-1 0 48 16,-11 0-96-16,-11 0 48 0,-14 0-48 15,-11 0 48-15,-4 0 0 16,-8 0 0-16,-8 0 64 16,0 0-32-16,0 0-72 0,0 0-8 15,0 0 0-15,0 0-168 16,0 0-224-16,4 4-257 16,0 2-471-16,8 3 40 0,7 1-1937 15,2 3-3080-15,-1-7-4849 16</inkml:trace>
  <inkml:trace contextRef="#ctx0" brushRef="#br0" timeOffset="68783.78">12546 17643 9161 0,'0'0'2809'0,"0"0"-1257"0,0 0 345 0,0 0-129 16,0 0-336-16,0 0-343 15,-4 0-233-15,4 0-224 16,0 0-144 0,0 0-56-16,0 0-16 31,0-3-16-31,0-7-144 0,0-2-160 16,9-7-48-16,2-3 65 15,9-7-113-15,0 4 0 16,4-4 0-1,4 7-105-15,0 6 1 0,4 3-24 16,-4 13 16-16,-4 0 56 16,-1 0 48-16,-3 11 0 0,-8 0-96 0,-4 11-80 15,0 3 104-15,-8 8-8 16,0 2-88-16,0 6-64 0,0-3-8 31,-4 1-144-31,-8 1 40 16,-4-5 32-16,0-6 32 0,4-7 80 15,1-6-40 1,2-7-8-16,5-9 160 0,4 0 96 31,0-2 240-31,4-18 0 16,16-8-240-16,12-13 0 0,8-5-96 16,8-7 96-16,-1 2 80 15,1 4 80-15,-4 9 96 16,-4 13 0-16,-13 6-128 0,-6 12-8 15,-5 3 8 1,-8 4-128-16,0 7-144 0,-5 16-24 16,-3 5 168-16,0 10 0 15,0 3 96-15,-3 1-96 16,-9 2-24-16,-4-6-248 0,0-3-64 16,0-7-80-1,0-12 128-15,12-6 48 0,-4-7 240 16,8-3 224-16,0-7 424 15,16-15-184-15,12-9-416 16,12-11-48-16,8-5 56 0,3-4-48 16,-3 10 80-16,-4 6-72 31,-12 9 144-31,-12 13 80 16,-9 13 48-16,-7 0-288 0,1 13-336 15,-5 13 336-15,4 9 192 16,-4-1-72-16,0 8-64 15,0-4-56-15,4-1-136 0,7-1-904 16,13-1-1641-16,4-10-2920 0,0-5-4105 16</inkml:trace>
  <inkml:trace contextRef="#ctx0" brushRef="#br0" timeOffset="69200.39">13837 17761 1320 0,'0'0'6793'0,"0"0"-4080"16,0 0-1249-16,20-99 473 15,-16 64-137-15,-4 7 48 0,0-1-591 16,0 4-65-16,-8 11-336 31,-12 6-488-31,-8 4-360 0,-4 4 88 16,-4 4-8-16,1 15 32 0,3 9-16 0,4 4-96 15,8 3-8-15,8 3 0 16,4-3 16-16,8-7-16 0,4-2-184 31,15-7-16-31,9-13 0 0,4-6 192 16,5 0 8-16,2-16-88 16,-7-6 88-16,0-10 16 0,-4-3 64 15,-9 7 264-15,-6-1 208 0,-9 10 120 16,0 10 65-1,-4 9-433 1,0 0-304-16,0 9-328 0,-4 17 232 0,-4 5 96 16,4 8 0-16,-1 2-217 31,5 3-199-31,0-3-336 0,9-6-848 16,10-6-2665-16,2-13-1096 15,-1-7-5337-15</inkml:trace>
  <inkml:trace contextRef="#ctx0" brushRef="#br0" timeOffset="69601.36">14207 17536 13298 0,'0'0'4585'0,"0"0"-2576"16,0 0-873 0,0 0-856-16,0 0-280 15,0 0-208-15,0 0 208 31,9 94 64-15,-9-45 16-16,0 1-72 0,-13 4-8 16,2 0-120-16,-6-10-304 15,2-6-104-15,2-12-64 0,2-7-264 16,7-16 327-16,4-3 529 0,0-6 440 16,15-24-63-16,13-10-209 15,13-11-160-15,10-3 64 0,5-3 48 31,-4 9 272-31,-5 16 488 0,-6 7-408 16,-9 19-112-16,-13 6-40 16,1 0-240-16,-4 19-72 15,0 9 56-15,-4 8 24 0,0 8 16 16,0 0 16-16,0 7-112 31,-8-7-8-31,0 10-848 0,0-9-1472 16,-4-14-4442-16</inkml:trace>
  <inkml:trace contextRef="#ctx0" brushRef="#br0" timeOffset="70431.42">15698 17612 8969 0,'0'0'4081'16,"0"0"-2592"-16,0 0 39 0,0 0-120 16,0 0-119-16,0 0-241 15,15 2-256-15,6 2-184 16,7-1 24-16,7 0-48 16,5 3-224-16,8 1-152 0,-4-7-72 15,-4 3-64-15,0-3 0 16,-5 0-64-16,-7 3-8 0,-12-3-136 31,-4 0-240-31,-4 0-232 31,-8 0-304-31,0 0-680 0,-4 0-1129 16,-7-6-1264-16,-2-4-3360 0</inkml:trace>
  <inkml:trace contextRef="#ctx0" brushRef="#br0" timeOffset="70672.69">15873 17512 8321 0,'0'0'3977'0,"0"0"-1800"0,0 0 815 15,0 0-719-15,0 0-969 16,0 0-432-16,0 0-536 31,0 0-336-31,0 0-368 16,20 49 368-16,-20 11 80 0,0 20 40 15,0 18-48-15,-4-10-72 16,4-11-96-16,0-27-688 0,8 2-1088 31,12-14-2121-31,-1-4-2056 16</inkml:trace>
  <inkml:trace contextRef="#ctx0" brushRef="#br0" timeOffset="71173.92">16479 17580 11002 0,'0'0'2976'16,"0"0"-1103"-16,0 0 223 0,0 0-895 16,0 0-833-16,0 0-368 31,3 25-160-31,-3 10 160 15,0 9 72-15,-3 3-64 0,-1 5 64 16,0-8-64-16,4 1-8 0,0-11-168 0,4-9-304 16,11-8-505-16,2-11 353 0,7-6 120 31,4-12 496-31,3-13-288 16,1-13 96-16,-4-4 200 0,-5 0 472 15,-2 8 280-15,-10 11 184 16,-2 11-47-16,-9 12-329 0,0 0-560 0,0 22-288 15,0 10 272 1,0 9 16 0,8 0 56-16,3 1-56 15,6-8-208-15,7-5-280 0,4-13 167 16,4-10 145-16,-4-6 176 16,-1-19 24-16,1-15 112 15,-8-11 449-15,-9-9 215 16,-2-3 136-16,-9 3-80 31,0 3-248-31,0 13-160 0,-9 15-344 16,2 11-104-16,-1 12-248 15,0 6-1272-15,3 33-168 16,2-5-1057-16,3 2-2632 0</inkml:trace>
  <inkml:trace contextRef="#ctx0" brushRef="#br0" timeOffset="71537.14">17324 17773 6265 0,'0'0'7353'16,"0"0"-4448"-16,0 0-656 16,0 0-505-16,-37-72-752 0,18 72-560 15,-1 5-432-15,-5 20-96 16,1 14 88-16,1 9 0 0,7 9-288 15,4 4-96 1,8-5-288-16,4-8-104 16,8-4-241-16,16-16-271 0,4-9 352 15,4-14 432-15,4-5 496 16,-4-19 16-16,-5-17 672 16,-2-11 680-16,-14-7 329 0,-7-7-393 15,-4 1-408-15,0 6-208 16,-20 13-256-16,-7 13-280 15,-1 18-136-15,-9 10-192 0,5 10-528 16,0 40-1320-16,9 4-1057 16,11-7-3016-16</inkml:trace>
  <inkml:trace contextRef="#ctx0" brushRef="#br0" timeOffset="72207.59">17534 17706 11818 0,'0'0'2817'0,"0"0"-697"15,0 0-328-15,0 0-583 0,0 0-497 31,0 0-416-31,0 0-296 16,0 0-144-16,64 45-8 0,-59-4 72 0,-5 10 72 16,0 7 8-1,0-5-8-15,0-5 8 16,-5-7-336-16,-7-9-248 16,8-9 112-16,-3-11-65 0,3-12-7 31,4 0 544-31,0-16 520 0,0-12-320 15,4-14-192-15,19-5 97 16,1-11 143-16,8 1 16 0,3 7 24 16,2 5 152-16,-5 14 0 15,-9 12-96-15,-3 14-168 16,-8 5-176-16,-3 14-56 16,-5 18-160-16,-4 9 144 0,0 3 24 15,-4 4 56-15,-5-1-16 16,-3-5-400-16,1-8-232 0,-2-8 56 31,6-10-209-31,3-10 1 16,4-6 104-16,0-3 688 0,0-19 144 15,15-13-136-15,9-9-8 0,8-10 264 16,8-7 152-16,0 1 176 16,0 8 129-16,-8 12 215 15,-4 14 8-15,-8 17-312 31,-9 9-184-31,-3 6-448 0,1 19-80 16,-5 14 72-16,0 8 8 16,-1 7 8-16,1 0 64 15,4 1-72-15,1-8-320 0,-2-6-568 16,14-6-440-16,14 0-1545 16,1-17-1376-16,0-4-2576 15</inkml:trace>
  <inkml:trace contextRef="#ctx0" brushRef="#br0" timeOffset="72608.55">18514 18075 2920 0,'0'0'4049'0,"0"0"-1961"16,0 0-647-16,53-89 207 0,-46 54-320 0,1-6 521 16,-8-1-305-16,0 4-280 15,0 0-279-15,-19 10-161 16,-13 2-208-16,0 17-296 15,-9 9-80 1,2 0-24-16,-5 22-160 0,8 10 8 0,4 9-64 16,9 7 0-16,10-1-112 15,9-2 64-15,4-7-8 16,21-6 8-16,7-12 32 0,11-12-64 31,5-8 72-31,4-3 8 16,0-19 48-16,-8-7 24 15,-5-6-24-15,-7 4 272 16,-12 1 272-16,-8 9 88 0,-4 9-87 16,-4 5-233-16,0 7-360 15,0 15-296 1,-7 15 224-16,-2 7 64 16,1 8-281-16,4-1-143 15,4 0-320-15,0-5-680 0,16-11-2249 16,4-12-384-16,0-9-2400 0</inkml:trace>
  <inkml:trace contextRef="#ctx0" brushRef="#br0" timeOffset="72978.28">18889 17792 4424 0,'0'0'7866'0,"0"0"-4721"0,0 0-369 16,0 0-951-16,0 0-777 0,0 0-576 31,0 0-472-31,84 3-56 15,-77 45 56-15,2 7 8 16,-5 1-8-16,-4 2-176 0,0-8-216 16,-9-8-168-16,2-10 64 15,-5-10 16-15,4-13 128 16,3-9 80 0,2 0 272-16,3-16 696 15,3-16-456-15,18-6-120 16,3-9-64-16,8-4 112 0,7-3 8 15,1 9 48-15,-8 10 64 16,0 13 128-16,-8 19-32 0,-8 3-384 0,-8 30-80 16,-1 14 80-1,-7 9 112 1,0 4-40-16,0 7-64 16,0-10 8-16,0-3-16 0,-3-7-80 15,-1-9-896-15,4-12-712 16,0-8-2945-16,11-11-4017 15</inkml:trace>
  <inkml:trace contextRef="#ctx0" brushRef="#br0" timeOffset="73141.02">19850 17980 1560 0,'0'0'14115'0,"0"0"-12163"15,0 0-1352-15,0 0-360 16,0 0-240-16,0 0-1880 0,0 0-4977 0</inkml:trace>
  <inkml:trace contextRef="#ctx0" brushRef="#br1" timeOffset="80427.5">10163 16698 7617 0,'0'0'3185'0,"0"0"-1609"16,0 0-200-16,0 0-135 15,0 0-457-15,0 0 120 0,-11-39-272 16,6 36-240-16,1 3-248 15,-4-7-24-15,-3 1-64 16,-6 0-56-16,-2-1 16 16,-5-2-16-16,-8-1-8 0,-8-3 0 15,4 4 0-15,-4 0-120 0,1 2 128 16,3 1-48-16,8 2 48 31,0 2 0-15,0-3-32-16,4 3 24 15,0 2 8-15,0-6-128 0,1 3 40 16,-1 0 88-16,-4-4 0 16,-4 3-248-16,0 4 248 0,0-2 64 15,0 2-64-15,4-3-8 16,0 3 8 0,0 0 0-16,0 0-56 0,4 0 56 15,-3 0 8-15,3 3 0 16,-4-1-8-16,4 5-16 0,-4 0-32 15,0-1-56-15,-4-1 96 32,4 6 0-32,-4-2-184 0,0-2 64 15,1 3 56 1,-1-1-24-16,4 0 88 0,0 4-48 16,1-3 48-16,-1 2-8 0,4 1 16 15,0 0-48-15,-1 2 40 31,1-2 0-31,1 4 0 16,3-3 0-16,0 0 0 0,0 2 8 16,4-4 0-16,1 1 0 0,-2 0-8 15,6 3 0-15,-6-1-48 16,6 4 16-16,-6 4 40 16,2 3 8-16,-6 2 8 15,6 4-8-15,-1-1-8 16,-4 4 8-16,4 3-8 0,1 0 0 15,2 4-56-15,1-1 48 16,9-3-56-16,-1 0-40 0,4 1 16 31,0-6 80-31,4 0 8 16,7 2 56-16,1-4-48 0,8-2 0 0,4 3 16 16,4-4 40-16,4-2-48 15,4 2-16 1,3 1 48-16,6-1 64 0,-6 4-104 31,1 0 88-31,0 0-88 16,-4 3-8-16,-4-1 8 0,0 1 0 15,-1 3-8-15,-6 0-8 16,3-2-72-16,-5 2-72 16,5-4-120-16,0 6-88 0,0-10-160 15,7-2 280-15,1 2 40 16,5-5-72-16,-2-3 136 15,1 1 128-15,-1-2 8 0,-2-5 0 16,-5 3 8-16,-4-3-8 16,4 4 0-16,-4-5 16 15,3 2 136 17,-4-2-80-32,1-2-56 15,0 3-8-15,0-4 48 0,-4 1-48 16,4 1-8-16,-3-2 0 0,3 1 8 15,-5-3-8-15,5 2 8 16,0 1-8-16,0-1 0 16,3 1 0-16,5 2-56 15,0 2-56-15,4-5 104 0,0 4-64 16,0-3 72-16,0 2-8 16,3-2 0-16,1 3 0 15,0-4-248-15,0 2-441 0,0-2 481 16,-1-2 160-16,6-1 56 31,-6 0 0-31,2-2-8 16,6 2 8-16,-7 1 0 0,7-3 8 15,-6 2 64-15,2-2-64 16,-3-1 72-16,-4-3-16 16,-1 0-56-16,2 0 8 0,-5-3-16 31,3 4 8-31,-3-4-8 0,3 0 0 15,6 0 0-15,-2 0 80 0,2 0 72 16,-2 0 0-16,-2 0-72 16,-2 0 73-16,-7 0-89 0,0 0-8 15,3 0 8 1,1 0-64 0,4 0-8-16,0 0 8 0,4 0-8 0,4-4-201 15,-5 4 137-15,6-3 64 16,-6 0-40-16,5 0 48 0,-8-1 104 31,-1 4-39-31,2-2-57 16,-5-3 0-16,-1 5 0 0,5 0-8 15,-1-2 0-15,6 2 8 16,-2 0-8-16,5 0 0 16,-4 0 8-16,4 0-8 15,-8 0 0 1,4 0 8-16,-4 0 0 15,-5 0 40-15,-3 0-32 16,4 0 0-16,0 0 40 0,0 0-56 16,4-3-120-16,-1 0-57 0,6 0 25 15,-2-4 0-15,5-3 64 16,-8 5 88 0,3-2 0-16,-7-3 176 15,5 4 48-15,-6 0-71 0,1-1-73 16,0 1-24-16,4 4 64 15,0-5-112 1,3 0 0-16,-2 0-8 0,2 1 16 31,-7 0-8-31,0-1 120 16,-5 1 80-16,-3 0 288 0,0-4 120 16,4 4-144-16,-4 0-168 15,8-1-80-15,-4 1-216 16,3 0 64-16,2 0-56 0,-9-1-8 15,4-3 0-15,-5 1 0 16,-3-3 0-16,-4-4 112 16,1 2-24-16,-6 2 152 0,5-1-48 15,0 0-72-15,8 4-128 16,-4 2 0-16,8-2-144 0,-5 4-56 16,5-2-144-1,0 0 184-15,0 1 144 16,-4-1 8-16,-4 1 8 15,0-3 0-15,-4 2 8 0,0 1 0 16,4 0-8-16,-5-4 0 16,5 4 0-16,0 0 8 31,-4-4-8-31,4-3 8 16,0 4 0-16,0-1 0 15,0 0-8-15,-1 1 0 0,5-4 8 16,-7 5 0-16,-1-3 40 15,-1 1-48-15,1 1 0 0,0-1 64 32,4 1-16-32,0-1 8 0,0 1-8 0,4 0-40 15,-5-4 80-15,5 3-16 16,-4-2 24-16,-3-4 0 0,-6 0 0 16,5-3-88-16,-4 0 64 0,4-6-64 31,-4 2 0-31,4-2 0 15,-4 3 0 1,3-4 0-16,-2 4-8 16,3-1 8-16,-1 1 0 0,-6 0-8 15,2-3 0-15,-7 2 0 16,1-2 16-16,-2 0-16 16,-3 3 48-16,0-3-24 15,0 2 32-15,-4 1 16 16,9-3-64-16,-5-1-8 0,-4 0 0 15,3-2-16-15,-3-1-48 16,0 1-256-16,0-3 152 0,-7-1 72 31,-10 2 88-31,2-1-88 16,-5 3 96-16,-1 1 72 0,-3 2-72 16,1 3-48-16,-1 0 40 0,-4 3-64 0,-4 3 64 15,-4-3 16-15,-3 3-8 0,-5 0 0 31,0-2 96-31,0 2-88 16,-4-3 0-16,0 0 48 16,-4-1-48-16,5-2 40 0,-1 3-40 15,0 0-8 1,0 0 88-16,1 0-40 16,-1 0-40-16,-5 0 88 15,6 0-96 1,-5 2 56-16,5 3 16 0,-5 0 16 15,3-2-40-15,-6 4-40 16,-1-1-8-16,0 4 16 0,-7-4-8 16,-1 3 48-16,0 4-56 0,-3-3 0 31,-2-1-8-31,-2 0 8 16,0-3 0-16,3 4 0 15,0 0-8-15,4 2-48 0,0 0 56 0,1 2 0 16,-1 2 8-16,0-1-8 15,4-3 8 1,-7 1 8 0,-1-2-16-16,0 1 48 15,4-5-32-15,0 1-8 16,1-1 56-16,3-1-64 0,5 0 16 16,3 4-8-16,0-1 48 15,4 4 40-15,4-3-48 0,1 6 24 16,-2-4 56-1,2 1 0-15,3 6-112 16,-8-4 25-16,5 4-41 0,-6-3-8 16,-7 3 8-16,0 0 0 0,1 0 8 15,-1 0-8-15,4 0 48 16,0 0-48 15,5 0 8-31,4 0 48 16,-2 0-56-16,2 3 8 15,2 1 0-15,-6-4 40 0,-1 3-48 16,-3 0 0-16,-2 0 0 0,1 1 8 16,-7-4 48-16,3 0-56 15,-3 0 8 1,3 0 64-16,-4 3-64 0,4-1 64 16,0 8 24-16,0 0-48 0,5 2-40 15,-5 1-8-15,0 3 40 16,4 0-32-16,1-4 32 0,2 1-40 31,6-3 0-31,3-1 8 16,4 1-8-16,8-4-136 0,0 4-481 0,12-1-559 15,9 0-1408-15,3-2-1945 0</inkml:trace>
  <inkml:trace contextRef="#ctx0" brushRef="#br1" timeOffset="81414.3">13522 16802 1664 0,'0'0'9778'0,"0"0"-7202"15,0 0-287-15,0 0-753 16,0 0-487-16,20-16-249 31,-8 6-336-31,8 1-240 0,8 0-80 16,4-4-40-16,8 3-32 0,-1-2-24 0,2-1 16 16,-6 3-64-16,-7-3 48 0,0 5 0 15,-8-3-40-15,0 2-8 31,-5-1-32-31,6 1-448 0,-1-1-352 16,-5 4-521-16,6 3-823 16,-6-7-345-1,-2 7-1335-15,-6-3-1722 0</inkml:trace>
  <inkml:trace contextRef="#ctx0" brushRef="#br1" timeOffset="81761.89">13777 16519 7457 0,'0'0'3241'0,"0"0"-833"0,0 0 473 16,0 0-929-16,0 0-759 15,0 0-1-15,0 0-384 0,0-19-384 16,9 19-336-16,2 0-80 0,6 0 56 0,6 6-64 31,5 4-8-31,4 5 8 0,-1-1 0 16,5 2 8-16,-4-1 8 15,-4 5 24-15,-8-8-40 0,-8 1-48 16,-7 3-72-16,-5-4-104 16,-9 7-40-1,-14 4 192 1,-10-2 72-1,-3 2-352-15,1 3-840 0,7-1-913 16,8-3-2488-16,15-9-5593 16</inkml:trace>
  <inkml:trace contextRef="#ctx0" brushRef="#br1" timeOffset="82416.73">14634 16433 9033 0,'0'0'2833'16,"0"0"-1185"-16,0 0-535 0,0 0-481 16,0 0-360-16,0 0 184 15,-40 35-24 1,20-10-208-16,-4 8 8 0,1 2-40 16,-2 0-16-1,1 3-72-15,9-4-104 16,2-4-48-16,10-5 48 0,3-3-120 15,0-6-104-15,0-4 64 32,3-9 64-32,5-3 8 0,5 0 88 15,-6-6 216-15,1-10 280 16,-8-7 400-16,0-4-183 0,0-5-1 16,0 0 72-16,-11 0-224 0,-6 0-168 0,-2 7-80 31,2 5-280-31,2 12-32 15,2 4-304-15,6 4-24 0,-1 0-720 16,4 0-401-16,4 7-887 31,0 5-385-31,32 4 161 0,4-7-1529 16,-1 1-1768-16</inkml:trace>
  <inkml:trace contextRef="#ctx0" brushRef="#br1" timeOffset="83466">14885 16491 7905 0,'0'0'2329'32,"0"0"-633"-32,0 0 216 15,0 0-495-15,0 0-537 0,0 0-464 0,0 0-360 16,0 0-48-16,-44 2 216 0,20 15-8 15,0 2-40-15,1 3-32 32,2 3 32-32,5 4-168 0,8-4 56 15,5 4-56-15,3-4-8 16,3 1 0-16,10-5-248 0,6-7-224 0,9-1 48 16,0-10 24-1,0-3 248 1,0 0 80-16,-4-13 72 15,-12-6 224-15,-1-6 624 0,-7-4 200 16,1-3-103-16,-5-3-137 0,0 0-104 16,0 0-216-1,0 9-168-15,0 7-200 32,-9 10-120-32,-2 6-240 15,-1 3-840-15,-16 19-521 0,8 4-1063 16,5-4-2401-16</inkml:trace>
  <inkml:trace contextRef="#ctx0" brushRef="#br1" timeOffset="84267.93">15331 16472 4656 0,'0'0'6282'16,"0"0"-4562"-16,0 0-223 31,0 0-321-31,0 0-512 16,0 0-328-16,-7 12-136 0,-10 14 656 16,-3 2 0-16,-3 7-279 15,-1 0-161-15,3 0-240 0,2 3-80 0,3-7-16 16,-1 2-80-1,2-8-216-15,7-2-641 16,-1-5-1287-16,9-8-2137 16,0-7-2856-16</inkml:trace>
  <inkml:trace contextRef="#ctx0" brushRef="#br1" timeOffset="84484.04">15056 16421 9946 0,'0'0'2472'0,"0"0"-287"0,0 0 159 16,0 0-1200-16,0 0-872 0,0 0-264 15,0 0-8 1,40 22 385-16,-16 0 79 16,0 6-184-16,-5-2-128 0,-6 3-104 15,-1-4-48-15,-12-2-392 16,0 5-1129-16,0-9-991 0,0-3-4122 15</inkml:trace>
  <inkml:trace contextRef="#ctx0" brushRef="#br1" timeOffset="84784.78">15526 16262 10746 0,'0'0'2736'0,"0"0"-239"16,0 0-841-16,0 0-888 16,0 0-215-1,0 0-417 1,0 0-136-16,0 42 448 0,-8-15-88 15,5 9-112-15,-1-1-104 16,0 6-96-16,4 3-48 16,0 0-136-16,0 18-1224 0,0-15-2649 15,8-12-4057-15</inkml:trace>
  <inkml:trace contextRef="#ctx0" brushRef="#br1" timeOffset="85688.57">15793 16262 8161 0,'0'0'2897'0,"0"0"-505"0,0 0-271 16,0 0-185-16,0 0-503 16,0 0-641-16,0 0-528 15,4-29-264-15,-8 48-216 0,-8 10 216 16,0 9 216-1,1 6-64-15,-2 4-88 0,6 3 32 16,3-3-96-16,0-2 0 16,4 0-528-16,0-5-1033 15,11-9-1151-15,2-9-1897 0,-5-15-4849 0</inkml:trace>
  <inkml:trace contextRef="#ctx0" brushRef="#br1" timeOffset="86171.9">15726 16402 9337 0,'0'0'2393'16,"0"0"-1369"-16,0 0-528 0,115 0-40 16,-79 0-103-16,0 0-217 15,-8 0-136-15,-5 0-521 16,-6 0-575-16,-6 0 272 15,-2-6 704 1,-5-1 120-16,-4-2 432 16,0 5 392-16,0 4-232 0,-4 0-312 0,-9 13 401 15,10 0-337-15,-5 9-264 16,4-3 48-16,4 3-56 0,0-8 128 31,12-2-24-31,4-10 0 16,3-2-24-16,1 0-40 15,8-12-112-15,0-7-192 0,-4-3 184 16,-4 0 8-16,-4 0 504 16,-4 2 584-16,-4 11 160 15,-5 5 9 1,-3 4-625-16,0 4-632 16,0 18-256-16,0 10 256 15,-3 9 120-15,-1 7-48 0,-4 3 32 16,4-4-96-16,0-6 8 15,-4-3-16-15,0-8-136 0,-4-9-560 16,-8-8-80 0,-4-3 15-16,0-10-231 15,-16-16-1136-15,12-10-2609 0,9-9-4121 16</inkml:trace>
  <inkml:trace contextRef="#ctx0" brushRef="#br1" timeOffset="86341.18">16323 16233 368 0,'0'0'14171'0,"0"0"-10163"0,0 0-2439 15,0 0-985-15,0 0-584 32,0 0-72-32,0 0-2089 15,-8-3-2376-15,-8 10-4656 0</inkml:trace>
  <inkml:trace contextRef="#ctx0" brushRef="#br1" timeOffset="88678.16">14817 17062 2632 0,'0'0'5553'16,"0"0"-2992"-16,0 0-1329 0,0 0-384 16,0 0 96-16,0 10 577 15,0-10-281-15,0 0-416 32,0 0-176-32,0 0-120 15,0 0-95-15,0 0 71 16,0 0 160-16,0-7 40 0,0-9-400 0,0-3-304 15,16-6 0-15,4-4 16 16,4 1-16-16,4 6-88 16,4 2 32-16,-4 12-144 0,0 8 80 15,0 0 112 1,3 14 8-16,1 12 0 16,0 9-8-16,0 3-264 0,4 0-232 15,-4 4-64-15,-1-7 48 16,-3-7-417-16,0-2-71 0,0-14 224 15,-8-5 152 1,4-7 632-16,-8-4 104 16,3-18-16-16,2-6 72 0,-5-7 200 15,0-3 376-15,-9-4 160 16,2 1-32-16,-5 6-151 16,0 10 135-16,-4 8-120 0,0 11-168 31,0 6-336-31,0 0-224 15,4 0-216-15,-4 17-584 0,3-2 704 16,1 8 80-16,0-1-184 16,1-6 24-16,-1-4 8 31,0-2 16-31,-4-7 16 0,0-3 136 16,0 3 0-16,0-3 64 0,0 0-64 15,0 3-104-15,0 4-552 0,0 5 504 16,0 1 32-16,0 4-345 15,0-3-239 1,0-1-40-16,0-2 168 16,0-5 128-16,0-6 272 0,0 0 176 31,7-13 264-31,14-10-176 0,-2-2-24 16,9-10 56-16,0 3 104 15,0 1 0-15,4 5 16 31,-4 11-40-31,0 4-48 0,-4 9-120 0,4 2-32 16,-1 2-56-16,6 12 56 16,2 2 16-16,-3 3-16 0,0-4 8 0,-4-2 40 15,0-7 0-15,4-2-40 32,-5-4 64-32,1 0 136 0,0-6 112 15,-4-11 0-15,0-1 72 16,-9-2 73-16,-2-6 175 15,-5 5-32-15,-4 2-112 0,-4 6-224 0,0 3-272 16,0 10-8 0,-12 0-888-1,-4 10-288-15,-16 15-1017 0,4 1-1728 0,5-7-5241 16</inkml:trace>
  <inkml:trace contextRef="#ctx0" brushRef="#br1" timeOffset="89965.53">16275 16989 1240 0,'0'0'480'0,"0"0"5105"16,0 0-3977-16,0 0-143 15,0 0-113-15,0 0-88 16,0 0-39 0,-15 0-137-16,15 0-192 15,0 0-88 1,0 0-32-16,0 0-168 0,0 0-215 16,0-3-393-16,7-10-81 31,1 1 49-31,4-1 32 0,4-4 8 15,4-2-8-15,4 5 0 16,0-3-32-16,0 1 32 16,4 3 32-16,-8 4-32 0,4 3 0 0,-5-1 0 0,-2 1-72 31,2 3-8-31,-3 3 80 16,1 0 104-16,-2 0-96 0,2 0-8 15,2 0-8-15,-3 0 0 16,4 0 8-16,-4 0-8 0,-4 3-48 31,4 0-64-31,-4 4 104 16,0-4-40-1,0 3 56-15,-1 0 32 0,6 4 88 16,-6-4-48-16,6 8-24 16,-6-2-48-16,2 3 8 15,-2 2 40-15,1-2-48 0,-3 5-8 16,-2-2 0-16,-3 5 8 0,4-1-8 0,1 0 8 31,-6 0 0-31,1 4 0 16,0-5 0-16,0 9 0 15,0-5 0-15,4 3 0 0,-8-2-8 16,4-4 8-16,0 0 8 16,0-3-8-16,0 1 8 15,4-7 41-15,-4-4-41 0,-4-4 0 16,3 2 8-16,-3-7 32 15,5 4-40-15,-5-4 88 0,0 0 32 16,0 0 40-16,4 0 352 31,-4 0-40-15,8 0-376-16,-8-4-104 0,4 1-72 16,-4 3-320-16,0-4-488 15,0 4-1673-15,0 0-2896 16</inkml:trace>
  <inkml:trace contextRef="#ctx0" brushRef="#br1" timeOffset="90335.12">16658 17306 8801 0,'0'0'2873'0,"0"0"-993"0,0 0 57 16,0 0-577-16,0 0-24 15,0 0-175-15,15-15-409 0,-10 15-376 32,-5 0-288-32,4 0-88 15,0 7-176-15,8 5 176 0,0 1 56 16,7 6-40-16,6 0 40 0,-1 0 16 15,4-4-64-15,-5 2 64 0,-3-5 0 16,0-2-72 0,-12-4 0-1,0-3-200-15,-4-3-96 0,-4 0 64 16,0 0 24-16,0-3-176 0,0-7-1617 16,12-12-687-16,0 0-1817 0,0 0-3865 0</inkml:trace>
  <inkml:trace contextRef="#ctx0" brushRef="#br1" timeOffset="90598.1">17100 17129 9482 0,'0'0'2808'0,"0"0"-327"31,0 0-33-31,0 0-943 16,0 0-377-16,0 0-432 0,0 0-408 15,0 0-288-15,0 0-40 16,-12 32 40-16,-4-7 120 0,1 0-24 16,-2 1-16-16,2-1-32 0,-6 0 16 15,6 0-16 1,-1 1-40-16,0 0-8 16,4-1-376-16,8-2-1544 0,0-5-2929 15,4-5-7882-15</inkml:trace>
  <inkml:trace contextRef="#ctx0" brushRef="#br1" timeOffset="92554.84">18885 17395 4961 0,'0'0'9298'0,"0"0"-7026"16,0 0-1072-16,0 0-728 0,-8-12-448 15,8 12-24-15,0 3-248 16,0 10 192-16,8 3-16 0,8 3 72 0,4-4 272 31,8-2-72-31,7-3-64 16,6-7 24-16,6-3-23 0,5 0-57 15,4-13 24-15,4-6-16 16,4-7-8-16,-1-8-16 16,1-4 40-16,-4-7 192 15,7-18 40 1,5-20-104-16,8-15 24 15,-16 6 40-15,-16 19-96 16,-12 22 0-16,-17 13 88 0,5-1 24 16,4-1-136-16,0-2-16 15,0 7-104-15,-8 7-8 0,-1 3-32 16,-2 5-16 0,-2 8 0-16,-6 2 8 15,-5 4 0-15,0 3 0 0,-4 3-8 16,0 0-104-16,0 0-312 15,-4 0-432-15,-5 0-8 16,-2 3 432-16,-1 6-857 0,-8 7-791 0,3-6-745 47,2-4-2856-47</inkml:trace>
  <inkml:trace contextRef="#ctx0" brushRef="#br1" timeOffset="92955.86">19670 16643 3608 0,'0'0'6146'0,"0"0"-3850"16,0 0-1248-16,0 0-360 0,0 0 153 16,0 0 199-16,0 0-480 31,0 0-216-31,23 6-40 0,2-6 264 15,6 0-344-15,10 0-104 0,2-9-40 16,10-4-32-16,-2-6-48 16,-3-3 96-16,-5-3-40 15,-6-1-48-15,-5 1 72 16,-9 6 32-16,-7 7 288 31,-8 5 89-31,0 3-89 0,-4 4-352 16,1 4-48-16,-2 15-192 15,1 6 184-15,4 10 8 0,0 10 232 32,0 2-24-32,4 8-24 15,-1 1-16-15,-2 1-120 0,-1 4 16 16,0-7-64-16,-1-4-256 0,6 8-752 0,-2-13-1457 16,-3-18-2592-16</inkml:trace>
  <inkml:trace contextRef="#ctx0" brushRef="#br1" timeOffset="99418.5">7482 14532 1256 0,'0'0'7769'0,"0"0"-5784"0,0 0-1113 15,0 0-408-15,-16 15-24 32,16-15 152-32,0 0-8 0,0 0-103 15,0 0-121-15,0 0-8 0,0 0 176 16,0 0 168-16,0 0 104 0,0 0 216 15,0 0 177-15,5-15 71 0,6-14-968 32,4-6-72-32,10-22-224 0,19-22 16 15,3-20 80-15,13-6-88 16,-15 17 88-16,-14 20 0 0,-15 35-88 16,-4 6 96-16,-4 5-32 15,-4 3 24 1,0 6-32-1,-4 7-64 1,0 6-120-16,0 0-96 0,0 6-784 0,-8 17 48 16,0 2-233-16,-16 20-1415 15,4-7-1913-15,0-9-2593 0</inkml:trace>
  <inkml:trace contextRef="#ctx0" brushRef="#br1" timeOffset="99857.27">7506 13983 9057 0,'0'0'2313'16,"0"0"-793"-16,0 0-143 15,0 0-425-15,0 0-88 0,0 0-32 16,-12-11-264-16,12 11-296 15,0 0-224-15,0 0-48 32,0 0 72-32,0 0 152 0,3 0 320 0,2-2 145 0,11-8-105 15,8-3 8 1,8-9-384-16,15-13-112 0,22-19-88 0,22-18-8 16,16-21 0-16,-11 5-88 31,-29 21-40-31,-26 26 120 15,-30 21 8-15,-3 11 176 0,-3 3 496 16,-5 6-672-16,0 12-24 0,-5 23 16 16,-14 22 8-16,-1 26 56 0,-5 18-48 15,10-6-8 1,2-21 8 0,10-20-8-16,3-16-152 0,3 19-872 15,10-3-1601 1,-1-10-3664-16</inkml:trace>
  <inkml:trace contextRef="#ctx0" brushRef="#br1" timeOffset="103998.63">11726 15983 10042 0,'0'0'2336'16,"0"0"-1152"-16,0 0-199 15,0 0-81-15,0 0 8 16,0 0-88-16,0 0-240 0,0 0-104 16,7-3-224-1,5 0 17-15,8-4-121 16,4 4-144-16,4 3 0 0,0-4-8 0,8 4 0 15,7 0-48-15,9 0-161 16,8 7-55-16,4 3 144 0,3-4-128 31,1 4 192-31,1 2 32 16,-6-2-48-16,1 2 72 0,3 1-200 16,-3 0 80-1,0-1-48-15,-1 1-200 16,-3-1 184-16,-4 1 104 0,4 0 64 15,0-3 8 1,0 3-40-16,7-4-8 16,-3 3 56-16,0-2 8 15,-1 3 56-15,1-7-64 0,-4 4-40 16,7-1-368-16,-3-2-216 16,0-4 464-16,-1 3 160 0,6-3-8 15,-2-3 0 1,-3 3 0-16,4-3 16 15,-1 4-16-15,6-1 16 0,-6 0 56 16,5 3-16-16,-5-3 8 16,17 7-16-1,-4-4-32-15,-5 5 24 0,5-6-24 32,-12 2-8-32,7-5 16 15,-2 5 72-15,-6-3 296 0,5-2 32 16,-5 2-136-16,2-2 8 15,-6-2 88-15,5 0-176 16,-1 0-8-16,1 0-128 0,-4 0 48 16,-5 0-112-16,1 0 8 15,-8 0 64-15,0 0-64 16,-8 0 0-16,4 0 88 0,-4-2-48 16,4-2-40-16,-1 2-8 15,1 2 8-15,0 0 64 16,4 0-72-1,-9 0 0-15,1 0 128 16,-8 0 9 0,-4 0 63-16,-12 0 64 15,-8 0-80-15,-4 0-72 0,-5 0 72 16,-3 0 32-16,0 0-72 16,0 0-96-16,0 0-48 15,0 0-144-15,0 0-104 16,0 0-440-16,-7 0-617 15,-25 0-607-15,4 0-201 0,-4-4-5296 16</inkml:trace>
  <inkml:trace contextRef="#ctx0" brushRef="#br1" timeOffset="104816.22">12630 15033 4905 0,'0'0'2608'0,"0"0"-920"0,0 0-215 31,0 0-193-31,0 0-120 16,0 0 113-16,0 0-185 15,0 0-288-15,-4 7-200 0,4-7-104 16,0 0 80-16,0 0 64 16,0 0 129-16,0 0 199 15,0 0-128 1,11-13-160-16,6-12-416 16,3-11-216-16,12-5 72 15,0-12-24-15,3-5-16 0,-3-2-8 16,-4 6-72-16,-5 6 0 15,-6 14 0-15,-9 11 0 0,-5 11 0 16,1 6 0-16,-4 6-312 16,0 0-560-1,0 6-1232-15,-4 9 999 16,-7 17-999-16,-1-7-961 0,0-3-1728 16</inkml:trace>
  <inkml:trace contextRef="#ctx0" brushRef="#br1" timeOffset="105170.35">12689 14591 864 0,'0'0'7113'0,"0"0"-4248"0,0 0-1577 16,0 0-728-1,0 0 208-15,0 0 321 0,0 0-249 16,-11 11-320-16,11-11-8 0,0 0-392 15,15 0 64-15,2 0 560 16,15 0 96-16,3-7-391 0,9-5-209 31,0-7-112-31,0-4-32 16,-9 0-72 0,-7 2 56-16,-8 5 128 15,-8 6 184-15,-12 7 296 0,0 3-560 16,0 0-128-16,0 13-120 0,0 9 120 15,-8 7 8 1,4 3 64-16,4-1-64 16,0 7 96-16,0-3-104 15,0 19-704-15,0-12-1993 0,8-8-3096 16</inkml:trace>
  <inkml:trace contextRef="#ctx0" brushRef="#br1" timeOffset="106504.78">15442 15335 3064 0,'0'0'2185'16,"0"0"2080"-16,0 0-2505 16,0 0-168-16,0 0 89 31,0 0-81-31,0 0-184 16,0 0-231-16,0 0-113 0,0 0-256 15,0-6-536-15,9-7-72 0,6-3-24 16,2-3 16-16,2-3-32 15,9-4-24-15,0-9 0 16,4 0-48 0,0-3-48-16,3-6 0 0,-7-4-40 15,-3 6 40-15,-9 2 8 16,-1 11-8-16,-11 7 16 0,0 9-56 16,1 7 48-16,-5 4-56 15,0 2-72-15,0 0-512 0,0 0-832 16,0 5-1137-1,-9 11 1033-15,-2 0-736 16,-17 9-433-16,4-5-1864 0</inkml:trace>
  <inkml:trace contextRef="#ctx0" brushRef="#br1" timeOffset="106874.53">15546 14970 312 0,'0'0'7169'15,"0"0"-4648"-15,0 0-497 0,0 0-144 16,0 0-263-16,0 0-433 31,0 0-512-31,-20-26-504 0,20 26-168 0,0 0-152 16,4 0 152-16,9 0 8 16,2 0 296-16,5 0 136 15,4 0-232-15,3-9-88 0,10-7 0 16,-5-6-72-16,4-7-48 0,-8-2 16 15,-4 2 57 17,-9 7 127-32,-7 2 296 15,-4 14 208-15,-4 6-584 16,0 6-120-16,-12 19 0 0,-3 14 0 16,2 5 48-16,2 7-32 31,3 1-8-31,8-8-8 0,0-3-272 15,4 4-952-15,7-11-3033 0,-3-12-4849 0</inkml:trace>
  <inkml:trace contextRef="#ctx0" brushRef="#br1" timeOffset="113020.55">11510 15852 9113 0,'0'0'3217'16,"0"0"-1496"-16,-8-3-361 16,8-3 0-16,0-7-168 0,0 1-359 0,0-1-145 0,5-6-96 15,6-1-344-15,13-5-96 32,4 0-104-32,4-4-96 15,11 7-40-15,6 3-320 0,7 10 168 16,7 9 192-16,5 0-216 15,3 15 256 1,17 24 16-16,12 24-16 0,15 16-64 16,5 17 64-1,-9-7 8 1,-3-14-8-16,-9-20 0 0,1-11-56 16,-5-12 8-16,-15-7-112 15,-20-9-529-15,-8-7-519 0,-12-2-136 16,8-4 592-16,3-3 336 0,5 0 424 31,-8-12 72-31,-4-11 616 0,-5-5 240 16,-7-13 176-16,-4-8-568 15,-8-1-56-15,1-7-71 0,-6 6-161 16,-7 9 128-16,-4 11-8 16,1 12-48-16,-2 10-160 31,1 5 48-31,0 4-208 15,0 0-160-15,4 11-216 0,4 10 280 16,0 14 80-16,4 7-136 0,0 5-184 16,-4 3-168-16,-4 2-257 15,4-5-223-15,-9-5 16 16,6-8-152 0,-1-4 200-16,0-9 231 0,-1-9 113 15,6-1-128-15,-2-11 704 16,6 0 216-16,2-13 264 0,5-13-72 15,4-6-232-15,4-5 128 16,0-15 8 15,7 1-15-31,-2-2 111 0,3 9-96 16,-1 6 64-16,6 15 16 16,-2 11-64-16,9 12-328 0,-1 6 48 15,1 23-48-15,8 9-96 16,-4 3 88-16,8 3 8 31,-1 1 0-31,21-4 8 0,12 3-8 0,19-2 216 0,13-2 72 16,-4-10-112-16,-6-5-48 15,-6-6-32-15,0-9 8 0,8-10-48 16,-2 0 64-16,-2-20 80 31,-8-11 448-31,-25 2 41 0,-18 4-57 16,-22 2-112-16,-15 7 256 0,-7 1-208 15,-6-4-112-15,-3-3-456 0,-28-13-296 16,-12 5-1528-16,-11-3-3761 16</inkml:trace>
  <inkml:trace contextRef="#ctx0" brushRef="#br1" timeOffset="115774">10841 12728 9674 0,'0'0'1960'0,"0"0"-752"0,0 0-40 15,0 0 57-15,0 0 7 16,0-35 48-1,0 35-95-15,4 0-241 16,0 0-456-16,-4 0-384 0,8 4-104 16,-4 11-200-16,4 12 152 0,3 6-40 15,6 11 80-15,-6 5 8 0,2-2 0 32,6 1 56-32,-6-4-56 15,2-2 8-15,-2-4 0 0,-2-10 32 16,-3-8-40-16,0-8-8 15,-3-9-56-15,2-3 64 0,-3 0 168 16,12-15 296-16,4-14-264 0,8-16-56 16,4-15 272-1,7-29-80 1,6-23-168-16,-2-1-16 16,-15 18-48-16,-8 31-56 15,-12 32-32-15,0 10-16 0,-4 7 72 16,4 2-64-16,-8 6-8 31,4 7-504-31,-4 13-1688 16,8 38-457-16,-4-1-1304 0,3-3-5505 15</inkml:trace>
  <inkml:trace contextRef="#ctx0" brushRef="#br1" timeOffset="118665.47">11398 12115 6209 0,'0'0'1944'15,"0"0"-936"-15,-79-34-159 0,43 24-121 16,0 1-344-16,4 3 168 16,0-1-168 15,0 4-56-31,-3 3-96 15,-1 0-104-15,-12 0 0 0,-8 10 40 16,-4 2 96-16,-23 10 96 0,11 0 113 16,-7 5-17-16,2 0-104 15,18 2-120-15,-9 6 0 0,8 6-128 16,4 0-104 0,9 7-8-16,4 3 8 15,-2 19-120-15,2 15 120 0,-2 20 8 16,6-10-8-16,15-15-16 15,12-4 16-15,4-26 0 0,8 5-16 32,0 5-40-32,12-8 56 15,12 7-24-15,8 1 24 0,11-2 56 0,6-2 8 16,7-7-64-16,2-5 0 0,7-3-208 16,6 0 96-16,25-2 112 15,20-9 0-15,7-6 0 0,-12-12-48 31,-7-12 48-31,-28 0-160 32,-17 0-96-32,-10-9-577 0,-10-4 481 0,10-12-112 15,2-4 88-15,8-15 304 16,-3-20 72-16,0-18 0 16,0-29 104-1,-8-11-104-15,-4 2 64 16,-12 9-64-16,-5 5 8 15,1 5 80-15,-8 2 120 0,-8 22 176 0,-7 16 305 16,-5 19 567-16,-5 1-72 0,-11-1-240 31,-4-8-312-31,-8-4-48 16,-4 0-231-16,-7 3-41 16,-5 0-216-16,-4 4-24 0,-8 2-64 15,-4 4-8-15,0 6 48 16,-3 6-48-16,-5 11-8 15,1 8-112 1,-1 10-64-16,0 13-809 16,-4 47-1079-16,16-6-665 15,13 7-2304-15</inkml:trace>
  <inkml:trace contextRef="#ctx0" brushRef="#br1" timeOffset="119937.36">10805 12557 3448 0,'0'0'2193'15,"0"0"-713"1,0 0-256-1,0 0 329-15,-4-79 15 16,-4 66-128-16,4 4 89 0,-4-1-369 16,4 0-160-16,4 7-144 15,-4 0-40-15,4 3-71 0,0 0-361 16,0 0-176-16,0 0-64 31,0 0-136-31,0 0-8 0,0 0-8 16,0 3-152-16,0 7 48 15,0 9 112-15,0 3 8 0,0 6 0 0,4 7 40 16,0 7 40-16,4 5 80 16,4 7-32 15,0 7 16-31,8-4-24 0,-4-3-40 16,4-7 40-16,-5-3-112 15,2-8 0-15,-10-4 32 0,1-10-48 16,-8-7 8-16,0-2 0 15,0-9-8-15,0 2 0 32,0-6 40-32,0 0-40 0,0 0 8 0,5 0 56 0,-5 0-64 15,0 0-400-15,8 0-1209 16,-1-6-1391-16,6-7-2625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5-26T14:02:59.03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10216 4768 6009 0,'0'0'4465'15,"0"0"-3169"-15,0-9-304 16,0 3-272-16,0-7-111 16,0 1-17-16,7-2 104 0,-3-2-344 31,0 2-168-31,-4-6 216 0,0-6 32 15,0-2-80-15,-15-4 96 0,-6 1-104 16,-3-2 96-16,-4 5-96 16,0 12-39-16,-4 10-33 0,1 6-264 15,-1 6 0 1,0 20 48 0,0 12 8-16,13 3-64 15,6 10 0-15,13-4 0 16,0-3 72-16,13-5-24 15,6-7-40-15,9-10 0 0,0-16 0 16,4-6-8-16,-4-6 80 31,4-23 16-31,-4-5-16 0,-4-8-8 16,0 1 152-16,-9 3 240 16,-3 6 40-16,0 10 8 15,-8 9-24-15,-4 10-128 16,4 3-360-16,-4 16-272 0,0 15 128 15,0 20 128-15,0 26 16 16,0 24 0-16,0 14 8 0,0-24 8 16,0-15-8-16,0-9-8 15,-8 9-48-15,-4 7-96 0,0 0 8 0,1-20 56 16,7-25-40 0,-9-3-56-1,2 0-32-15,-2-3 32 0,-2-4 120 16,2-12-16-16,-2-6 72 15,-5-10 176 1,4-7 408-16,-12-15-168 0,0-13-104 16,0-13-88-16,4-15-8 31,16-26-24-31,8 9 24 0,0 8-136 16,24 9-80-16,4 18-8 15,8 3-192-15,8 1-328 16,8 10-576-16,19 2-896 0,-11 10-2425 0,-8 0-1689 0</inkml:trace>
  <inkml:trace contextRef="#ctx0" brushRef="#br0" timeOffset="347.59">10614 4657 11058 0,'0'0'2824'0,"0"0"-551"16,0 0-1073-1,0 0-896-15,0 0-112 0,0 0 264 16,-80 83 153-16,52-39-209 16,4 4-232-16,5 4-160 15,10-5 96-15,9-6-88 0,0-6 64 16,12-10-80 0,13-9-64-16,6-16-16 0,9 0-32 15,-4-19-112-15,3-16 56 16,-11-12 160-16,-8-8 8 15,-12 5 104-15,-8-1 264 0,0 13 280 16,-19 9-24-16,-1 14-224 16,-5 8-400-16,1 7 0 15,5 7-8-15,-1 12-536 0,12 9-448 16,8 0-1033-16,0 1-263 16,36 0-457-16,-1-14-1640 0,1-5-2000 15</inkml:trace>
  <inkml:trace contextRef="#ctx0" brushRef="#br0" timeOffset="663.94">10944 4756 4456 0,'0'0'6330'15,"0"0"-4234"-15,0 0-79 16,0 0-809-16,0 0-784 0,0 0-296 16,-19 25 48-1,-2 7 32-15,6 6-96 16,2 3-40-16,6 3-8 0,3 1-64 15,4-10-152-15,4-3-296 16,16-13 48-16,3-9-32 0,5-10-24 16,-4-7 240-16,0-18 216 31,-8-13 904-31,-7-8 536 16,-6-4 105-16,-3 0-297 15,-12 5-320-15,-7 7-104 0,-9 13-352 16,7 12-248-16,-3 9-224 0,5 4-168 15,10 17-608-15,9 11-912 32,20 11-937-32,16-2-1440 15,5-10-2088-15</inkml:trace>
  <inkml:trace contextRef="#ctx0" brushRef="#br0" timeOffset="1064.92">11466 4654 5873 0,'0'0'6425'0,"0"0"-4280"16,0 0 319-16,0 0-768 0,0 0-599 31,0 0-457-31,0 0-624 0,-95-38-16 16,63 76-72-16,0 13 56 31,8 3 8-31,8 7-112 16,9-2-392-16,7-4-465 0,11-11-199 0,17-12-120 15,8-19 96-15,3-13 223 16,2-13 649-16,6-36 328 0,-7-33 104 0,-4-31 1041 31,-12-21 375-31,-16 4-136 16,-8 12-399-16,0 20-121 0,-4 22 168 16,-8 22 56-16,8 22-112 15,4 20-376-15,-4 9 49 0,0 3-625 16,4 15-24-16,-7 32-216 15,2 36 152 1,5 24 64-16,12 11 8 0,12-3 56 16,3-7-16-16,-6-9-48 0,-5 5-360 15,-8 1-881-15,-4-29-3176 16,-4-15-8041-16</inkml:trace>
  <inkml:trace contextRef="#ctx0" brushRef="#br0" timeOffset="3185.73">12076 4686 5393 0,'0'0'5809'0,"0"0"-4209"15,0 0-31 16,0 0-377-31,0 0-40 16,0 0-152-16,11-44-280 0,14 25-399 16,10-3-153-16,30-13-88 15,34-14-32-15,53-17-40 16,35-17 8-16,19-8 80 0,2 5 40 16,-21 12 24-1,-28 14-32-15,-39 19 72 0,-44 9 192 16,-29 13-104-16,-15 3-144 0,-8 4-48 15,-3-4-24-15,-10 7-16 16,-7 2-56-16,-4 7-992 0,-55 19-1385 31,-5 6-735-31,0 1-2442 0</inkml:trace>
  <inkml:trace contextRef="#ctx0" brushRef="#br0" timeOffset="3671.32">12147 4651 5513 0,'0'0'2400'16,"0"0"-39"-16,0 0-289 15,0 0-392-15,13-25-279 0,-13 22-241 16,4 3-488-1,-1-4-296-15,5 4-136 0,1 0-88 16,6 0-32 0,9 0 64-16,24 4 8 15,32 8 57-15,51 7 47 16,28 11-96-16,17 0-64 16,-1 3-8-16,-19-2-48 0,-21-2 16 15,-31-4-32-15,-33-9-56 0,-27-3 8 31,-16-7-16-31,0 0-120 0,-4 0-336 16,-12-1-105-16,-12-5-447 16,-4 0-896-16,-47-5-17 0,2-4-743 15,-3-4-3201-15</inkml:trace>
  <inkml:trace contextRef="#ctx0" brushRef="#br0" timeOffset="4172.57">12020 4613 4721 0,'0'0'2192'0,"0"0"-160"0,0 0-247 15,0 0-305-15,0 0-128 0,0 0 25 16,0 0-369-16,20-22-448 16,-20 22-296-16,4 0-152 15,4 3-64 1,4 10 152-1,4 3 272-15,8 6-104 16,8 10 0-16,3 2-72 0,10 11 1 16,6 2-49-16,5 7-8 15,15 13 8-15,17 12-56 0,0-5-40 32,-12-11-56-32,-12-12-40 15,-17-16 8-15,1 6-56 0,-4-3-8 16,-9-9-224-16,-18-10-144 0,-6-6-400 0,-7-7-153 15,-4-6-71-15,-15 0-616 16,-2-6-161 0,-6-7-2367-16</inkml:trace>
  <inkml:trace contextRef="#ctx0" brushRef="#br0" timeOffset="4611.33">11956 4714 8057 0,'0'0'2001'0,"0"0"87"31,0 0-143-31,0 0-281 16,0 0-456-16,0 0-464 0,0 0-480 16,0 0-264-16,17 17-16 15,-6 8 16-15,6 13 192 0,2 3 104 16,5 13-24-16,4 4-47 15,0 2-49-15,8 3-24 0,-5 1-40 16,5-7-56 0,0 3-8-16,-4-2 0 15,-4-6-40-15,0 3 8 16,-4-4 48-16,-4-3-64 0,-1-7-280 0,-10-6-353 16,-1-6-407-16,-4-4-1040 31,-1-6-553-31,-3-13-2488 0</inkml:trace>
  <inkml:trace contextRef="#ctx0" brushRef="#br0" timeOffset="5090.42">11905 4879 5537 0,'0'0'5025'0,"0"0"-3225"31,0 0-376-31,0 0-711 16,0 0-433 0,0 0-272-16,0 0-8 15,32 55 416-15,-17-8 184 0,-3 14-112 16,0 6-96-16,-4-1-32 16,0 16-40-16,-3 11-8 15,-1 8 40 1,-1 7-56-16,-3-10-56 0,4-8-63 15,-4-8-57-15,0-6-112 0,4 4 0 0,0-4 64 16,-4-9-24-16,4-20 24 16,-4-12-72-16,0-10-256 31,0-3-369-31,0 1-591 0,0-14-840 16,0-9-641-16,0 0-3360 0</inkml:trace>
  <inkml:trace contextRef="#ctx0" brushRef="#br0" timeOffset="5660.63">12024 4645 2536 0,'0'0'4577'15,"0"0"-1800"-15,0 0-897 0,0 0-736 16,0 0-368-16,0 0-175 31,76-70 7-31,-44 35-96 0,7-9-80 16,10-7-184-16,14-19-160 0,16-28-80 15,26-23 80-15,-2-3-80 0,-15 22 40 16,-25 32-40-16,-27 36 360 16,-8 11 208 15,-4 8-72-31,-8-2-280 0,0 5-136 15,-8 5-88-15,-8 7-288 16,0 4-1616-16,-8 15 344 0,-24 22 407 16,-4-6-1103-16,5 0-4282 0</inkml:trace>
  <inkml:trace contextRef="#ctx0" brushRef="#br0" timeOffset="6177.47">11948 4340 1240 0,'0'0'4201'0,"0"0"-2809"15,0 0-24-15,0 0 81 0,0 0-17 16,0 0-48-16,92-23-192 31,-68 11-39-31,-4-7-337 0,4-3-128 16,0-7-112-16,4-5-176 15,0-5-56-15,0-11-64 0,11-20-32 0,5-30-120 16,12-26-56-16,7-8-56 0,1-2 56 16,8 6-64-16,0 9 0 15,3 3 48 1,-10 27-56-16,-14 28-8 16,-19 22 8-16,-8 11 128 31,0 5 33-31,-5 0-49 0,1 2-96 0,-16 14 24 15,0 6-40 1,-4 3-729 0,-4 9-1007-16,-15 13-184 0,-18 26-33 15,2-3-1295-15,7-10-3970 16</inkml:trace>
  <inkml:trace contextRef="#ctx0" brushRef="#br0" timeOffset="31809.18">10693 7461 4064 0,'0'0'6058'15,"0"0"-4714"-15,0 0-72 16,0 0-144 0,0-83 241-16,0 68-209 15,8-1-64-15,1-3-296 0,2 2 73 16,-3 5-161-16,8-1-264 0,-4 7-176 0,4 6-272 16,4 0-32-16,11 6-16 31,14 14 48-31,7 10 0 15,3 16 0-15,5 8 0 0,3 16 0 16,-3 15 0-16,-15-5 0 16,-14-8-8-1,-19-11 0-15,-12-13 0 0,0 8-40 16,0 5 32 0,-12-1 16-1,-4-3 104-15,-3 4-32 0,-2-4 32 16,1 0-16-16,9-3-80 0,-1-6 40 15,3-4-40-15,5-6-8 16,4-9-240-16,0-6-712 0,8-17-1593 31,5-3-2344-31,-6-3-3097 0</inkml:trace>
  <inkml:trace contextRef="#ctx0" brushRef="#br0" timeOffset="32025.29">10817 8229 5097 0,'0'0'7641'16,"0"0"-5824"-16,0 0-1241 15,0 0-344-15,0 0 904 0,67 72 320 16,-35-45-391-16,5 5-353 31,-2-4-392-31,1-3-216 16,-4 0-104-16,-4-6-224 15,0 0-616-15,4-5-1065 0,-13-5-1215 16,5-9-2634-16</inkml:trace>
  <inkml:trace contextRef="#ctx0" brushRef="#br0" timeOffset="32210.15">11335 8101 8705 0,'0'0'6698'0,"0"0"-4354"16,0 0-823-16,0 0-705 0,0 0-352 15,0 0-160 1,0 0 168 0,0 0 40-1,-88 90-272-15,52-26-120 0,4-1-24 16,1 4-96-16,-13 28-344 16,11-25-1400-16,6-3-3913 0</inkml:trace>
  <inkml:trace contextRef="#ctx0" brushRef="#br0" timeOffset="33165.69">10904 9251 10842 0,'0'0'2824'0,"0"0"-983"0,0 0-305 16,0 0-128 0,0 0-327-16,0 0-25 15,-11-79-304-15,15 60-192 0,11 4-248 16,9-2-176-16,8 2-72 16,8 2-64-16,8 3-16 15,0 3-32-15,-4 7 48 0,-5 0-8 31,-11 11-72-31,-8 5-48 16,-12 6 32-16,-8 6 8 16,0 4 16-16,-24 3 64 0,-8 0 8 15,-7 0 0-15,-10-4 40 16,2-2-32-16,3-7 56 0,8-6-56 31,13-5 0-31,10-6-8 0,6-2 0 16,7 0-136-16,3-3 8 0,18 0-168 15,14 0 152-15,5 3 56 16,8 8 80-16,-4 1-56 16,-9 3-16-16,-3 5-8 15,-15 8-16-15,-2-2 0 16,-11-1 88-16,-4 4-16 0,-4-4 32 16,-15-3 104-16,-9 1 32 15,-13-8 64-15,-2-3 120 16,-9-1-32-16,1-5-48 0,-2-6-88 31,10 0-8-31,11 0-88 0,12-12-56 16,12-5-648-1,8 2-3145-15</inkml:trace>
  <inkml:trace contextRef="#ctx0" brushRef="#br0" timeOffset="34067.87">10893 10531 56 0,'0'0'14315'0,"0"0"-11739"0,0 0-1464 15,0 0-736-15,0 0-376 16,0 0 40-16,-9 19-40 0,-10 3 473 0,-5 7-105 0,-8-4-64 16,0-2 24 15,0-4-56-31,4-6 72 16,4-4-24-16,5-6-80 15,-1-3-72-15,12 0 24 0,8 0 160 0,0-19 0 16,4-9-352-16,20-5 0 15,8-4-240-15,3 5 240 16,1 10-8-16,0 15 0 16,0 7-184-16,-9 19 0 15,1 16 80-15,-3 14 104 0,-1 4 0 16,-13 1 16-16,-7 3-8 16,-4 4 8-16,0-4-8 0,-19 0-184 31,-9-7-256-16,-13-2 176-15,-6-10 144 0,-5-6 112 16,0-13 16-16,1-10 144 16,2-5 264-16,6-4-32 0,7-4 32 15,8-12-176-15,16-6-32 16,12-6-88 0,0-1-120-16,28-3-48 15,16 10-80-15,3 7 48 16,9 11-8-16,-3 4 32 0,2 16-32 15,-7 9 40-15,-5 7 48 0,-2 0-8 16,-13 0 0-16,-5-1 8 16,-7 1-296-1,-12 1-1352-15,4-8-3065 16,-8-17-3305-16</inkml:trace>
  <inkml:trace contextRef="#ctx0" brushRef="#br0" timeOffset="35132.93">13745 8744 10082 0,'0'0'3184'0,"0"0"-687"16,0 0-241-16,0 0-367 15,0 0-585-15,0 0-512 0,-4-32-376 16,4 38-280-16,-4 14-128 15,-3 14 32-15,-1 23 256 32,-1 26-128-32,1-7 48 0,5-2-71 15,3-11-137-15,0-9 64 0,0 3-64 16,0 6 0 0,0-2 64-16,0-8-72 0,-4-9-184 15,-4-5-281-15,-1-13-359 31,-2-11-712-31,-9-15-945 0,4-3-1832 16,0-19-2592-16</inkml:trace>
  <inkml:trace contextRef="#ctx0" brushRef="#br0" timeOffset="35418.05">13666 8629 11090 0,'0'0'2248'16,"0"0"-415"-16,0 0 399 15,43-79-807-15,-15 70-753 0,24 6-112 32,28 3-264-32,0 18-120 31,-9 5-56-31,-7 11-32 0,-29 2-80 16,-2 11-8-16,-13 4-16 15,-20 3-136-15,-8 2 32 0,-28-4 56 0,-16-5 64 16,-16-6 56-16,1-6 0 15,-5-3 40 1,8-6-72-16,8-4-24 0,16 4-840 16,16-11-1777-16,20-2-3240 0</inkml:trace>
  <inkml:trace contextRef="#ctx0" brushRef="#br0" timeOffset="35772.15">15012 8721 8633 0,'0'0'2753'0,"0"0"-641"0,0 0-63 15,0 0-561-15,-92-34-288 0,49 37-183 16,-4 19-185 0,-9 10-152-1,-4 9-160-15,0 10-184 0,8 6-136 0,12 3 8 16,5 4-104-16,14-5-104 0,17 6-72 16,4-9 48-16,32-4 24 15,16-5 0-15,8-9-176 31,28-19-1160-31,-17-6-1609 0,-7-13-3160 16</inkml:trace>
  <inkml:trace contextRef="#ctx0" brushRef="#br0" timeOffset="36251.25">15415 8760 4456 0,'0'0'9074'0,"0"0"-6137"16,0 0-705-16,0 0-607 16,0 0-609-16,0 0-576 15,0 0-440 1,-28 6 16-16,4 32 56 0,-4 9-24 16,0 14-40-16,0 2 8 15,0 5 64-15,4-5-64 0,5-9-16 0,2-4-208 16,2-11-64-16,2-14-112 31,6-9-152-31,3-13 136 0,0-3 400 16,4-22-112-16,0-13 112 15,4-26-128-15,20-24 56 0,12-30 64 16,11-3 0 0,-3 8 8-16,-8 25 8 0,-8 33-8 31,-13 21 200-31,-2 15 352 15,-1 3-40-15,-4 6 0 0,4 5-48 16,-1 2-400-16,2 19-64 16,6 12 0-16,2 10 96 0,-5 7-16 15,3 6 8-15,-2 6-8 16,2 1 8 0,-3 2-80-16,0-2 88 0,-4-2-96 15,4-7-80-15,-9-4-232 16,2-7-440-16,-5 0-776 0,0-10-1393 15,-4-14-3232-15</inkml:trace>
  <inkml:trace contextRef="#ctx0" brushRef="#br0" timeOffset="36473.87">15191 8921 5801 0,'0'0'7769'0,"0"0"-5256"16,0 0-617-16,0 0-975 16,133-9 47-16,-38 9-80 0,1 0-136 15,-9 0-224-15,-11 0-280 16,-28 0-248-16,3 0-408 0,-3 0-1576 47,-16 0-3481-47,-20-3-7722 0</inkml:trace>
  <inkml:trace contextRef="#ctx0" brushRef="#br0" timeOffset="37576.57">13726 10512 8937 0,'0'0'5602'0,"0"0"-3058"16,0 0-423-16,0 0-673 0,0 0-648 15,0 0-456-15,-17-25-168 0,2 60 136 32,2 9 56-32,2 14-128 15,7 1 8 1,4 5-16-16,0 0-63 15,0-1-41-15,0-3-64 16,4-2-56-16,4-11 8 0,-5-5-16 16,1-11 0-16,1-6-256 15,-5-5-241 1,0-11-487-16,0-9-1208 16,0-2-2377-16,0-15-648 0</inkml:trace>
  <inkml:trace contextRef="#ctx0" brushRef="#br0" timeOffset="37823.94">13303 10420 1088 0,'0'0'13307'0,"0"0"-10331"0,0 0-887 31,0 0-905-31,0 0-312 15,100-21-552-15,-9 21-32 16,29 0 32-16,-8 8-56 0,-24 5-168 16,-33-1-96-16,-20 2-168 0,2 5-952 15,2 9-1224-15,-3-3-2273 16,-12-2-1769 0</inkml:trace>
  <inkml:trace contextRef="#ctx0" brushRef="#br0" timeOffset="38278.32">14669 10668 4112 0,'0'0'10915'15,"0"0"-8643"-15,0 0-519 16,-67-83-585-16,27 74-504 16,-12 5-176-16,-8 4-192 0,1 10-112 15,-1 9-176-15,9 9 48 16,6 1-56-16,10 0-88 0,14-1 40 31,14 4-56-31,7-1 104 0,16 5 32 16,27-1 16-16,9 3-48 0,12-3-72 15,4 0-48-15,-5-3-176 16,-3-10 48-16,-12 4 48 0,-16-8 104 16,-12 1 0 15,-12-6 24-31,-8 3-24 16,-5 0 16-16,-22-1 80 15,-13-2 352-15,-7-7 40 0,-17 1-112 16,0-7-56-16,-8 0-104 0,12 0-120 15,13-19-552-15,15 0-1384 32,23-3-2801-32</inkml:trace>
  <inkml:trace contextRef="#ctx0" brushRef="#br0" timeOffset="39258.69">15135 10766 7577 0,'0'0'8034'0,"0"0"-5970"16,0 0-591-16,0 0-113 15,0 0-536-15,0 0-296 16,-3-35-280-16,3 35-136 0,0 0-104 31,0 0-8-31,0 0-8 16,0 0-8-16,0 0 16 0,0 0 0 16,0 0 0-16,0 0 8 0,0 0-8 0,0 0 0 15,0 0-8-15,0 0 8 0,0 0-8 31,0 0 8-31,0 0 0 16,0 0 8-16,0 0 48 0,0 0 16 16,0 0 8-16,0 0 8 15,0 0-40 1,0 0 8-16,0 0 16 0,0 0-56 16,0 0 40-1,0-3 40 1,0-3-32-16,0-1-64 15,0-5-8-15,0 2 0 0,3-2 0 16,2-1-72-16,-1 0 80 0,0 4 16 16,-4 2-8-16,4 4 80 0,-4-1-88 31,0 4 0-31,0 0 0 16,0 7-168-16,-8 9-96 0,-8 10 240 15,0 8 24-15,-4 4 0 16,-4 8 0-16,8-2 0 0,-4 3 8 15,5-3-8-15,-6-2-144 32,5-11-32-32,5-6-56 15,-1-9 112-15,3-6 48 16,5-6 72-16,4-4 16 0,0-4 104 16,0-15 56-16,9-9-176 0,10-7-32 15,5-7 32-15,4-9 0 16,8 4 48-1,-4 3-32-15,-8 5-8 16,0 11 240-16,-12 12 8 0,-1 10 104 16,-2 6-360-16,-5 3 0 15,8 22-192-15,0 8 144 0,4 7 32 16,4 5 16 0,-5 2 0-16,5-6-120 15,1-2-88-15,-2-8-48 0,-3-12-192 16,-4-8 240-16,0-11 208 15,4 0 216-15,4-23 8 16,0-13 136-16,4-17 48 0,-4-4-72 16,3-7-104-1,-6 1-39 1,-1 12-97-16,-5 4 216 16,-3 11-80-16,-4 17-128 0,0 9-104 15,-4 10-664-15,0 7-921 16,9 28-1431-16,-6 3-49 0,5-6-2008 15</inkml:trace>
  <inkml:trace contextRef="#ctx0" brushRef="#br0" timeOffset="39459.19">15837 10649 6993 0,'0'0'9154'0,"0"0"-6818"15,0 0-119-15,0 0-865 16,0 0-768-16,0 0-584 15,0 0 8 1,0 0 0-16,-4 110 104 16,-4-49-64-16,1 0-40 15,2-8-8-15,1 2-176 0,4-12-368 32,-4-10-616-32,4-11-1185 0,0-9-1927 15,0-10-1770-15</inkml:trace>
  <inkml:trace contextRef="#ctx0" brushRef="#br0" timeOffset="39659.68">15829 10611 11466 0,'0'0'4537'0,"0"0"-3057"16,0 0-207-16,0 0-385 0,0 0-424 15,100-29-320-15,-56 29-72 16,7 0-64-16,-3 3-8 15,-8 6-616-15,-8 1-1801 16,-16 10-599-16,-12-8-1377 0,-4 1-993 16</inkml:trace>
  <inkml:trace contextRef="#ctx0" brushRef="#br0" timeOffset="39813.31">15829 10753 2864 0,'0'0'5481'0,"0"0"-3672"0,0 0-801 0,0 0-272 15,0 0 320-15,0 0 745 16,0 0-713-16,107 36-672 16,-58-31-416-16,-6 5-144 15,5 4-1416-15,-16-2-1033 16,-16-3-5113-16</inkml:trace>
  <inkml:trace contextRef="#ctx0" brushRef="#br0" timeOffset="39998.18">15634 11018 3240 0,'0'0'2769'0,"0"0"-1057"0,0 0-544 15,0 0 105-15,0 0-169 0,32 82 640 16,15-70-287-16,13 1-681 16,16-7-472-16,0 0-304 15,19-6-448 1,-15 0-2065-16,-32-6-8049 0</inkml:trace>
  <inkml:trace contextRef="#ctx0" brushRef="#br0" timeOffset="42805.09">11176 8864 2456 0,'0'0'6481'0,"0"0"-4752"16,0 0-401-16,0 0-480 15,0 0 272-15,0 0 801 0,7-26-161 16,-7 24-631-16,0 2-513 31,0 0-264-31,0 0-352 0,0 0-120 16,-15 0-817-1,-17 7-351-15,-5 1-1640 16,6 3-2113-16</inkml:trace>
  <inkml:trace contextRef="#ctx0" brushRef="#br0" timeOffset="42989.96">10773 8944 4721 0,'0'0'7017'0,"0"0"-5297"16,0 0-1160-16,0 0-407 15,0 0-49-15,-95 12 200 32,74 1-128-32,1 3-176 0,-8 9-793 15,-15 16-983-15,7 1-1473 16,4-7-5048-16</inkml:trace>
  <inkml:trace contextRef="#ctx0" brushRef="#br0" timeOffset="43152.71">10044 9557 9297 0,'0'0'2393'16,"0"0"-1625"-16,0 0-480 15,0 0-184-15,0 0-32 0,-88 94 48 0,80-62-112 16,1 7-8-1,3 5-480 1,-5 19-1712-16,-3-5-2009 0,1-14-1975 16</inkml:trace>
  <inkml:trace contextRef="#ctx0" brushRef="#br0" timeOffset="43284.2">9729 10199 1480 0,'0'0'4425'0,"0"0"-2433"31,0 0-295-31,-67 97-617 0,58-68-520 16,5 3-240-16,4 3-104 15,0 5-104-15,13 31-112 16,-2-15-1320-16,6-4-3097 0</inkml:trace>
  <inkml:trace contextRef="#ctx0" brushRef="#br0" timeOffset="43422.2">9617 11083 864 0,'0'0'8313'0,"0"0"-6344"0,0 0-977 15,0 0-624-15,0 0-240 16,-23 93-128 0,63-46-200-16,-5-8-1768 0,-3-1-3713 15</inkml:trace>
  <inkml:trace contextRef="#ctx0" brushRef="#br0" timeOffset="43553.69">9808 11597 10306 0,'0'0'4137'0,"0"0"-3465"16,0 0-672-16,0 0-632 15,0 0-169-15,0 0-15 0,77 74-1520 16,-46-49-3377-16</inkml:trace>
  <inkml:trace contextRef="#ctx0" brushRef="#br0" timeOffset="43707.32">10207 11858 12634 0,'0'0'4561'0,"0"0"-3881"31,0 0-464-31,0 0-216 0,0 0-224 16,84 13-592 0,-40-3-1480-16,0-1-2281 15</inkml:trace>
  <inkml:trace contextRef="#ctx0" brushRef="#br0" timeOffset="43854.43">10876 11816 2696 0,'0'0'11763'15,"0"0"-9379"-15,0 0-1712 16,96-75-672-16,-60 59-624 0,12-9-1272 16,-8 9-1289-16,-5 0-3896 0</inkml:trace>
  <inkml:trace contextRef="#ctx0" brushRef="#br0" timeOffset="44224.19">11526 11395 3288 0,'0'0'11187'31,"0"0"-9875"-31,0 0-728 0,0 0-24 16,-4-80-320-16,4 65-240 15,8-4-376-15,16-4-944 16,4-5 352-1,11-10-305-15,2-4-471 0,6-8 408 0,-2-2-241 32,-10 3 1577-32,-7 0 160 15,-8 11 1385-15,-8 0-129 0,-12 7-312 16,0 2-40-16,0 0-175 16,0 1-457-16,0-1-208 15,8-3-224-15,3 1-56 0,6-8-584 16,3-5-121-1,7-7 401-15,5-18-120 0,12-17 80 16,-12 6-120-16,0 8-48 16,-8 14 320-16,-20 23-8 15,-4-3 8-15,0 2 240 0,-4 8-760 16,-16 3-889 15,-4-7-159-31,8 7-745 0</inkml:trace>
  <inkml:trace contextRef="#ctx0" brushRef="#br0" timeOffset="44340.06">12115 9681 3792 0,'0'0'4793'0,"0"0"-2536"15,-35-82-681-15,7 49-768 16,0 7-504-16,1 8-304 0,-1-5-616 16,4 11-1536-16,3-1-1993 15</inkml:trace>
  <inkml:trace contextRef="#ctx0" brushRef="#br0" timeOffset="44493.68">11988 9210 9642 0,'0'0'1536'0,"0"0"-120"15,0 0-696-15,-68-89-240 16,57 74 161-16,2 2-65 0,1 3-576 16,5 3-496-1,3 7-2145 1,0-2-4577-16</inkml:trace>
  <inkml:trace contextRef="#ctx0" brushRef="#br0" timeOffset="44625.02">11593 8883 9418 0,'0'0'1704'0,"0"0"-288"0,0 0-736 16,-95-47-96-16,83 43-15 15,5 4-401-15,3 11-168 0,4 8-2577 16,-9-1-536-16</inkml:trace>
  <inkml:trace contextRef="#ctx0" brushRef="#br0" timeOffset="45712.1">10849 10674 5601 0,'0'0'4593'0,"0"0"-2561"0,0 0 121 16,0 0 15-16,0 0-584 31,0 0-735-31,0 0-825 0,0 0 88 16,0 0-112-16,-76 19 128 0,41 25-24 16,-6 8-56-16,5-2-32 15,8 1 32-15,0-4-40 0,13-8 0 0,7-8-8 31,0-12-8-31,8-6-240 32,0-9-216-32,12-4-81 0,7 0 201 15,13-23 264-15,9-8-912 16,2-14-400-16,-3-6 232 0,0-3 327 16,-17 9 833-16,-6 8 552 31,-17 17 1825-31,-8 20-649 0,-24 4-1063 15,-16 24-377-15,-4 21 184 0,1 4-88 0,6 7-224 16,14 1-160-16,19-5 0 0,4-8-96 16,8-10-216-16,12-8-184 31,12-18 79-31,12-12-159 16,7-4 568-16,5-27-272 0,12-27-344 15,0-26 440-15,-13 0-16 0,-15 8-112 16,-16 19 312-16,-16 32 1000 0,-3 9 457 15,-22 12-601 1,-14 11-504-16,-13 27-88 16,-8 24 24-16,0 28-232 15,9 16 32-15,14-4-88 0,22-25-960 32,15-13-1441-32,15-32-2632 0,6-5-5529 0</inkml:trace>
  <inkml:trace contextRef="#ctx0" brushRef="#br0" timeOffset="46376.06">11159 10709 10282 0,'0'0'3881'0,"0"0"-2305"0,0 0 200 0,0 0-640 15,0 0-327-15,0 0-217 16,45-70-448-16,-6 60-96 16,6-1-48-16,2 6 0 15,5 3 0-15,-9 2 0 16,-11 0-48-16,-12 13-40 0,-8 2-48 15,-12 4-32-15,0 4-96 16,-19-1 136-16,-9 0 128 16,-4 0 296-16,0-3-56 0,0 0-104 31,8-3-64-15,12-3-64-16,4-3-8 0,8-2-144 15,0 3-128-15,0-3 32 0,16 3 240 16,0 3 0-16,8 3 48 31,4 2-48-31,-4-3-88 16,-9 3 88-16,2-2-8 0,-13 1-64 15,-1-1 0-15,-3-2-56 0,-7 1 128 16,-14-3 224-16,-7-5 376 0,-11 6-24 16,-5-8-176-16,0 1-144 15,-4-7-128-15,4 0-128 16,9 0-616-1,14-7-3321-15</inkml:trace>
  <inkml:trace contextRef="#ctx0" brushRef="#br0" timeOffset="48233.6">11662 8985 8065 0,'0'0'3025'0,"0"0"-257"16,0 0-391 0,0 0-313-16,0 0-735 15,0 0-665 1,0 0-664-16,-17 7 200 0,-3 30-104 15,-12 27 256-15,-7 25-24 0,-8 22-136 16,2 6-88-16,6-21 8 16,7-27-104-1,19-27 40-15,-2-4 0 16,3 6-40-16,0-3-8 16,8 4-192-16,0-13-712 0,4-6-872 15,4-14-2641-15,12-12-2689 0</inkml:trace>
  <inkml:trace contextRef="#ctx0" brushRef="#br0" timeOffset="48581.19">11690 9369 8585 0,'0'0'5546'16,"0"0"-3450"-16,0 0-360 0,0 0-839 16,0 0-129-16,39-31-560 0,-14 31-208 0,-2 12-56 31,1 13-8-31,-4 10 8 16,-12 6 40-16,-8 4-88 0,-8-4-168 15,-20-3 272-15,-11-6 104 16,-2-3 432-16,-2-10-72 0,11-3-144 15,12-6-104-15,12-4-216 16,8-3-16 0,11-3 16-16,38 0 256 0,35-14-216 15,19 0-40-15,0-2-1024 16,-15 2-969-16,-32 6-2119 0,-32 4-5939 16</inkml:trace>
  <inkml:trace contextRef="#ctx0" brushRef="#br0" timeOffset="49251.67">11705 10376 384 0,'0'0'11474'0,"0"0"-8409"0,0 0-561 15,0 0-327-15,0 0-865 16,0 0-544-16,0 0-464 0,4-26-304 0,-19 52 0 15,-2 11 32-15,-7 24 136 16,-4-1-16 0,5 10-40-1,3 0 40-15,8-7-16 0,-4 7-56 16,8-3-8-16,0-4 16 16,0-1-80-16,4-13 80 0,-4-1-88 0,4-10-80 15,4-3-328-15,0 0-384 31,0-9-1240-31,0-8-3946 0</inkml:trace>
  <inkml:trace contextRef="#ctx0" brushRef="#br0" timeOffset="50285.33">11877 10741 9450 0,'0'0'4641'16,"0"0"-2977"-16,0 0 136 0,0 0-431 15,0 0-497-15,0 0-112 16,28-23-368-16,-5 23-208 0,9 0-184 15,-4 7 0-15,4 5-48 16,-16 10-24 0,-12 1-152-16,-4 9 8 0,-20 0 216 15,-20 5 192-15,-12-5 256 16,-3 3-32-16,-1-7-184 16,8-2-88-16,16-6-64 0,12-7-32 0,12-7-48 31,8-1-168-31,28-5 168 0,48 0 48 15,39 0-24-15,21 0-24 16,3-9-784-16,-43 2-1000 16,-33-1-3161-16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11457307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Words analogies and visualizations in Python</a:t>
            </a:r>
          </a:p>
          <a:p>
            <a:r>
              <a:rPr lang="en-GB" sz="5400" dirty="0">
                <a:solidFill>
                  <a:srgbClr val="406FBA"/>
                </a:solidFill>
              </a:rPr>
              <a:t>NLP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6"/>
            <a:ext cx="10094500" cy="185793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Embeddings.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Cosine similarity.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Analogies.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Visualizations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0" dirty="0"/>
              <a:t>Hands on in Python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Embeddings</a:t>
            </a:r>
            <a:endParaRPr lang="ru-RU" sz="5400" dirty="0"/>
          </a:p>
        </p:txBody>
      </p:sp>
      <p:pic>
        <p:nvPicPr>
          <p:cNvPr id="1026" name="Picture 2" descr="On word embeddings - Part 1">
            <a:extLst>
              <a:ext uri="{FF2B5EF4-FFF2-40B4-BE49-F238E27FC236}">
                <a16:creationId xmlns:a16="http://schemas.microsoft.com/office/drawing/2014/main" id="{1A4D4D1D-179F-4C86-9B7A-E893A6B4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888" y="606669"/>
            <a:ext cx="6496498" cy="53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56DEE6-6F04-426D-965C-7E5370217836}"/>
                  </a:ext>
                </a:extLst>
              </p14:cNvPr>
              <p14:cNvContentPartPr/>
              <p14:nvPr/>
            </p14:nvContentPartPr>
            <p14:xfrm>
              <a:off x="273960" y="281880"/>
              <a:ext cx="8155800" cy="498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56DEE6-6F04-426D-965C-7E5370217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00" y="272520"/>
                <a:ext cx="8174520" cy="50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931985"/>
          </a:xfrm>
        </p:spPr>
        <p:txBody>
          <a:bodyPr>
            <a:normAutofit/>
          </a:bodyPr>
          <a:lstStyle/>
          <a:p>
            <a:r>
              <a:rPr lang="en-GB" sz="5400" dirty="0"/>
              <a:t>Cosine Similarity</a:t>
            </a:r>
            <a:endParaRPr lang="ru-RU" sz="5400" dirty="0"/>
          </a:p>
        </p:txBody>
      </p:sp>
      <p:pic>
        <p:nvPicPr>
          <p:cNvPr id="2052" name="Picture 4" descr="Measuring Similarity Between Texts in Python - Loretta C. Duckworth  Scholars Studio">
            <a:extLst>
              <a:ext uri="{FF2B5EF4-FFF2-40B4-BE49-F238E27FC236}">
                <a16:creationId xmlns:a16="http://schemas.microsoft.com/office/drawing/2014/main" id="{8646723A-EAAA-40E3-ABCC-764E82E0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48" y="2043846"/>
            <a:ext cx="3807143" cy="20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55E8DC-4F81-4942-8A13-3E194BC1D7B8}"/>
                  </a:ext>
                </a:extLst>
              </p14:cNvPr>
              <p14:cNvContentPartPr/>
              <p14:nvPr/>
            </p14:nvContentPartPr>
            <p14:xfrm>
              <a:off x="3460680" y="793080"/>
              <a:ext cx="6742080" cy="433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55E8DC-4F81-4942-8A13-3E194BC1D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320" y="783720"/>
                <a:ext cx="6760800" cy="43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Analogy</a:t>
            </a:r>
            <a:endParaRPr lang="ru-RU" sz="5400" dirty="0"/>
          </a:p>
        </p:txBody>
      </p:sp>
      <p:pic>
        <p:nvPicPr>
          <p:cNvPr id="3076" name="Picture 4" descr="Word Embeddings by example. A gentle introduction to the word… | by Dmitry  Yemelyanov | Riga Data Science Club | Medium">
            <a:extLst>
              <a:ext uri="{FF2B5EF4-FFF2-40B4-BE49-F238E27FC236}">
                <a16:creationId xmlns:a16="http://schemas.microsoft.com/office/drawing/2014/main" id="{8C1C0F83-FE9F-40E8-A45B-50FD9138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237151"/>
            <a:ext cx="48291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7AA7A7-564C-4350-87C9-4338C027AD5D}"/>
                  </a:ext>
                </a:extLst>
              </p14:cNvPr>
              <p14:cNvContentPartPr/>
              <p14:nvPr/>
            </p14:nvContentPartPr>
            <p14:xfrm>
              <a:off x="2356560" y="1386360"/>
              <a:ext cx="8807400" cy="5365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7AA7A7-564C-4350-87C9-4338C027AD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200" y="1377000"/>
                <a:ext cx="8826120" cy="53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Visualizations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342A71-33EB-4A92-8AD0-22AC6B092ACF}"/>
                  </a:ext>
                </a:extLst>
              </p14:cNvPr>
              <p14:cNvContentPartPr/>
              <p14:nvPr/>
            </p14:nvContentPartPr>
            <p14:xfrm>
              <a:off x="3453840" y="1032120"/>
              <a:ext cx="2365560" cy="324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342A71-33EB-4A92-8AD0-22AC6B092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480" y="1022760"/>
                <a:ext cx="2384280" cy="32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5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35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Embeddings</vt:lpstr>
      <vt:lpstr>Cosine Similarity</vt:lpstr>
      <vt:lpstr>Analogy</vt:lpstr>
      <vt:lpstr>Visualizations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252</cp:revision>
  <dcterms:created xsi:type="dcterms:W3CDTF">2019-01-15T19:27:36Z</dcterms:created>
  <dcterms:modified xsi:type="dcterms:W3CDTF">2021-05-26T14:20:27Z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