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96" r:id="rId5"/>
    <p:sldId id="257" r:id="rId6"/>
    <p:sldId id="313" r:id="rId7"/>
    <p:sldId id="314" r:id="rId8"/>
    <p:sldId id="30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87" d="100"/>
          <a:sy n="87" d="100"/>
        </p:scale>
        <p:origin x="95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05/02/2021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05/02/2021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05/02/2021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776190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>
                <a:solidFill>
                  <a:srgbClr val="406FBA"/>
                </a:solidFill>
              </a:rPr>
              <a:t>While Loop</a:t>
            </a:r>
          </a:p>
          <a:p>
            <a:r>
              <a:rPr lang="en-GB" sz="5400" dirty="0">
                <a:solidFill>
                  <a:srgbClr val="406FBA"/>
                </a:solidFill>
              </a:rPr>
              <a:t>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74873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What is While Loop 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‘Break’ in While Loop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‘Continue’ in While Loop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‘Else’ in While Loop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Let’s do some hands-on in Python</a:t>
            </a:r>
            <a:endParaRPr lang="ru-RU" sz="4000" b="0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70" y="5233445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lvl="0">
              <a:defRPr lang="fr-FR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406FBA"/>
                </a:solidFill>
              </a:rPr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406FBA"/>
                </a:solidFill>
              </a:rPr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184213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406FBA"/>
                </a:solidFill>
              </a:rPr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367604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</TotalTime>
  <Words>50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Wingdings</vt:lpstr>
      <vt:lpstr>Thème Office</vt:lpstr>
      <vt:lpstr>PowerPoint Presentation</vt:lpstr>
      <vt:lpstr>While Loop</vt:lpstr>
      <vt:lpstr>While Loop</vt:lpstr>
      <vt:lpstr>While Loop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200</cp:revision>
  <dcterms:created xsi:type="dcterms:W3CDTF">2019-01-15T19:27:36Z</dcterms:created>
  <dcterms:modified xsi:type="dcterms:W3CDTF">2021-02-04T19:52:22Z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