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6" r:id="rId5"/>
    <p:sldId id="257" r:id="rId6"/>
    <p:sldId id="313" r:id="rId7"/>
    <p:sldId id="316" r:id="rId8"/>
    <p:sldId id="30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05T12:44:55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 2673 2656 0,'0'0'2705'16,"0"0"-1393"-16,0 0-592 0,0 0-120 0,0 0 128 16,0 0 105-16,0 0-89 15,0 0-64-15,0 0-152 0,4 0-160 31,-4 0-136-31,5 0-64 16,-5 0-8-16,0 0-24 0,4 0 16 16,4 0 120-16,3-6 112 0,5-1-24 0,0 1-55 15,4 0-81-15,4 3-40 16,-8-4-80-16,4 4-88 0,0 0 64 31,0 3-72-31,-4-4 0 16,3 4 40-16,-2 0-40 0,3 0-8 31,-1 0 8-31,5-2-8 0,0 2 8 16,1 0-8-16,-2-5 8 15,1 5 0 1,4 0-8-16,-8 0 0 16,3 0 56-16,5 0-56 0,-4 0 0 15,1 0 0-15,-5 0 0 16,3 0 8-16,1 0-8 0,4 0 8 0,-4 0 0 31,4 0 0-31,0-2 0 16,-1 2 0-16,6-3-8 0,-6 0 16 15,1 0-16-15,0 0 8 16,0 3 0-16,4-7-8 16,-4 3 8-16,0 4-8 15,-4 0 0 1,0-2 0-16,-1 2 0 15,-3 0 0-15,-3 0 0 16,-2 0-8-16,5 0 8 0,-4 0 0 16,4 0-8-16,-1 0 8 15,9 0 0-15,0 0 0 16,4 0 0-16,4 0 0 16,4 0 48-16,-4 0-48 15,4 0 0-15,-5 0 8 0,2-3-8 16,-1 0 0-16,0 3 8 15,-5-4-8-15,5 1 24 0,0-3-24 16,4 2 8 15,0-2 64-31,-1-1 16 0,1 5 24 16,4-5 24-16,0 2-8 0,0 0-40 16,-8 3-80-16,3 2-8 15,-3-4 8-15,0 4-8 16,-3 0 56-16,2-3-48 15,-3 3 0 1,4-3 56-16,0 0-64 0,3 0 0 0,-2 3 0 16,-2-4 8-16,1 1-8 15,-4 0 0-15,-4 0 0 16,4 3 0-16,4 0 8 0,-5-4-8 31,5 4 56-31,4-2-56 0,4-2 8 16,-1-2 0-1,-2 6-8-15,2-6 8 0,-3 2-8 16,8 1 0-16,-8 0 8 16,-1 0-8-16,2 0 8 0,-2 0 0 31,-3-1-8-31,5 4 8 16,-6-3 40-16,1 3-48 0,4-3 8 15,-5 3-8-15,1-3 8 0,5 0 0 16,-10 3-8-16,5-3 8 15,0 0-8-15,-1-1 8 16,-3 4 8-16,0-3-8 16,-4 3-8-16,4-3 0 15,-4 3 8-15,4-3-8 0,-4 3 0 32,4-4 80-32,-1 4-72 15,5-2 128-15,1-3-40 0,-5 5-8 31,3 0-80-31,-3 0 64 16,4 0-72-16,-4 0 8 0,3 0 48 16,1 0-48-16,5 0-8 0,-6 0 8 15,1 0-8-15,0 0 0 0,3 0 0 16,-2 0 8 0,-1 0 0-16,3 0-8 15,1 0 24-15,-5 0-24 16,2 0 0-16,3 0 0 0,-5 0 0 15,5 0 0-15,-3 0 8 16,-2 0-8-16,5 0 56 0,-4 0-48 0,-5 0-8 16,1 0 0-1,0 0 0-15,0 0 16 16,4 5-8-16,-5-3-8 16,6-2 48-16,-1 4-48 0,0-4 0 15,-1 3 40-15,1 0-32 16,1 0 48 15,-2 1-56-31,-3-1 16 16,0 0-8-16,-4 3-8 15,4-3 8-15,0 0 0 0,0 4-8 0,-1-4 8 16,1 0 0 0,4 0-8-1,-4 0 8-15,3 1-8 0,-3-1 8 0,4 0 0 16,-4-3 0-16,5 3 40 15,-6 0 8-15,1 1-56 0,0-2 8 16,-4 2-8-16,4-1 8 16,-4 3 8-16,-1-2-8 0,-3-4-8 31,4 3 8-15,0 0-8-16,-4-3 56 15,8 3-56-15,-4-3 0 0,4 0 0 16,0 0 0-16,-1 0 16 0,-3 0-8 15,0 0 0-15,0 0 40 16,-5 0-48 0,-2 3 0-16,3-3 0 15,-5 4 0-15,5-2 0 16,-3-2 8-16,3 0 8 0,-1 5 88 16,5-5-88-16,0 2 80 0,0-2-88 15,4 3 0-15,-4-3 64 16,3 3-72-1,1-3 8-15,-4 4 8 16,0-4-16-16,-4 0 8 0,-1 2 8 0,-2-2-16 16,-1 5 48-16,4-5-48 15,-5 2-8-15,6 2 8 0,3-4-8 32,-4 2 8-32,8 2 0 31,-4-4 8-31,3 2 0 15,1-2 0 1,0 0-8-16,0 4 8 0,-4-4-8 0,0 0 8 16,-5 0 0-16,1 3-8 15,0-3 16-15,-3 0-16 0,-2 0 0 16,5 0 8-16,0 0-8 16,-5 0 8-16,5 0 16 15,1 0 56-15,-1 0 56 0,-1 0-32 0,1 0-32 16,-11 0-16-16,2 0-48 15,-11 0 56 1,0 0-64-16,-4 0-424 16,0 0-1160-16,-8 0-1497 15,-7 0-3640-15</inkml:trace>
  <inkml:trace contextRef="#ctx0" brushRef="#br0" timeOffset="19233.14">9366 3527 8617 0,'0'0'2193'16,"0"0"-905"-16,0 0-416 0,28-48-184 15,-20 36 137-15,1-1-65 16,-1 0-8-1,-1 4-240-15,-3-4-16 16,-4 4 16-16,0-1 32 16,0 1-248-16,-11-5-224 0,-6 6-72 0,-6-2 0 15,-10 3 72-15,1 4-24 16,1 3-16 0,-1 0 48-1,0 0 17-15,0 10-33 0,9 6-8 16,-1 5-32-16,3 9-24 15,6 4 8-15,2 11 0 16,6-1-8-16,7 10 104 16,0 0-16-16,0 3-8 31,4 0 192-31,7 4-104 0,-6 2 8 16,3-2-56-16,-4-1-56 15,-4 1 40-15,0-4-56 0,0-3-40 16,-17-4 72-16,2-2-72 0,-6-3-8 0,2-8 0 31,-5 2-416-31,-4-8-344 16,-20 8-913-16,12-14-1519 0,0-10-2474 15</inkml:trace>
  <inkml:trace contextRef="#ctx0" brushRef="#br0" timeOffset="19433.25">8741 4264 10490 0,'0'0'2936'15,"0"0"-975"-15,0 0-305 16,0 0-712 0,96-86-384-16,-49 64-263 0,9 3-209 15,8 6-88-15,-5 3-305 16,18 1-1751-16,-17-1-2465 0,-9 4-3609 0</inkml:trace>
  <inkml:trace contextRef="#ctx0" brushRef="#br0" timeOffset="19671.15">9518 4057 144 0,'0'0'12330'15,"0"0"-8521"1,0 0-2665-16,0 0-768 0,0 0 40 16,-40 32 0-16,24-9-71 15,1 5-217-15,2 3-32 0,5 8-96 16,1-4-8-16,7 6-945 16,0 4-1103-1,0-10-2265-15,0-13-7201 16</inkml:trace>
  <inkml:trace contextRef="#ctx0" brushRef="#br0" timeOffset="20472.02">10064 3626 1712 0,'0'0'9402'0,"0"0"-7114"16,0 0-63-16,0 0-521 16,0 0-664-16,0 0-271 0,0 0-201 15,-95-30-304-15,63 57 8 16,-9 14-136-16,-2 22 40 16,3 26-96-16,12-7 32 0,8-2 32 15,20-16-144-15,0-20-48 16,16 7 48-16,16 0-8 0,12-7 8 15,12-9-504-15,31-10-776 32,-11-8-1225-17,-9-15-3216-15</inkml:trace>
  <inkml:trace contextRef="#ctx0" brushRef="#br0" timeOffset="21420.47">10637 3727 6329 0,'0'0'5353'31,"0"0"-2840"-31,0 0 55 0,0 0-704 16,0 0-543-16,0 0-545 15,0 0-768-15,-36-10 152 16,12 42-136-16,-7 10 208 0,-5 9-72 16,0 5-88-16,0 2-64 31,5-7 104-31,3-4-112 0,3-6-104 0,6-6-456 16,-1-9-736-16,8 0-1377 0,0-12-1920 15,8-9-2376-15</inkml:trace>
  <inkml:trace contextRef="#ctx0" brushRef="#br0" timeOffset="21667.97">10295 3835 1200 0,'0'0'9682'0,"0"0"-7370"0,0 0 177 15,0-79-337 1,0 65-375-1,0 9-465-15,0 5-584 0,0 0-720 16,8 5-8-16,4 18-248 0,3 13 152 16,6 8 96-16,-1 9 0 0,4 5 16 15,-1-4-16-15,-3-7-120 32,5-6-632-32,10 1-936 15,-7-14-2113-15,-4-12-920 0</inkml:trace>
  <inkml:trace contextRef="#ctx0" brushRef="#br0" timeOffset="21922.08">10852 3556 10666 0,'0'0'4225'16,"0"0"-1713"-16,0 0-631 15,0 0-953 1,0 0-464-16,0 0-384 16,0 0-72-16,77 38 48 0,-49 6 16 15,3 20 24-15,-6 22-88 16,-10-10-8-16,-11-3-8 0,-4-16-224 0,-16-6-400 31,-47 25-1009-31,3-6-1391 16,-9-13-3266-16</inkml:trace>
  <inkml:trace contextRef="#ctx0" brushRef="#br0" timeOffset="22480.63">8008 4089 1696 0,'0'0'9594'0,"0"0"-6681"0,0 0-913 31,0 0-360-31,0 0-263 16,0 0-345-16,0 0-376 16,4-29-352-16,3 26-144 0,10 3-80 15,-6-3-80-15,10 0 8 16,-1 0-8-16,3 3-8 0,1 0-168 31,4 0-616-31,-4 0-800 16,-3 3-1161-16,-6 3-1664 15,-11-3-2192-15</inkml:trace>
  <inkml:trace contextRef="#ctx0" brushRef="#br0" timeOffset="22659.08">8028 4156 2896 0,'0'0'5145'0,"0"0"-3176"0,0 0-753 0,0 0-240 32,0 0 152-32,0 0-15 0,0 0 23 15,51 3 48-15,-14-3-384 32,3 0-464-32,3 0-336 15,5-10-544-15,-8 1-2496 0,-16-7-5322 0</inkml:trace>
  <inkml:trace contextRef="#ctx0" brushRef="#br0" timeOffset="23887.63">6793 3765 11058 0,'0'0'2616'0,"0"0"-415"16,0 0-785-16,0 0-760 0,0 0-656 16,0 0-184-16,-12 26 32 0,8 2 144 0,0 10 8 15,0 3 0-15,4 1 56 16,0-7-8-1,0-3 0-15,12-10-48 16,4-3-112-16,-1-10-288 0,10-9 280 16,-1 0-32-16,4-12 152 15,-9-17 0 1,1-3 104-16,1-6-96 16,-14-3 88-16,5 6-16 15,-12 3 8 1,4 13 480-16,-4 7-40 0,0 6-55 15,0 6-121-15,0 0-352 0,0 0-232 16,5 6-64-16,-5 13 183 16,3 6 113-16,5 10 0 0,0 3 0 31,-1 6 8-31,6 4-8 16,-1 0 16-16,-5 5 32 0,6-2-40 15,-2 7 41-15,-3 0-49 16,-3-2 0-16,-1 5-153 0,-4-5-175 15,0-2 224-15,0-6-112 16,-13-4 48-16,2-9 40 16,-6-6 128-16,2-4-56 0,-2-8 56 15,2-5 224-15,-5-5 328 32,1-7 225-32,-6 0 111 15,1 0-40 1,0-19-216-16,1-4-160 0,-1-9-80 15,7-6-200-15,10-12-104 16,7-5-80-16,0-5-8 0,24-3 0 0,15-1-48 16,5 7-416-16,8 9-520 15,4 0-680-15,-13 17-2833 16,-15 5-7146-16</inkml:trace>
  <inkml:trace contextRef="#ctx0" brushRef="#br0" timeOffset="28360.66">7231 4549 1344 0,'0'0'816'16,"0"0"832"-1,0 0-367-15,0 0-113 0,0-7-160 16,0 7-128-1,0 0-192-15,0 0-127 16,0-2 159-16,0 2 80 0,0 0-128 16,0 0-184-16,0 0-48 15,0 0-56-15,0 0 48 16,0 0 48-16,0 0-39 0,0 0-33 31,0-4-144-31,0 2-152 0,0-1 8 16,0 0-64-16,0 3 48 0,0-4 88 15,0 4-16-15,0 0 80 16,0 0-32-16,0 0-24 0,0 0 0 16,0 0-112 15,0 0 48-31,0 0-24 0,0 0-40 16,0 0 32-16,0 0 16 15,0 0-48-15,0 0 32 16,0 0-104-16,0 0-104 0,0 7-32 15,0 4 72-15,0 6 64 16,0 2 120-16,0 6-72 16,0 1 8-16,0 2-40 0,-4-1 56 15,4 0 8-15,0-2-64 16,-3-5 48-16,3-1-56 16,0-6 8-16,0-4 88 0,0 1-96 31,0-7 48-31,0-3-32 0,0 0 48 15,0 0-16-15,0 0 32 16,0 0 0-16,0 0-88 16,0 0-32-16,0-3-608 0,0-3-1176 0,0-7-2521 15</inkml:trace>
  <inkml:trace contextRef="#ctx0" brushRef="#br0" timeOffset="30351.52">9164 5070 4032 0,'0'0'4025'0,"0"0"-1616"0,0 0-993 32,0 0-184-32,0 0 137 15,0 0-121-15,0 0-272 0,43-63-352 16,-35 53-192-16,-4 4-88 15,-4 0-72-15,4-1 48 16,-4-3 161-16,0 3 111 0,-4-1-224 31,-8 2-224-31,-4-1-144 0,0 3 0 16,-4 4 72-16,1 0-64 0,-1 0-8 0,3 11 48 16,6 3-32-16,-5 10-16 15,4 4 16-15,4 4 16 16,4 7-24-1,-4-2-8-15,8 1 96 16,0 6-88-16,0-2 88 0,0 5 40 16,8-3-32-16,-4 8 16 0,4-2-72 15,-5 4-40-15,6-3 88 16,-1 4-96-16,-4-5 88 16,0 0-80-1,3-8 0-15,-3-4-8 16,-4-6 0-16,0-3-144 15,0-7-208-15,0-6-440 16,-4-1-416-16,-15-9-1081 16,-1 1-2368-16,0-7-4729 0</inkml:trace>
  <inkml:trace contextRef="#ctx0" brushRef="#br0" timeOffset="30567.76">8837 5598 11026 0,'0'0'4521'0,"0"0"-3321"15,0 0-152-15,0 0-480 32,0 0-119-17,116-64-161-15,-60 54-168 16,-2 1-16-16,2-1-104 0,0 1-376 15,-3-1-1793-15,-10 1-2024 16,-15-1-3721-16</inkml:trace>
  <inkml:trace contextRef="#ctx0" brushRef="#br0" timeOffset="31655.06">9550 5524 5457 0,'0'0'2368'0,"0"0"-1056"16,0 0-575-16,0 0-145 0,0 0-56 15,0 0-256 1,0 0-272 0,0 0-8-16,0 0-368 15,0 0-736-15,0 0-57 0,0 0 385 16,0 0 456-16,0 0 320 15,0 0 24-15,0 0 1024 0,0 0 209 32,0 0-481-32,0 0-440 15,0 0-248-15,0 0-88 16,-4 0-296 0,0 0 88-16,-4 0 200 0,0 4-64 0,0 2 64 15,4-4 8-15,0 5 0 16,0-3 160-16,-4-1 136 0,4 0 312 47,-4 3 168-47,-7-4 16 15,2 5-80-15,2-3-135 0,-2-1-73 16,5-3 88-16,4 0-128 16,1 0 104-16,3 0 200 0,0-3-272 15,11-8-328-15,9-3-80 0,1 1 80 16,2 0 8-16,1 1-160 15,0 6 80-15,-8 1 8 0,0 5-104 0,-1 0 48 16,-2 0-48-16,-2 7-48 0,2 5 40 31,-5 7-120-31,-1 6 72 16,1 8-16-16,-8 2 32 16,0 3 40-16,0 0 56 0,0 4-56 15,-4-1 0-15,-7-3 0 0,-6-3 0 16,-2-4 16-16,-1-6 32 15,-4-8 24-15,4-4-72 16,0-10 0-16,4-3 128 16,4 0 1-16,4-19-1 15,8-1-128-15,0-5-48 0,8 3 48 32,12 0 80-32,4 2-32 0,4 8 8 31,-1 2-56-31,5 1 48 15,-4 6-48-15,-4 0 48 0,1 3 72 16,-6 0-120-16,-3 0 8 0,0 9-8 16,-4 7 0-16,0 0-56 15,0 3 56-15,0 3-40 0,-4 0 32 0,-4 4-120 32,4-1-721-32,-4-6-1423 15,4-6-2073-15</inkml:trace>
  <inkml:trace contextRef="#ctx0" brushRef="#br0" timeOffset="32124.99">10191 5210 7113 0,'0'0'4609'0,"0"0"-2753"0,0 0-7 31,0 0 119-31,0 0-639 16,0 0-705-16,0 0-384 0,0 0-40 0,-76 54 168 15,53-15-136-15,3 8-120 0,12 4 72 16,8 2-136-16,0 4 0 15,16-2 8 1,15-1-48-16,5-10 208 16,8-3-216-16,0-10-456 15,4-4-848-15,8-15-1017 0,-13-6-1872 0,-3-6-4121 16</inkml:trace>
  <inkml:trace contextRef="#ctx0" brushRef="#br0" timeOffset="32441.45">10789 5251 10866 0,'0'0'3217'15,"0"0"-1217"-15,0 0-696 0,0 0-608 0,0 0-256 16,-16 28-95 0,-4 2 55-16,-4 11-64 15,1 3-136-15,-5 4-88 16,4 2-56-16,-1-2 40 0,1-3-96 16,5-4-112-16,3-6-592 15,0-10-897 1,0-2-1055-1,4-10-1833 1,8-13-5209-16</inkml:trace>
  <inkml:trace contextRef="#ctx0" brushRef="#br0" timeOffset="32688.91">10491 5317 12802 0,'0'0'3921'0,"0"0"-2241"15,0 0-791-15,0 0-761 0,0 0-112 16,0 0 376-16,95 84 56 16,-55-47-56-16,3 4-152 15,-2 1-120-15,-6-2-112 16,-3 2 112-16,-4-6-120 0,-4-5-192 31,-4-3-200-31,-4-2-272 0,3-7-176 0,1 1-1265 0,-3-8-1048 16,-6-6-3056-16</inkml:trace>
  <inkml:trace contextRef="#ctx0" brushRef="#br0" timeOffset="32958.67">11140 5156 10082 0,'0'0'7289'16,"0"0"-5424"-16,0 0-625 0,0 0-552 15,0 0-424-15,75 5-40 16,-35 22 64-16,8 8-104 16,0 9-48-16,-8 3-136 0,-5 7-48 0,-14 1-64 15,-17-1-248 1,-4 0-128-16,-25 0-496 15,-62 18-432-15,3-18-913 0,-8-2-2976 0</inkml:trace>
  <inkml:trace contextRef="#ctx0" brushRef="#br0" timeOffset="33528.83">8096 5651 9914 0,'0'0'4233'0,"0"0"-2345"16,0 0-152-16,0 0-143 46,0 0-385-46,0 0-480 0,0 0-200 16,0 0-256-16,91-25-104 0,-63 22-40 16,8-4-64-16,4 1-64 0,4-1-48 15,-4 2-560-15,-5-2-704 16,-11 7-1241 0,-8 0-2144-16,-11 0-1280 0</inkml:trace>
  <inkml:trace contextRef="#ctx0" brushRef="#br0" timeOffset="33713.72">8156 5743 8665 0,'0'0'2233'0,"0"0"-473"16,0 0 785-16,0 0-289 15,0 0-743-15,99 4-537 0,-60-4-504 16,2-4-280-16,-5-3-192 31,7-1-976-31,-15 2-1961 16,-8-5-3256-16</inkml:trace>
  <inkml:trace contextRef="#ctx0" brushRef="#br0" timeOffset="34816.37">7040 5515 10218 0,'0'0'2584'0,"0"0"-351"15,0 0-305-15,0 0-536 0,0 0-527 16,0 0-689-16,0 0-176 31,-5-6-224-15,1 18 224-16,1 7 104 0,-5 2-16 15,8 6-80-15,0-5 8 16,0-3-16-16,11 0 0 16,10-6-184-16,7-4-288 0,4-9 199 0,-1 0-295 31,5-9-240-31,-4-10 160 0,-8-7 184 15,-9-2 432-15,-6-4 32 16,-5 4 200-16,-4 3 312 16,0 6 288-16,0 5-104 0,-4 8-39 15,0 6-281-15,4 0-376 32,0 0-184-32,0 13-64 0,0 8 248 0,0 9 16 0,4 1 56 15,4 10-72-15,0 1 8 16,-1 5 56-16,-2 0-56 15,7 8 0-15,-5 2 0 0,2 4 0 32,-1 2-8-32,-4 4 16 0,-4-1-8 15,0-2 40 1,0-11-48-16,0-8-72 16,0-9 8-16,-8-8 16 15,-1-12 32-15,5 0-305 0,-3-10 321 16,-5-3 112-1,3-3 265-15,-2 0 151 16,-1 0 184-16,-4-9-32 0,1-7-64 16,2-9-112-16,-2-8-136 15,6-17-120-15,5-20-80 0,4-3-72 16,4 9 48-16,12 7-96 31,0 22-48-31,12-2-136 0,3-2-288 16,18 4-608-16,-2 10-1456 0,-10 6-4042 15</inkml:trace>
  <inkml:trace contextRef="#ctx0" brushRef="#br0" timeOffset="35232.67">7542 5845 5033 0,'0'0'7529'0,"0"0"-5192"0,0 0-345 31,0 0-576-31,0 0-399 0,0 0-441 15,0 0-424-15,4 19-152 16,0-6 0-16,-4 2 88 0,3 8-8 16,-3 2-72-16,0-2 184 0,0 2-16 31,-7 3 64-15,-5-5 128-16,0-5 24 15,0-2-40-15,-1-3-80 0,10-3-96 16,3-8-152-16,0-2-24 15,3 0-144-15,18 0 144 0,14-9 128 16,14-7-128-16,26-15-512 16,-11 5-1048-1,-12-2-3297-15</inkml:trace>
  <inkml:trace contextRef="#ctx0" brushRef="#br0" timeOffset="38271.5">6446 4191 6129 0,'0'0'1704'0,"0"0"-1096"0,0 0-72 16,0 0 321-16,-4-20 47 0,-4 17 184 15,4-3-552-15,-3 3-96 16,-2 3-168-16,-3-3-72 16,5 3-48-16,-10 0-144 0,2 0 48 31,-9 10 16-31,3 2 136 0,-3 4 16 16,1 0-15-16,3 3-33 0,0 0 48 15,4 6-120-15,0 4-96 0,4 3 0 16,5 5 40-16,3-1 32 15,4 2-72 1,0-4-8-16,0 4 0 31,7 1 0-31,5-4 256 0,0 3-152 16,-4 0-96-16,4 4 8 16,0 2 32-16,0 0 56 15,-4 1-96-15,4-1 64 0,4 4-24 16,0-4-48-1,-1 4 0-15,6-4-32 16,-2-3 32-16,-3-5 72 0,1-2-64 0,-6-5 0 16,-7-7 64-16,4-3-72 15,-8-6 8-15,0-4 40 0,0 2-48 32,0-3 0-32,0 3 0 15,-12-3 120-15,5 2-16 0,-10 0 64 16,2-5-64-16,2 2-48 0,-2 0 128 0,2-4-96 15,2 3-80-15,-6 1 0 16,10-5 0 0,-5 5-8-16,3-4 8 15,2 0 40-15,7 1-48 16,0-4-56-16,0 0-40 0,0 0-88 31,0 0 96-31,0 0-136 16,0 3 224-16,3-3 32 0,6 0 64 15,-1 3-40 1,0-3-48-16,-1 0 56 16,2 3-48-16,-5-3-16 0,0 0 48 15,-4 3-48-15,0-3-80 16,0 4-64-16,0 2 144 0,-17 0 248 0,2 4 400 31,-5-1-192-31,4 4-104 16,-4-4-80-16,8 1-200 0,8-1-72 15,0-3-48-15,4 4-56 16,0-7 24-16,8 3 80 16,8 1 48-1,0-7 8-15,3 4 24 16,6-2-80 0,-5-2-32-16,4 0-64 0,-1 0 24 15,1 0-56-15,-3 0-120 16,3 4 104-16,-9-2 64 0,2 2 24 15,-6 3 8-15,-3-4 32 16,-4 0-64-16,-1 3-96 16,-3-3 8-16,0 4 88 15,0-1 80-15,0-1-8 16,0 0 16-16,0-3 32 0,0 5-40 16,0-1-88-16,0 4-8 15,0-3 96-15,0 2 72 31,0 0 0-31,-3-2-64 16,-1 2-8-16,4 1 48 16,0-4-48-16,0 3 0 0,0-5-16 15,0 5-120-15,12-6 136 16,0 8 104-16,3-6 40 0,2 4-48 16,-1 4-88-16,-4 0 48 15,-1-1-56-15,-2 5-8 16,-1 2-88-16,-4 0 0 15,-4 0 40-15,0 6 48 0,0 1 8 16,0-1 200-16,0 4-80 16,0 6-16-1,0-4 16-15,0 8 32 16,-4-2 24-16,4 9-32 0,-4-9 24 16,4 8 16-16,0-8 8 0,0 2-40 15,0-2 8-15,0 1-56 16,4-2 89-16,0 2-81 15,7-3-16 1,2-3 0-16,6 0-88 16,5-5-8-1,8 0 8-15,4-5 200 0,12-7-48 16,8-5-160-16,23-10-416 16,-15 0-1305-16,-8-10-3008 0</inkml:trace>
  <inkml:trace contextRef="#ctx0" brushRef="#br0" timeOffset="41049.46">8709 4597 1224 0,'0'0'4737'0,"0"0"-1921"0,0 0-1263 15,0 0-377-15,0 0-112 32,0 0-248-32,0 0-159 0,0 0-201 0,0 0-128 0,0 0-48 15,0 0-56-15,0 0-152 16,0 0 16-16,0 0-72 15,0 0-16-15,0 0-56 0,4 6-48 32,4 4 48-32,5 0 56 0,2 5 0 15,1 1 24-15,4 0-16 16,4 3 48-16,4-3-48 0,4-4 0 16,-4 2 56-16,0-5-64 0,3-7 56 15,-3 3 32 1,0-5-24-1,0 0-56-15,-1 0 56 0,5 0-56 16,-4 0-8 0,0-5 64-16,4 3-64 15,0-4 56-15,0 0-56 0,4-1 0 32,-4-3 8-32,0 1 0 15,0-1 8-15,-4 4-8 0,-1-3 0 16,1-4 80-16,4 3-72 15,-4 1-8-15,-4-1 112 0,0 4-32 0,-4-4 24 16,-8 4-24-16,-5 0 0 0,-3 2 64 31,0 2 168-31,-4 2 240 16,0-4-152-16,0 4-240 0,0 0-168 16,0 0-152-16,0 0-472 31,0 0-704-31,-8 6-793 0,1 1 289 0,-1-1-3449 15</inkml:trace>
  <inkml:trace contextRef="#ctx0" brushRef="#br0" timeOffset="42113.35">9072 6153 6065 0,'0'0'2904'0,"0"0"-1319"15,0 0-217-15,0 0 64 0,0 0-23 16,0 0-417-16,0 0-336 16,0 0-328-16,0 0-152 15,0 0-176-15,0 3-40 0,0 7 40 32,8 2 32-32,0 1 160 15,12 6-48-15,-1-3-88 16,13 0-48-16,5-4 112 0,2-5-8 15,1-4-104-15,4-3 336 0,-4 0-200 0,3-10-88 16,-2-5 56 0,-9-8 112-1,-1 4-64-15,-7-3 81 16,0 0 71-16,-8 3-184 0,-4 2-24 16,-5 5-32-16,-2 5-8 0,-1 1-8 15,-4 6-32 1,4-3 32-16,-4 3-56 31,4-3-8-31,-4 3 8 16,0 0-176-16,0 0-560 0,0 0-681 15,0 0-1223-15,0 3-2313 0</inkml:trace>
  <inkml:trace contextRef="#ctx0" brushRef="#br0" timeOffset="56429.27">11359 11125 3472 0,'0'0'8474'15,"0"0"-6073"-15,0 0-1321 0,0 0 72 0,0 0 200 31,0 0-263-31,0 0-409 32,0 0-240-32,0-3-88 0,0-4-120 15,-4 1-104-15,4-3 48 16,0-4-64-16,0 0-32 0,0-6-32 16,8-4-48-16,7 2 16 15,5 2-16 1,1-1-8-16,7 5-40 15,0 2 40-15,7 6-40 0,-3 4 32 0,4 3-32 16,0 0 0-16,-1 7 40 16,-3 11-40-16,0 5 40 0,0 2 0 31,5 7 8-31,-6 0 0 16,5 0-8-16,0-1-72 0,3-1-24 15,6-5-88-15,2-7-24 16,1-2 24-16,3-7-8 15,1 2-64-15,-3-11-32 0,-10 0-176 16,-3 0-65-16,-4 0 161 16,-8-13 160-16,-4-3 136 15,-8-6 80-15,-1-1 8 0,-7-2 0 32,-4 0-8-32,0-1-80 0,0 7 80 31,0 3 8-31,-4 6 272 15,1 5-200-15,-5-1 136 0,8 6 8 16,-4 0-32-16,4 0-192 0,0 0-8 16,0 0-96-16,0 0-96 15,0 9 184-15,0 3 16 0,0 4 0 0,0 3 0 32,4 0 120-32,4-3-80 15,-5 3-40-15,1-2-160 0,1-5-184 16,-1 1-88-16,-4-7-32 15,0 0-88-15,0-6 120 0,0 0 328 16,0 0 104 0,0-4 144-1,0-8-144-15,0-4-40 16,8-6 40-16,-1 0 112 16,1-3-8-16,5 6 192 0,2 3 152 15,-2 2-72-15,2 9-152 16,1 2-208-16,4-1-16 0,4 4 0 31,0 0 0-31,4 0 0 16,4 7 0-16,0-2 0 0,3 2 8 0,-3 0 0 15,0-4 8-15,-4 3-8 16,0 1-8-16,-4-1 8 16,0 0 0-1,-4 4-8 1,0-4-8-16,4 0 8 15,4 1 8-15,-1-4-8 0,6 3 8 16,2-3 184-16,1-3-40 16,0 3-56-16,-4-3-8 0,-4 0-72 15,-4 0 32-15,-9 0 24 32,2 0 104-32,-6-9 73 0,-3 3-97 0,-3-7 8 15,2-6-72-15,-7 0-88 0,0-6-112 16,0-17-945-16,0 7-1463 15,0 3-4290-15</inkml:trace>
  <inkml:trace contextRef="#ctx0" brushRef="#br0" timeOffset="58117.01">19259 11048 6793 0,'0'0'1560'0,"0"0"-560"16,0 0 385-16,0 0 143 0,0 0 192 16,-11 3-79-1,3-3-289 1,4 0-328-16,-5 0-215 15,6 0-121-15,3 0-72 0,0-5-216 16,0-4-232-16,0-4-168 16,16-7-8-16,3-2 8 0,9-1-8 15,4 5 0-15,4 2-128 32,0 3-40-32,4 7 80 0,0 6 32 0,8 0 64 15,-1 0 8-15,1 16-8 16,4 3 0-16,-4 4-8 15,-4 5 8-15,3 4 0 16,-7-1-56-16,1 1-240 16,-2-4 24-16,-7-2 80 15,0-1 120 1,-4-6-80-16,4-3-144 16,-4-6 31-16,0-3-103 15,-4-5 120-15,-1-2 72 0,1-2 176 31,-8-12 56-31,0-5 56 16,0-2-56-16,-8-6 40 0,0-1 24 0,-8 0 40 16,0 2-64-16,0 8 120 0,0 5 89 15,0 3 31-15,0 7-136 0,0-1-104 16,0 4-88-16,0 0 48 31,0 0-56-31,0 0 8 0,0 0-8 16,0 0 0-16,0 0 8 15,0 0-8-15,0 7-72 0,0 3-72 16,0 12 144-16,3 0 104 16,1 10-88-1,1-4-16-15,-1 8-312 0,0-11-353 16,0 4-455-16,0-10-240 0,-1-5-264 16,1-7 303-16,0-3 209 31,1-4 608-31,3-11 504 0,-4-8 304 31,7-6 360-31,-2-6 112 16,2-4 9-16,1-6 175 0,1 3 16 15,2 2 56-15,1 9-112 0,5 4-384 16,-2 6-207-16,1 11-329 16,-1 6 72-16,6 0-136 15,-5 11 64-15,0 7 0 16,-1 1-8-16,6 6-8 15,-5-3 8-15,3 1-72 0,5-4-105 16,4 0 49-16,0-3-8 16,-1 0 16-16,10 0 40 0,-5-1 88 31,-4 2-8-15,-4-2 0-16,0 1 0 0,0 1-8 15,-5-8 8-15,1-4 8 16,4 2-16-16,4-7 16 0,-1 0 64 15,9-7 40-15,1-5 136 16,-2-9-40-16,4-12-119 0,-2-2-81 31,-1-25-257-31,-5 9-2079 16,-11 11-1953-16</inkml:trace>
  <inkml:trace contextRef="#ctx0" brushRef="#br0" timeOffset="59765.76">27161 11048 4016 0,'0'0'4673'15,"0"0"-3584"-15,0 0-65 16,0 0-48-16,0 0 112 15,-28 14 529-15,28-14 79 0,0 0-296 16,0-11-728-16,0-1-280 16,0-3-247-16,0-5-97 0,11-2 48 47,9-3-88-47,5 2 96 0,6-2-96 15,9 6 88-15,4 3 8 0,8 7-96 16,0 9-8-16,4 0 40 15,0 9-40-15,-5 13 0 16,1 4 0 0,-5 2 0-16,-3 7 0 0,4 0 8 15,-8-4 0-15,8 5 64 0,-4-11-64 16,3 4 32-16,1-10-40 16,0-3-168-16,0-3-8 0,-1-7-24 31,1-4 72-31,-8-2 128 15,1-2 72-15,-6-15-64 0,-3-4 96 0,-8-8-24 16,-1 1 40-16,-6-7 72 0,-9 7-40 16,-1-2 40-16,-7 12 96 15,0 5-80 1,0 3-48-16,0 8-112 16,0-3 56-16,0 5-104 31,0 0-80-31,0 0-16 0,0 0-24 15,0 5 0-15,-4 7 120 0,1 1 0 16,-1 5 8 0,0 7 0-1,0 1 0-15,0 3-8 0,4 3-72 16,-5-4-232-16,5 1-304 16,-4-8-185-16,4 0-151 0,0-13 120 0,0-2-256 15,0-6 552-15,0 0 528 31,0-9 312-31,4-10-232 0,9-7-16 16,-2-5 96-16,6-4 208 16,-2 1 48-16,9 2 224 0,-7 4 256 15,6 9-304-15,-3 5-287 16,8 7-241 0,0 7-64-1,4 0 0-15,4 11-16 16,-1 7 16-16,1 1-8 0,5 3 8 15,-2-2 8-15,5-1 0 16,0-6 8-16,-1-1-8 0,2-2 48 16,-2-4-56-16,2 0 8 15,-6 1 0 1,1-7 0-16,-5 0 0 0,-3 0 0 16,-4 0 8-16,0 0-8 15,-4-13 64-15,0 0-24 0,4 1 152 16,-4-1 40-16,0 1 48 15,0-1-64 17,-4-4-104-32,-1 12 0 0,-2-6-72 15,-6 5-40-15,-7 4 40 16,0-2-48-16,-4-2-64 0,0 3-552 16,0-7-937-16,-4 4-1447 15,4-4-3498-15</inkml:trace>
  <inkml:trace contextRef="#ctx0" brushRef="#br0" timeOffset="89375.57">11709 11328 200 0,'0'0'6977'0,"0"0"-5321"0,-4-3-855 31,4 3-129-31,0 0 72 15,0 0-120-15,-4 0-272 16,1 0-296-16,-5 0-48 0,-5 6 96 16,2 4 96-16,-10-1 32 0,6 1-80 0,-1 2 96 15,-5 1 40 1,6 6-56 0,-9 3 40-16,-4 7 17 15,-4 6 119-15,-4 6-32 0,-3 6-128 16,-9 8 0-1,0 2 88-15,-8 3-40 0,-4 4 8 16,1 0 0-16,-9 11-72 31,-16 15 8-31,-11 11-40 16,-1 4 32-16,8-10-40 0,8-12-112 16,20-20 16-16,9-9-88 15,12-12 0-15,2-5 40 0,-3 8-40 0,-3 2 48 0,-1 2-56 31,4-11 8-31,12-4 8 16,4-8-16-16,9-10-48 16,2-1-384-16,5-2-512 0,1-7-136 15,7-2-384-15,0-4-457 0,0 0-607 16,7-4-689 0</inkml:trace>
  <inkml:trace contextRef="#ctx0" brushRef="#br0" timeOffset="90409.59">11694 11357 696 0,'0'0'4793'0,"0"0"-2097"0,0 0-1135 15,0 0-561-15,0 0-176 0,0 0-200 32,0 0-424-32,0 3-200 0,0 3 0 15,0 4 0-15,0 6 88 32,0 6 32-32,0 3-64 15,0 7 40-15,0 9 32 0,-9 4 64 0,5 6 32 16,0-1 48-16,0 4 168 15,4 1-39-15,0-2-145 0,0 1 16 0,0 0-96 32,0 3-40-32,0 1 16 15,0 5 64-15,4-3 16 0,-4 7-32 16,4 9 56-16,0 10 120 16,1 19-152-16,-1-1 32 15,0-2 16-15,3-22-96 0,-3-23-32 16,-4-16-64-1,4-3 32-15,0 4-56 0,-4 2-8 16,5 6-40-16,-1-8 64 0,-4-8-64 16,0-8 40-16,0-7-40 15,0-9-8-15,0-4-296 16,0-6-496 15,0-23 32-31,0-5-984 16,0-7-2737-16</inkml:trace>
  <inkml:trace contextRef="#ctx0" brushRef="#br0" timeOffset="91343.77">11717 11364 432 0,'0'0'4649'16,"0"0"-3089"-16,0 0-800 16,0 0-120-16,0 0 64 0,0 0 257 15,0 0-209-15,56 12-112 0,-40-3-40 16,-4 7-88-16,4 3-32 16,0 4 64-1,4 8-48-15,8 4 65 16,0 6-25-16,8 4-232 0,3 6-48 15,1-1-32-15,4-2 0 16,0 3 0 15,0-3-8-31,-1-1-24 0,-3 4-64 16,4-3 48-16,-4 6 48 16,4-4 24-16,-4 4 72 0,3 3-48 15,-2 1-40-15,2 5-96 16,5-2-64-16,-8 5-16 15,7 1-48-15,-6-3 40 0,2-1-40 16,2 0 8-16,-6-6-8 16,-3-7 56-16,-4-8-8 15,-4-10-48-15,-8-3 0 0,-1-9 0 16,-2-1 48-16,-6-11-56 16,2 5 16-16,-2-6-8 0,-3 2 0 31,0-2 32-16,-3-1-40-15,-2-6 0 16,1 3-272-16,-4-3-624 0,0 0-1080 16,-4-7-929-16,-4-8-3416 15</inkml:trace>
  <inkml:trace contextRef="#ctx0" brushRef="#br0" timeOffset="92461.73">11793 11287 3088 0,'0'0'1408'0,"0"0"977"16,0 0-985-16,0 0-103 15,0 0-121 1,0-4-208-16,0 4-320 31,0 0-312-31,8 0-232 0,8 10 40 16,4 0 80-16,0 6-88 15,8 2-8-15,4 5 0 0,-1 2-24 16,5 4 16-16,9 3-40 0,2 3 0 16,5 3-64-16,8 0 65 0,15 2-33 0,17 9-40 15,23-2 56-15,5-6 48 16,-4 1 120-16,-13-10 72 16,-15-1-104-16,-17-2-104 0,-11-4 0 15,-12-6-96-15,0 3 48 16,8 4-40-16,11 3 0 0,21 12 120 15,15 0 152 1,13 7 56-16,4 2-8 0,-13-5-112 16,-7-3-8-16,-25-14-56 15,-15-3-24-15,-15-2 8 0,-2-5-24 16,9 8-40-16,-1 2 80 16,9 4-80 15,-4-3 0-31,-4-1-24 15,-5 4-32-15,6-4 120 16,-1 5 56-16,3-3-64 0,1 3 40 0,0-4-72 16,-4-1-16-1,-9-2 48 1,-2-5-63-16,-6-2 15 0,-12-2-72 16,2-4 88-16,-9-4-24 0,-4-4 0 15,0 2-24-15,-8-3-48 0,-4-1 8 16,0-3-8-16,0 0-745 15,-13 0-1287-15,-11 0-729 0,-3-9-6577 16</inkml:trace>
  <inkml:trace contextRef="#ctx0" brushRef="#br0" timeOffset="94348.58">11618 11353 680 0,'0'0'2048'31,"0"0"-136"-31,0 0-1079 16,0 0-73-16,0 0-96 0,0 0 48 16,0 0-88-16,0 0-160 0,-80 39 48 15,60-30-111-15,-4 1 7 16,0 2-128-16,-8 2 56 15,5 0 0 1,-10 3-32-16,-2-1-72 0,-5 3-48 16,0 3-8-16,1 0 16 15,-2 0-88-15,-2 4 8 0,-1 2-48 16,4 0 32-16,-8-1-88 16,5-2 0-1,-1 0 0-15,-1 0 0 0,-2-2-8 16,-1 2 56-16,5-3-40 15,-5 1-16-15,4-1 0 0,0 3 8 16,4-3-8-16,-3 4 8 31,2 2 0-31,2 4 40 16,-1 0-40-16,0 3 8 16,1-3 40-16,2 2-48 0,-2-2 0 15,3-3 40-15,-4-1-40 16,0 1 88-16,5-3-40 0,-6-1 16 15,2-3 16-15,2 0-16 32,2 3-56-32,3-2 48 0,0 3-16 0,1-1-40 15,3 3-8-15,-5 1 8 16,1 2 0-16,-3 1-8 0,-1 4 0 16,5-8 0-16,-6 4 0 15,5-4 80 1,1-3 24-16,-1 1 48 15,0-3 40 1,0-1-16-16,0 0 81 16,-7 0 103-16,3 0 112 15,-8-3-88-15,0 3-152 0,-4 4 32 16,8-4 128-16,1 1-96 31,7-4-168-31,8-7-32 0,8 1-96 16,4 0 48-16,8-4-48 0,0-6 0 0,4 4-64 15,0-4-192-15,4-3-520 16,0 0-296 0,8 0-801-16,3 0-175 15,6-3-3969-15</inkml:trace>
  <inkml:trace contextRef="#ctx0" brushRef="#br0" timeOffset="96908.45">10319 12862 1144 0,'0'0'5633'15,"0"0"-3905"-15,0 0-1136 32,0 0-183-32,0 3 167 0,0-3 16 0,0 3-176 15,-4-3-80-15,0 3 192 16,-8 4 192-16,-4 2-88 0,-8 7-8 0,-4 0 225 15,-4 4-137-15,-4 1-232 16,1 5 32-16,-5 2-136 0,4-2-128 16,8 2-112-16,1-6-80 31,6-3-16-31,10-6-40 16,11-7-104-1,0-2-1000-15,23-4-1249 0,5-10 73 16,4-3-4369-16</inkml:trace>
  <inkml:trace contextRef="#ctx0" brushRef="#br0" timeOffset="124464.7">8841 13430 9097 0,'0'0'4025'0,"0"0"-2800"0,0 0-401 31,0 0 56-31,0 0-248 16,0 6-536-16,0 4-96 0,0 6 0 15,0 3 184-15,0 6 80 16,0 3 96-16,0 4 8 16,-8-3 176-16,0-1-31 0,-1 1-113 15,2-4-32-15,-1 1-96 16,4-4-104-16,-1 0-96 15,2-3-8-15,3-2-64 0,0-2-464 16,3-2-1305-16,10-3-3344 16</inkml:trace>
  <inkml:trace contextRef="#ctx0" brushRef="#br0" timeOffset="125218.7">10060 13405 10210 0,'0'0'1768'0,"0"0"-1128"0,0 0 176 16,0 0-15-16,0 0-377 0,0 0-192 0,-8-7-32 16,20 7 296-16,0-3 88 15,8 3-128 1,8-4 136-16,-5 4 104 15,5 0-168-15,0 0-183 16,-4 0-121-16,-7 7-128 0,-6 6-96 16,-7 3 0-16,-4 0 96 15,-12 6 216 1,-12 0 232-16,-8 0-48 0,1 1-168 16,3-8-128-16,11-2-128 15,6-7-72-15,7 0 0 16,4-6-216-16,28 0-152 0,24-2 296 15,31-17-240 1,33-13-920-16,-17 3-1705 0,-15-3-4137 16</inkml:trace>
  <inkml:trace contextRef="#ctx0" brushRef="#br0" timeOffset="125951.5">11518 13389 4232 0,'0'0'6226'0,"0"0"-4538"16,0 0-712-16,0 0-264 0,0 0 57 16,0 0-41-16,84-29-304 15,-61 27-136 1,5-3-40-16,0 5-112 15,-8 0-88 1,-4 0-40-16,0 0-8 16,-12 0-48-16,0 7-32 0,-4 2 80 15,0 5 104-15,0-2 208 16,-12 1 96-16,0 0-120 16,4-1-136-1,4-2-104-15,4-1-48 0,0 4-8 16,4-3-88-16,13-1 48 0,2 0-32 15,5 1-80-15,0-4 72 16,0 4 24-16,-8-7 64 0,-4 3-8 31,-8 0-64-31,0 1 72 16,-4-1 80-16,-4 5 456 16,-16-3 120-16,-8 9 177 15,-8-5-289-15,-3 1-264 0,-6 0-192 31,2-1-88-31,-9-2-1008 16,16-10-3561-16,8 0-6922 0</inkml:trace>
  <inkml:trace contextRef="#ctx0" brushRef="#br0" timeOffset="126706.59">13048 13211 2576 0,'0'0'8442'0,"0"0"-6570"0,0 0 425 15,0 0-289-15,0 0-431 16,0 0-657 15,0-25-576-31,0 30-344 16,-3 12-112-16,-6 11 112 15,1 1 168-15,0 6-96 0,1-1 0 16,2-4-24-16,5-5-40 16,0-6 40-16,5-4-40 0,10-5 40 15,2 0 24 1,6-10-72-16,5 0-248 0,4 0-384 16,-4-13-329-16,-4-6-631 0,0-3-920 15,-9-7-329-15,-6 8-2008 16,-9 1 416-16,0 7 2034 31,0 13 2399-31,0 0 3103 0,0 0 1250 16,0 0-1704-1,0 0-337-15,-5 3-319 16,1 7-465-16,0 3-16 0,0 2-424 0,1 7-183 31,-1 0-161-31,0 3-184 16,-1 8-224-16,1-5-136 15,0 7-136-15,1 0 8 0,-5 1-72 16,4-3-96-16,0 19-752 0,-1-14-1953 16,1-5-3120-16</inkml:trace>
  <inkml:trace contextRef="#ctx0" brushRef="#br0" timeOffset="127639.97">14957 13189 7961 0,'0'0'3177'16,"0"0"-537"-16,0 0-183 0,0 0-537 15,0 0-527-15,0 0-633 16,0-3-464-16,0 3-176 31,0 5-120-31,0 6 8 0,-4 8 136 16,4-4-48-16,0 11-40 0,0-1-8 0,12 0 0 16,3 4-40-16,5-1 64 0,1 1-56 15,-6 0-16-15,5-4-8 31,-8 0 0-31,-8-2 0 0,1-1 0 16,-5 0 0-16,-5 0 0 16,-11-5-8-1,-8-2-80-15,-4-5-248 0,-4-7-424 16,-11-3-873 0,2-9-2215-1,10-10-2362-15</inkml:trace>
  <inkml:trace contextRef="#ctx0" brushRef="#br0" timeOffset="127824.83">15021 13195 9858 0,'0'0'3832'0,"0"0"-2503"0,0 0-41 15,95-23-48-15,-51 20-328 16,0 3-431-16,3 0-297 15,-6 0-184-15,-2 10-417 0,-15-3-2503 16,-4-4-4178-16</inkml:trace>
  <inkml:trace contextRef="#ctx0" brushRef="#br0" timeOffset="155866.91">8908 14249 6345 0,'0'-3'2272'0,"0"0"-1399"31,0 3-337-31,4-3-224 0,-4 3 208 16,0 0 56-16,0 0-72 0,0 0 144 16,0 0 216-16,0 0 129 15,0 0 7-15,0 0-384 0,-12 0-296 16,5 0-192 0,-10 0-56-16,-2 0 280 15,-1 3-192-15,-8 9 64 0,4 1 16 31,0 6-8-31,8 3-64 16,-4 4 32-16,8 5-80 0,5 5 96 31,7 2-80-31,0 6 57 16,0-3 199-16,15 4-56 0,-2 3-88 16,6-4-128-16,1 3-64 15,-1 2 24-15,-2-2-32 0,-6-3 0 0,2 0 16 16,-5-2-56-16,-5-7 56 0,-3-3-16 31,0-7-40-31,0-6 48 0,0-3-56 16,0-6-368-16,0-1-368 15,0 0-945-15,-7-6-1223 16,3-3-3010-16</inkml:trace>
  <inkml:trace contextRef="#ctx0" brushRef="#br0" timeOffset="156082.74">8661 14954 11690 0,'0'0'2833'0,"0"0"-2513"15,0 0-248-15,0 0-72 16,0 0 80-16,88 54-80 15,-56-35-224-15,0-6-1065 0,7-1-527 16,-7-5-1113-16,-4-4-2344 16</inkml:trace>
  <inkml:trace contextRef="#ctx0" brushRef="#br0" timeOffset="156267.63">9009 14909 8633 0,'0'0'3113'0,"0"0"-1233"31,0 0-599-15,0 0-521-16,0 0-432 16,0 0-320-16,0 0 784 0,0 0-472 15,-33 99-112-15,6-61-208 0,-1-3-496 16,-4 6-1248 0,4-5-961-16,8-15-5081 15</inkml:trace>
  <inkml:trace contextRef="#ctx0" brushRef="#br0" timeOffset="156931.34">10347 13909 8025 0,'0'0'2865'15,"0"0"-1545"-15,0 0-640 0,0 0 521 32,0 0 63-32,-96-25-400 15,61 28-136-15,3 9-304 16,0 5-64-16,4-1-200 0,8 5 8 16,-1 9-112-16,10 1 56 15,-1 10 0-15,4 7 305 0,8 7 15 0,0 1-56 16,0 1-80-1,4 4-104-15,8-2-112 16,3-1-8-16,2 0-24 16,-2-5-32-16,2-5 40 0,-2 3-56 15,-2-6 8-15,-6-5-8 16,1-5-72 0,-3-3-24-16,-1-3-104 15,-4-4-152-15,0 0-344 0,0 1-881 16,-13-4-1399-16,5-6-2330 0</inkml:trace>
  <inkml:trace contextRef="#ctx0" brushRef="#br0" timeOffset="157131.6">9997 14833 10442 0,'0'0'2736'0,"0"0"-1431"0,0 0-921 15,0 0-376-15,0 0 0 16,0 0-16-16,0 0-56 16,35 99-793-16,-15-73-503 15,0-1-536-15,12-10-665 0,-4-5-175 16,0-10-185-16</inkml:trace>
  <inkml:trace contextRef="#ctx0" brushRef="#br0" timeOffset="157301.1">10272 14821 5753 0,'0'0'3072'0,"0"0"-1127"0,0 0-273 16,0 0-96-16,0 0 73 15,0 0-553-15,11-35-560 0,-11 40-264 16,0 12 112 0,-4 5 360-1,-8 10-439-15,0-1-185 0,-4 1 8 0,0 4-128 16,-4 1-344-16,1-5-1297 15,10-13-2760-15</inkml:trace>
  <inkml:trace contextRef="#ctx0" brushRef="#br0" timeOffset="158187.75">11889 13953 7513 0,'0'0'2369'0,"0"0"-825"15,0 0-472-15,0 0-296 16,0 0 193-16,0 0 239 0,31-31-72 15,-31 25-408-15,-3-1-192 16,-14 1-480-16,-6 2 232 31,-5 4-184-31,-4 0-96 0,0 0 32 0,-3 13 128 0,7 3 57 16,4 9-49-16,7 8-104 16,2 4-72-16,7 8 16 0,3 9-16 15,5 3 72-15,0 7 48 16,0 2-40-16,5 2-32 0,7-2 32 31,-5-2-72-31,6 1 64 0,-2-1 0 16,1-3-64-16,4 0 56 0,-4-5-56 15,1-5-8-15,-2-7 64 16,-3-6-64 0,1-8 0-16,-6-9-48 15,1-5-264-15,-4-3-657 0,0-10-1327 31,-4-3-1793-31,-4 0-3096 0</inkml:trace>
  <inkml:trace contextRef="#ctx0" brushRef="#br0" timeOffset="158388.29">11554 14846 10562 0,'0'0'3120'0,"0"0"-2607"15,0 0-385-15,0 0-128 0,0 0 208 32,0 0-120-32,67 98-88 15,-43-76-152-15,1 1-673 0,3-10-887 16,0-7-768 0,-4-3-457-16,-9-3-1080 15</inkml:trace>
  <inkml:trace contextRef="#ctx0" brushRef="#br0" timeOffset="158573.17">11797 14925 720 0,'0'0'2696'16,"0"0"-319"-16,0 0-73 0,0 0-199 16,28-76-177-16,-24 70 161 0,0 3-465 15,3 3-752-15,-2 0-440 32,-1 6-304-32,-4 10 184 0,0 9 168 15,0 7 40-15,-20 3-103 16,0 0-233-16,-4 0-184 0,0-7-136 0,4 1-1273 15,8-10-2824-15,9-7-6361 16</inkml:trace>
  <inkml:trace contextRef="#ctx0" brushRef="#br0" timeOffset="159275.35">13260 14052 8729 0,'0'0'2433'0,"0"0"-841"16,0 0-111-16,0 0-153 0,0 0-232 15,0 0-40-15,0 0-176 16,0 0-199-1,-5-50-409-15,-18 50-96 32,-9 0-104-32,-5 0 112 15,-2 3-24-15,-5 10 152 0,9 9-16 0,-2 6-56 16,5 10-168-16,9 9-24 16,6 8 120-16,2 8-72 15,10 1-16 1,5 6 16-16,0-4-96 15,0-5 16-15,5-2-16 0,7-1 0 0,-1-7 0 16,2 0 8-16,2-4-8 16,-2-2 48-16,-2-1-48 0,-3-2 0 31,-4-1 0-31,-4-3-208 16,0-3-376-16,-4 6-688 15,-8-9-1233-15,-4-13-2688 0</inkml:trace>
  <inkml:trace contextRef="#ctx0" brushRef="#br0" timeOffset="159507.24">12793 14913 10338 0,'0'0'5825'15,"0"0"-4641"-15,0 0-816 16,0 0-312-1,0 0 192-15,0 0 0 16,16 95-176-16,4-63-72 16,0-7-616-16,8-9-696 0,16-4-872 0,-4-5-617 31,-5-7-2848-31</inkml:trace>
  <inkml:trace contextRef="#ctx0" brushRef="#br0" timeOffset="159676.48">13176 14904 7921 0,'0'0'2745'0,"0"0"-105"16,0 0 41-16,0 0-889 16,0 0-856-1,0 0-615 1,-4 15-177-16,-12 13 720 0,-9 4-304 16,-3 3-304-16,1 3-128 0,-4-3-128 15,6-3-248-15,1 0-1160 31,13-6-3265-31,2-14-7274 0</inkml:trace>
  <inkml:trace contextRef="#ctx0" brushRef="#br0" timeOffset="160557.28">15144 13821 1424 0,'0'0'5049'31,"0"0"-2321"-31,0 0-911 0,0 0-313 16,0 0 105-16,0 0 39 16,0 0-392-16,0 0-456 0,0 0-264 15,0 0-264 1,0 0-127-16,0 0-73 15,0 0-64 1,-9 0-8-16,-2 2-96 16,-9-2 96-16,-7 7 72 0,-1 6-64 15,0-1 0-15,0 7 120 16,4 6-32-16,-1 8-16 0,6 1-72 31,3 8 40-31,0 5 8 16,4 4-48-16,0 3 40 0,4 0 0 0,4 6 96 15,0-2 72-15,4 5 0 16,0-6-32-16,0 3 0 0,8 0-80 16,4-2 48-16,-4-1-144 15,4 3 48 17,-8-5 16-32,0-2-64 0,-4-1 48 15,0-5-40-15,0-10-8 16,0-1-8-16,0-11-336 0,-4-5-472 15,-12-5-1241-15,0-5-2840 16,-4-3-5825-16</inkml:trace>
  <inkml:trace contextRef="#ctx0" brushRef="#br0" timeOffset="160795.5">14650 14824 2736 0,'0'0'9602'16,"0"0"-7793"-16,0 0-1569 0,0 0 368 16,0 0 136-16,12 76-152 0,8-41-224 15,-1-4-208-15,5 1-144 16,-3-6-16 0,-2-7-904-1,5-7-712-15,8-5-417 16,-4-7-1240-16,-4 0-3432 0</inkml:trace>
  <inkml:trace contextRef="#ctx0" brushRef="#br0" timeOffset="160973.85">15176 14786 10802 0,'0'0'4953'0,"0"0"-3817"15,0 0-368-15,0 0 665 0,-84 73-529 31,48-35-496-31,-3 3-272 16,-6 0-136-16,-7 10-352 0,9-9-1513 16,7-10-4392-16</inkml:trace>
  <inkml:trace contextRef="#ctx0" brushRef="#br0" timeOffset="162799.07">11434 15942 2496 0,'0'0'1776'0,"0"0"-1311"0,0 0-177 16,0 0 744-16,0 0 256 16,0 2 152-16,0-2 17 0,0 0 55 15,0 0-144-15,0 0-143 0,0 0-177 16,0 0-80 0,0 0 48-16,0 0-72 0,0 0-199 15,0 0-33-15,0-9-280 16,-8-7-256-16,-3-3-80 15,-2-7-96-15,-2-5 96 0,-5-1-88 32,-4 0-8-32,-4-3 16 15,1 14-8 1,-6 4 104-16,6 11-112 0,-5 6 0 16,-1 12-48-16,1 17 0 0,0 9-16 15,13 7 56-15,-1 10-80 16,8-3 88-16,12 6-8 0,0-7-80 31,8-7-152-31,16-9-352 16,0-9 40-16,8-15 255 0,4-6 73 15,3-5 224-15,1-19 0 16,0-17 0-16,-4-11 64 0,0-16-56 16,-8-2 177-16,-8-1 223 15,-8 6 136 1,-5 21 24-16,-7 8 216 0,0 12 56 15,0 12-280 1,0 7-560-16,0 7-48 16,0 15-104-16,0 13 152 0,0 7 16 31,0 2 32-31,0 3-40 16,0 3-8-16,8-4-56 0,1-8-256 0,2-4-272 0,6-4-592 15,10-11-369 1,-3-7-2263-16,0-9-1762 15</inkml:trace>
  <inkml:trace contextRef="#ctx0" brushRef="#br0" timeOffset="163283.99">11690 15779 9994 0,'0'0'4393'0,"0"0"-2249"15,0 0-56-15,0 0-567 16,0 0-769-16,0 0-488 0,0-6-264 16,4 29-176-16,3 2 176 15,1 13 48-15,5 7-48 16,-2-1 48-16,-3 0-40 16,5-3-8-16,-6-9-32 0,1-6-160 15,0-8 0-15,0-11 120 16,0-7-24-16,-4 0 96 0,12-18 16 47,0-18 56-47,4-8 48 15,-1-11 8-15,-2-2-16 0,-2 7-24 0,-6 2-16 16,-1 17-72-16,-5 10 0 16,1 19-560-16,0 11-2169 15,0 14-1896 1,1-1-424-16</inkml:trace>
  <inkml:trace contextRef="#ctx0" brushRef="#br0" timeOffset="163584.85">12056 15980 7817 0,'0'0'4697'32,"0"0"-3441"-32,0 0-391 0,0 0-289 0,0 0-312 15,0 0-264 1,0 0-64-16,64-99-200 15,-48 64 80-15,-5-3-16 16,-2-4 144-16,-9 7 56 0,0 4 208 16,0 10 752-16,-16 14 312 31,0 7-568-31,-8 7-216 0,0 18-71 16,4 6-97-16,4 11-224 0,5 2-56 15,11 3-40-15,0-3-96 0,19-2-489 16,9-7-551-1,11-13-1000 1,25-12-153-16,-8-10-1560 16,-4 0-1992-16</inkml:trace>
  <inkml:trace contextRef="#ctx0" brushRef="#br0" timeOffset="163885.6">12562 15652 8769 0,'0'0'3929'16,"0"0"-1784"-16,0 0-657 0,0 0-768 15,0 0-192-15,-32 67 88 16,16-25-344-16,0 8-120 16,0 4-88-1,4-3-64-15,9-4-392 16,-1-8-472-16,4-8-128 16,0-12-152-16,0-9 24 0,7-10 39 15,5 0 1081-15,1-19 64 16,-6-16 424-16,-3-3 889 0,-4-13 375 0,-8 0-352 15,-12 1 33 1,-12 5-345 0,4 7-376-16,0 15-128 15,5 11-384-15,-1 10-200 0,8 2-192 16,4 14-512-16,12 12-712 16,12 15-977-16,16-2-439 15,4-5-2289-15</inkml:trace>
  <inkml:trace contextRef="#ctx0" brushRef="#br0" timeOffset="164286.57">12865 15763 8689 0,'0'0'3249'0,"0"0"-800"16,0 0-321-16,0 0-464 31,-9-76-479-31,-10 70-745 0,-5 6-328 15,-4 3-112-15,-4 19-72 16,-4 7 56-16,5 6-32 0,3 6 40 16,7 4 8-16,10-3-168 0,11-9-368 15,0-3-289-15,8-11-135 16,16-13 192-16,7-6 456 0,1-9 160 16,8-20-344-16,-3-3 184 15,-6-10 312-15,-7 5 416 0,-4 2 192 0,-9 6 512 47,-7 12 56-47,1 12-263 16,-5 5-913-16,0 5-168 0,-5 18 168 15,-6 13 120-15,7-2-112 16,0 8-8-16,4-7-464 31,4-5-577-31,16-6-839 0,23-15-361 16,-3-6-535-16,4-3-1849 0</inkml:trace>
  <inkml:trace contextRef="#ctx0" brushRef="#br0" timeOffset="164502.76">13395 15674 8833 0,'0'0'3849'0,"0"0"-1416"31,0 0-321-31,0 0-439 16,0 0-697-1,0 0-472-15,0 0-248 0,0 0-256 16,-28-44 0-16,28 44-168 15,0 0-16-15,0 0-24 16,0 0 72-16,0 0 136 16,0 0 152-16,0 0-72 15,0 0-80-15,0 0-104 16,0 0-784-16,-17 7-41 0,2 2-2207 16,-5-3-4466-16</inkml:trace>
  <inkml:trace contextRef="#ctx0" brushRef="#br0" timeOffset="165821.79">13267 15798 7153 0,'0'0'2777'16,"0"0"-1545"-16,0 0-432 0,0 0-72 31,25-67 256-31,-25 45 265 0,0-3-241 16,-13-3-136-16,-11-1 56 15,-8 4-232-15,-7 9-55 16,-5 7-97 0,-8 9-104-16,4 2-136 15,0 17-80-15,13 10-176 0,11 6-48 16,12 3-88-16,12 0 16 0,12-3-200 16,19-3 264-16,13-10-376 0,8-6-208 31,4-16 200-31,4 0-121 15,-8-10 241-15,-9-8 272 16,-11-6 0-16,-8 10 184 0,-8 0 609 16,-9 5 71-16,-2 9-88 31,-1 7-776-31,-4 18-208 16,8 32 208-16,0 23 72 0,4 24 0 15,-4-5-72-15,-4-20-8 16,-4-25-184-16,0-20-328 0,-8 8-88 15,-8 3 264-15,-4-4 224 16,-8-10-65 0,4-9 185-16,-4-9 665 0,-4-7 183 15,4-6-72-15,-3 0-88 16,-1-14-104-16,4-13-104 16,0-4-112-16,12-7-120 0,12-10-248 15,4-6 0-15,27-16-488 16,10 4-624-16,38-17-936 15,-7 17-2441-15,-12 24-2017 0</inkml:trace>
  <inkml:trace contextRef="#ctx0" brushRef="#br0" timeOffset="166106.76">13530 15874 8665 0,'0'0'3137'0,"0"0"-1249"0,0 0-495 16,0 0-561-16,84-37-384 15,-48 27-272-15,4-6-176 16,-4 1-320-16,3-4-744 0,-11-4-40 31,-4-5 391-31,-8-7 625 0,-12 3 88 16,-4 0 608-16,-12 7 641 0,-12 6 239 16,-4 9-520-16,-8 10-192 15,1 0-119-15,-1 18-257 0,8 9-264 16,8 7-136-16,12 5 0 15,8-1-368-15,4-1-569 16,24-7-303-16,15-8-696 31,33-13-297-31,-8-9-1904 16,-8 0-3232-16</inkml:trace>
  <inkml:trace contextRef="#ctx0" brushRef="#br0" timeOffset="166492.13">14172 15627 9578 0,'0'0'4609'0,"0"0"-2209"16,0 0-496-16,0 0-495 0,0 0-457 0,-104-41-280 16,76 41-248-16,-4 16-312 0,4 9-104 15,4 4-8-15,9 6-80 0,11 3-112 32,4-4-200-32,12-8-272 15,16-7-16-15,7-9 112 16,9-10 176-1,4-7 200-15,4-21 104 0,-5-17 88 16,5-21 168 0,4-29 272-1,-8-23-24-15,-8-9 48 0,-17 25-72 0,-19 33 96 16,-4 33 96-16,0 18 152 16,0 4 80-16,0 8-255 15,-7 6-561-15,-5 13-48 0,-4 34-80 16,-4 33 64-16,4 28 8 0,16 12 56 31,0-2 0-31,16-19-128 16,4-33-121-16,-4-13-375 15,-4-14-368-15,8-10-1624 0,-1-4-2554 0,1-11-3607 16</inkml:trace>
  <inkml:trace contextRef="#ctx0" brushRef="#br0" timeOffset="166639.24">14937 15354 13474 0,'0'0'4329'0,"0"0"-2320"31,0 0-1121-15,0 0-888-16,0 0-464 0,0 0-1425 0,0 0-1135 16,-100 54-5034-16</inkml:trace>
  <inkml:trace contextRef="#ctx0" brushRef="#br0" timeOffset="169742.92">11423 16926 9057 0,'0'0'4673'0,"0"0"-2296"32,0 0-153-32,-25-74-367 0,25 65-345 15,0 6-520-15,0 3-456 16,0 0-384-16,0 3-152 15,0 16-280-15,0 17 144 0,4 8 128 16,5 13 8-16,6 6 8 16,6-2 32-1,-2-4-40-15,5-10 0 0,-4-12-48 16,5-10-112-16,-6-12 16 0,5-9-8 16,0-4 104-16,-1-25 48 0,14-27 48 31,-5-27-40-31,0-22 64 15,-17 2-16-15,-6 23-8 16,-9 28-32-16,0 23 56 0,0 9-72 0,0 6-72 16,0 10-72-16,0 0-1632 15,11 48-553-15,5-7-615 0,4 3-2321 16</inkml:trace>
  <inkml:trace contextRef="#ctx0" brushRef="#br0" timeOffset="170058.91">12012 17027 10906 0,'0'0'5161'0,"0"0"-3161"16,0 0-271-16,0 0-369 31,0 0-768-31,0 0-400 16,0 0-192-16,0 0 0 0,0 0-64 0,-80 90-176 15,80-53-480-15,13-2-128 0,15-9-136 16,7-4-321-1,-3-16-31-15,4-6 72 16,-12-3 680-16,-4-22 584 31,-12-7 1024-31,-8-13 992 0,-4-2-103 16,-20-4-393 0,-12 4-504-16,-4 5-432 15,0 14-336-15,8 5-144 0,4 14-104 16,9 9-424-16,10 0-872 15,13 28-1569-15,20 1-2416 0,4-7-4081 16</inkml:trace>
  <inkml:trace contextRef="#ctx0" brushRef="#br0" timeOffset="170428.77">12474 16538 10490 0,'0'0'3248'0,"0"0"-735"0,0 0-337 16,0-73-351-16,0 67-457 16,0 6-592-16,0 0-776 0,0 20-120 0,0 11-32 15,0 13 152-15,0 10 88 16,0 10-80-16,4 2 72 0,4 1-80 31,4 0 0-31,0-8-352 16,1-1-584-16,-2 2-1208 0,1-11-2706 15,-4-18-4143-15</inkml:trace>
  <inkml:trace contextRef="#ctx0" brushRef="#br0" timeOffset="170597.5">12223 16912 7881 0,'0'0'7906'16,"0"0"-5770"-16,0 0-751 0,0 0-609 31,0 0-632-31,136-56-144 16,-64 56-448-16,23 0-1177 15,-27 0-2359-15,-4 0-2530 0</inkml:trace>
  <inkml:trace contextRef="#ctx0" brushRef="#br0" timeOffset="170760.23">12856 16783 11026 0,'0'0'4929'0,"0"0"-3905"15,0 0-736-15,0 0-272 16,0 0 312 0,13 92-104-16,-5-48-112 15,-4 1-112-15,-1 2-392 0,1 4-1632 32,-4-13-1185-32,0-12-4400 0</inkml:trace>
  <inkml:trace contextRef="#ctx0" brushRef="#br0" timeOffset="170891.73">12925 16783 11826 0,'0'0'4241'0,"0"0"-2465"15,0 0-191-15,0 0-633 16,0 0-712-16,0 0-240 0,0 0-1840 16,11-35-841-16,6 63-1824 0</inkml:trace>
  <inkml:trace contextRef="#ctx0" brushRef="#br0" timeOffset="171762.76">12992 17079 5945 0,'0'0'6513'0,"0"0"-4272"47,0 0-393-47,44-106-512 0,-24 71-512 0,0 3-263 16,0-2-337-16,0 5-32 15,-5 7-112-15,2 6-56 0,-9 7-24 16,-1 9-120-16,2 3-88 16,-5 16-8-1,4 9 16-15,-5 5 200 0,1 5 8 16,-4-1 72-16,0-2-64 16,0-6-16-16,0-10 0 0,4-7-64 15,1-9-48-15,-1-3 112 16,11-9 56-16,9-19-56 15,0-7-224-15,4-7 160 0,4-5 64 32,-4 5 0-32,-5 8 48 15,-2 8-48-15,-10 17 136 16,2 9-136-16,-2 0-136 0,2 19 47 16,2 9 81-16,9 4 8 31,8 0 0-31,4 0-400 0,12-7-920 15,7-9-304-15,10-10 223 0,-1-6-23 16,-1-6-64-16,-8-16 424 0,-3-16 1064 16,-12-10 696-16,-7-9 728 15,-14-4 32-15,-15-2 545 16,-4 6 31-16,-12 9-263 16,-12 16-201-1,-4 17-768-15,-7 11-536 0,-1 8-208 0,0 21-56 16,8 16-8-16,4 7-64 15,12 6 0-15,12-3-368 16,8-7-264-16,20-6-80 0,8-13-96 31,7-15 71-31,5-10 457 16,-4-7 352-16,0-8 88 16,-8-7 304-1,-4 3 393-15,-8 6 143 16,-9 10-144-16,-2 3-568 15,-5 16-216-15,-1 28-192 0,1 35 192 16,-3 39 64-16,-5 15-64 31,0 3-80-31,0-12-320 0,-13-25-200 0,2-20-8 16,-2-22 344-16,2-18-241 16,-5-14 225-16,0 0 280 15,-4-6 521-15,0-6 287 0,-8-13 480 16,0-9-192-16,-4-20-144 15,1-18-159-15,-1-7-265 0,8-23-160 0,12-14-200 32,12-21-168-32,28 1-56 15,19 22-504-15,5 20-441 0,20 5-1159 32,-8 19-3433-32,-5 1-5322 0</inkml:trace>
  <inkml:trace contextRef="#ctx0" brushRef="#br0" timeOffset="171878.64">14638 16649 10098 0,'0'0'5561'0,"0"0"-4001"0,0 0-616 15,0 0-648-15,0 0-296 0,-83-53-1464 16,55 55-3009-16,0 8-6217 0</inkml:trace>
  <inkml:trace contextRef="#ctx0" brushRef="#br0" timeOffset="177895.92">8872 13278 1688 0,'0'0'4905'0,"0"0"-4105"15,0 0-456-15,0 0 328 0,0 0-232 16,-3-35 657-16,3 28 343 0,0 4-640 15,-4-3-352-15,4 2 248 16,-4 4 225 0,0-2-185-16,-5-3-488 15,-2 3-248-15,-6-1 0 0,2 3 40 16,-5 0 128-16,-4 0-80 16,0 0 0-16,0 3-80 0,-4 6-8 0,4 1 16 46,-4 3-8-46,0-1-8 16,-4 8 0-16,0-1 40 0,1 0-32 16,-1 6-8-16,0 0 0 15,-4 7 48-15,4 0-40 0,-3 6-8 32,7 0-32-32,4 0 24 15,4 4 8-15,8-1-8 0,4 3 8 0,8 1-40 16,0-1 32-16,0 1 8 0,12-1-48 15,4-6 48-15,8-3 0 0,3-6 0 16,6-8 0-16,-1-2 56 31,0-2-96-31,7-7 40 16,1-5 0-16,8-1 88 0,8-4 0 0,4 0-8 16,4-13-72-16,7 1 40 15,-7-1-40-15,-1-4 8 0,-7 3-16 16,-12-9 16-1,-9 0-8-15,-3-5 48 16,-12-1-48-16,1-10 40 16,-6 0 0-1,-2-6-48-15,2-10 16 16,-2 1-16-16,-2-3-8 16,-3-3-72-16,0 3 32 0,-8 3-16 15,0 6 56 1,-4 7 8-16,-15 3-72 15,-6 6 72-15,-10 7 40 0,-1 5 16 16,-8 5 24-16,-4 3-72 0,-8 8 64 16,-3 4-64-16,-9 0-8 0,4 0 8 31,5 12-8-31,10 7 0 16,14 1-712-16,35 18-1001 0,0-3-903 15,20-7-3369-15</inkml:trace>
  <inkml:trace contextRef="#ctx0" brushRef="#br0" timeOffset="178967.47">10422 13211 176 0,'0'0'3112'16,"0"0"-1215"-16,0 0-769 0,0 0-88 31,0 0 232-31,0 0 89 0,-83-22-297 16,71 22-320-16,0-3-208 0,-4 0-104 15,0-1-168-15,-8 1-16 16,-4-1-40-16,0 4-8 16,-4 0 88-16,0 0-55 15,-7 0-113 1,-1 0 8-1,-4 7 16-15,-3 0 64 0,6 2 48 16,1 4-8-16,9 0-72 16,6 2-128-16,6 4-48 31,3 4 48-31,0 2-48 0,0 6 0 16,8 4 0-16,1 1 0 15,-2 5 8-15,5-3-8 0,0 3 8 0,4 0 0 0,0-2 48 16,0-1-40-16,0-4-16 15,4-2-80-15,9 0-72 16,10-7-24 0,5 0 120-16,7-5 56 15,6 2 72-15,6-6-72 16,1-3-24-16,4-4-176 16,0-3-40-16,0 1 56 15,-5-7-144-15,1 0 320 16,-8 0-64-16,0-10 72 15,-4-2 64 1,-4-4-56-16,-4-3 80 16,4-6-40-16,-9 0 32 0,1-5-8 0,0-1-72 15,0-1 48-15,-4 0-48 32,0-4 16-32,-4 9-8 0,-4-4 40 31,-5 1-40-31,1 2 48 15,-3-4-56-15,-5 7 8 0,0-4 88 16,0 1-8-16,-9 0-16 0,-2 2-24 0,-1-3 24 16,-4 7 112-16,-4-4 8 15,-4 4 32-15,-4 0 0 0,-3 2-64 16,-1 1 48-16,-4 0-8 0,-5 5-104 16,2 0 0-16,-4 8-88 15,2-1-8-15,1 7 8 16,5 0-16-1,7 16 8-15,4 7-280 16,20 24-1200 0,4 1-873-16,0-10-3592 15</inkml:trace>
  <inkml:trace contextRef="#ctx0" brushRef="#br0" timeOffset="180158.42">11745 13223 5737 0,'0'0'1696'16,"0"0"-456"-16,0 0 33 0,0 0-297 16,0 0-224-16,-23-40-104 15,6 33-160 1,-3 0-216-16,1 2 56 0,-5 1-24 31,0-3-112-31,-1 7-23 0,2 0-89 16,-1 0-8-16,-4 0-72 15,0 0 8-15,0 7-8 16,4 2 120-16,1 1 8 0,-1 2 152 16,4 1-32-16,0 4-88 0,-4 2-48 15,8 6 0-15,-4-3-64 16,4 7-32-1,4 2-16 1,0 1 64-16,0 3-64 16,5 0-8-16,-2 0 8 15,9 3 8-15,0-2 0 0,0 1 0 16,0-2 0-16,12-3 0 0,8 0 56 16,4-7-64-16,4 3 8 15,8-3 8-15,-1-2 0 16,6-2 32-16,-2-1-40 0,1-7-8 0,0 0 16 15,0-4-16 17,0 1-8-32,0-7 0 15,3 0-40-15,1-3 40 0,4 0-48 16,-4 0 56-16,0-10 8 16,-1 1 0-16,-7-7 48 0,1 0-56 15,-5-9 0-15,-1 0 0 16,-7-3-8-16,0-8 8 0,-8 1 0 15,0-3 8 1,-4 0-8-16,-4-1 0 16,-8 6 8-16,0-3 0 0,0 4 0 15,-4 4-8-15,-9-1 0 0,-2 1 0 32,-1 6 48-32,-4-1 72 15,0 1 0 1,-4 3 120-16,0-3-120 15,1 2 88-15,-5-2-80 16,0 7-56-16,-4-4 8 0,-4 6 8 16,-1 0-88-16,-2 3 0 0,-1 8-72 15,-4 2 72-15,0 0-8 16,5 8 8 0,3 11-344-16,8 1-920 0,8 15-865 15,12-3-1744-15,8-10-4136 0</inkml:trace>
  <inkml:trace contextRef="#ctx0" brushRef="#br0" timeOffset="181244.51">13287 13065 4416 0,'0'0'1481'0,"0"0"151"15,0 0-352-15,0 0-31 16,0 0-89-16,0 0-464 0,-20-42-192 16,0 40-224 15,1 2 48-31,-9 0 16 16,-4 0 112-16,0 0 41 0,-1 0-41 15,-6 2 32-15,3 8-144 16,0 3-184-16,-3 3 64 0,2 3-96 15,5 0-16-15,-3 6-24 32,3 1-80-32,0 6 96 0,4-4-32 15,0 4-64-15,5 3-8 0,3-4 8 0,8 4-16 16,3 0 8-16,6 2-64 16,3 2 56-16,3-4 8 0,18 3 0 15,3 0 80-15,8-6 16 31,-1 0 8-31,1 0-8 0,4-4-88 0,-4-2 0 16,7-3 0-16,-3-4 80 16,5-7-40-16,-2 1-48 0,1-7 72 15,4-4-16 1,-4-2-8 0,-5 0-40-16,6-2 8 15,-5-15-8-15,-1 3-8 16,1-12-64-16,-4-3-56 15,4-6 0-15,-8-6-32 0,-4-3 104 16,-4-5 40-16,-5-4-48 31,-7 2 56-31,-4-3 0 16,-4 6 8-16,0 4-8 0,0 3 72 16,0 6 128-16,-8 3-24 0,-3 3-24 0,-10 4 0 15,-3 3-136-15,-15 0-16 0,-21-1 8 16,0 4 0-16,-8 4 0 31,1 2-8-31,11 7 0 0,8 6-88 16,8 0-320-16,16 9-920 31,20 29-449-15,4-3-1135-16,13-7-4178 0</inkml:trace>
  <inkml:trace contextRef="#ctx0" brushRef="#br0" timeOffset="182279.31">15064 13023 3728 0,'0'0'2297'16,"0"0"-393"-16,0 0-215 31,0 0-129-31,0 0-480 0,0 0-360 16,0 0-240-16,0 0 16 15,-47-40-39-15,26 36-161 16,-6 4-136-16,-1 0-32 0,-8 0 216 31,0 7-64-31,0 5-88 16,-4 4-16-16,4 6-96 0,4 4-40 0,1 2-32 15,3 7 0-15,3 4 88 0,-2 1-88 16,7 5-8-16,0 3 72 16,8-1-64-16,0 0 0 0,8 5 40 31,4-8-48-31,0 1 0 15,9-5 8 1,14-4 0-16,5-1 8 16,7-4-16-16,6-2-16 15,2-4-48-15,2-6-8 0,2 0 64 16,5-6 0-16,4-1 0 16,4-5-56-1,0-3-48-15,3-1-16 0,1-3 24 16,-4 0 96-16,0-3-8 0,-1-13 16 15,-7-6 0-15,-8-10 56 0,0-6-48 32,-5-7 0-32,2-9 48 15,-10 0-56-15,-4 0 8 0,-2-3 0 16,-9 6 0-16,-8 4-8 16,-8 2 8-16,0 4 0 0,-12 3 0 0,-12 2 48 15,-4-2-8 1,-8 4-48-16,-8-1 88 15,-3 0 32-15,-5 3-120 16,-4 3 16-16,-8 7 32 0,8 7-40 16,-3 2-8-16,7 6 0 31,0 7 0-31,12 0 0 0,-8 20-832 16,12 6-1193-16,12-5-2952 0</inkml:trace>
  <inkml:trace contextRef="#ctx0" brushRef="#br0" timeOffset="184749.33">9387 12139 7985 0,'0'0'1409'0,"0"0"-1361"16,0 0 408-16,0 0-88 16,0 0 176-16,-108 0-24 0,68 0-200 31,-12 2 80-31,-3 4-16 15,-10 4-184-15,-18 2-24 0,-21 8 32 0,-27 5-8 0,-13 0-88 16,-6 1 88-16,6-1-80 31,17-9 8-31,3 3-56 16,8 0 193-16,4-3 87 0,13 3-80 16,3-3-104-16,16-3-160 0,20 0 88 15,13-7-40-15,15 0 120 0,-3-3-8 16,3 0-80-16,0 4-72 15,12-7 40-15,8 3 24 32,7-3-80-32,5 0-56 0,0 0-176 15,13-3-704-15,2-7-1001 0,22-3-39 16,-10-2-297 0,1 4-1824-16</inkml:trace>
  <inkml:trace contextRef="#ctx0" brushRef="#br0" timeOffset="185081.32">7757 12144 7041 0,'0'0'1920'0,"0"0"-663"0,0 0-817 15,0 0 104-15,0 0-200 16,-76-12 64-16,53 19-176 0,2 1-32 15,-3 11 0-15,0-2-40 16,-3 8 192 0,-6 0-64-16,1 7-40 15,1 0-24 1,4 3-112-16,-1 2 9 16,7-2-65-16,10 0-56 0,11-3 0 15,0 3 72-15,11-7-64 16,21-2 64-16,12-7-56 0,28-7-16 15,27-1-297 1,25-11-695-16,-17 0-904 16,-31 0-2361-16</inkml:trace>
  <inkml:trace contextRef="#ctx0" brushRef="#br0" timeOffset="187801">3525 12487 10138 0,'0'0'2400'0,"0"0"-855"16,0 0-361-16,0 0-248 15,0 0 520-15,0 0-343 31,0 0-553-31,0-51-456 16,0 51-104-16,0 20-512 0,0 8 512 16,-4 22 112-16,-3 27 120 0,-5 18-72 15,-1 10-112-15,-2-7-40 32,2-12 80-32,-2-23-88 15,2-12-392-15,6-16-817 0,3-7-791 0,-4 2-801 16,0-5-2088-16,0-9-3391 15</inkml:trace>
  <inkml:trace contextRef="#ctx0" brushRef="#br0" timeOffset="188302.22">3343 12519 5329 0,'0'0'2976'15,"-17"-108"-1719"-15,14 73-145 0,-1-7 440 16,4-2-256-16,0 0-944 31,11 9 241-31,13 7-145 16,8 5-272-16,15 7-176 0,6 11-120 0,-1 5 120 0,0 0-96 15,-5 21-56-15,-7 14-304 16,-9 9 23-16,-6 14 105 0,-9 2 96 31,-16 4-104-31,0 2-296 16,-20 0 464-16,-12-3 168 0,-12-1 80 15,-4-8 48-15,1-7 128 0,3-10-248 16,4-10 128-16,4-8 72 0,16-10-56 16,0-2-8-16,16-7-32 15,4 0 56 1,0-7-168-16,4-8-152 16,16-5 152-16,4 0 344 0,4 6-128 31,4 1-71-31,4 3-73 0,-1 3 8 15,1 7-72-15,-4 4-8 32,0 11-96-32,-8 8-81 15,-4 6-95-15,-4-1 72 0,-9 10 200 0,2 0 0 16,-5 6 72-16,0 1-64 16,0 3 144-16,3-7-8 0,2-2-144 0,-1-8-160 15,20-5-528-15,-4-11-1416 31,-1-8-2033-31</inkml:trace>
  <inkml:trace contextRef="#ctx0" brushRef="#br0" timeOffset="189759.04">4199 13033 8065 0,'0'0'2593'15,"0"0"-1881"-15,0 0-200 0,-4-80 184 0,-4 55 480 16,-4 0-463 0,-4 0-361-16,-4 5-296 0,1 5 64 15,-6 8 408 1,-3 7-296-16,-3 7-112 16,-1 12 32-16,0 9-8 0,8 10 24 15,4 0-168-15,8 4 0 16,12-4-120-16,0-3 40 0,16-7 24 15,7-9-88-15,9-6-240 16,1-10 16 0,3-3 56-16,0-16 312 15,-8-9 8-15,-1-7 56 16,-11-6-64-16,-4 0 0 16,-4 1 104-16,-8 4 272 15,0 11 344-15,0 6 40 0,0 10-336 16,0 6-424-16,0 0-424 31,0 16 336-31,8 6 88 0,8 6 16 16,-4 4 40-16,3-3-40 0,-2-4-16 0,-2-3-16 15,-2-6-168-15,-5-9-104 16,4-7-96 0,-1 0 384-16,6-16-152 15,-1-10 152-15,3-2-312 16,1-11 224-16,1 4-48 0,-9 4 136 31,3 9 112-31,-3 12-48 0,-3 7-64 16,6 3-376-16,-3 22-232 0,4 7 376 15,0 10 192 1,-4 1 40 0,-8 2 0-16,0-4-24 0,-4-7-225 15,-8-8 49-15,-4-8 200 16,4-9 40-16,0-6 193 0,4 0 127 0,8-14-360 15,0-13-649-15,8-14-247 32,12 0 136-32,4-6 528 0,4 5 232 15,-4 7 72-15,-1 10 448 16,-10 12-264-16,2 10-56 16,-7 3-104-16,5 6-88 0,-6 13 88 46,6 3 128-46,-5 5-112 0,3 0 32 0,2-4-24 16,-2-1-64-16,1-3-48 0,8-6-8 31,8-10-456-31,8-3-496 16,3 0-736-16,10-10-593 0,-2-10 577 0,-3-1 448 16,0-5 1256-16,-16 4 656 15,-4 3 616-15,-9 0 496 16,-6 3 129-1,-9 4-449-15,0-1 48 16,-4 1-671-16,-16-1-153 0,-12 0-64 16,-4 10-208-16,1 3 0 0,-10 0-72 15,6 12-48-15,3 7-64 0,12 10-216 16,4 6-104-16,12 3 0 16,8 0-88-16,4-3 184 15,20-3-112-15,4-10-448 0,11-12 152 31,1-10 416-31,8-7 192 16,0-21 16-16,0-18-96 16,0-19 40-16,-1-34-48 0,-7-31 40 15,-12-13-136-15,-19 13 120 16,-9 31 56-16,0 39 392 0,-9 26 16 16,1 8 49-16,0 10 63 31,1 6-224-31,-6 10-480 0,5 12 16 0,5 40-24 15,-1 27 16-15,4 26-8 16,4 12 0-16,11-8-16 16,1-30-280-16,0-25-464 0,0-22-649 15,4-10-799 1,12-3-417 0,-5-6-1624-1,6-7-3680-15</inkml:trace>
  <inkml:trace contextRef="#ctx0" brushRef="#br0" timeOffset="190075.77">5418 12649 8705 0,'0'0'2817'15,"0"0"-377"-15,0 0-159 16,0 0-921-16,0 0-864 0,-71 35-320 0,43 6 16 0,4 3-144 16,7 3-48-16,13 2-64 15,4-8-112-15,4-6-240 0,20-10-680 31,4-5-288-31,8-15 264 16,0-5 711-16,0-8-23 0,-9-17 176 16,-6-11 256-16,-14-5 424 0,-7-7 793 15,-3 1 279-15,-17 0-408 16,-8 5-496 0,0 13-320 15,-3 17-168-31,10 8-104 31,1 8-1080-31,16 30-1264 0,4-5-1569 16,0 3-3057-16</inkml:trace>
  <inkml:trace contextRef="#ctx0" brushRef="#br0" timeOffset="190608.13">5630 12652 8937 0,'0'0'3209'0,"0"0"-1417"0,0 0-279 0,0 0-545 15,0 0-688-15,0 0-280 0,0 0-272 16,91 6-16-16,-75 33 208 16,-8 3 0-16,-4 2 32 15,-4-4 32-15,-4-1 16 0,-8-8 0 16,-4-5 0-16,0-11-40 0,4-2 40 16,4-13 160-1,4 0-160 1,4-6-8-1,4-19-1232-15,12-13 720 16,12-10 408-16,8-10 96 0,-1 1-24 0,6 0 40 16,-5 15 112-16,-13 12 264 15,-3 16 208-15,-7 14-464 0,-6 14 88 32,-3 14-208-32,4 14 176 15,-4 5-112-15,-4 3 64 0,0-1-120 16,0-8 72-16,-8-6-80 0,0-7-56 15,1-15-224-15,2-4 240 16,5-9 40 0,0-6 0-16,0-23-32 0,12-18-168 15,16-23 200-15,4-3 136 0,-4 6 64 16,-5 10 200-16,-2 22 400 16,3 6-32-16,4 7-288 0,-5 16-208 15,1 6-272-15,0 13-8 31,0 19-120-15,0 8 128-16,-4 4 8 16,0 5 120-16,-5-2-40 0,2 1-88 0,-10-4-136 15,-7 10-1704 1,-11-12-1145-16,-13-10-9113 0</inkml:trace>
  <inkml:trace contextRef="#ctx0" brushRef="#br0" timeOffset="191039.72">3677 13868 12586 0,'0'0'4273'0,"0"0"-3457"15,0 0-272-15,0 0-416 16,0 0 32-16,-8 83 24 0,0-32-47 31,4-1 87-31,0 10-104 0,-8 5-40 32,8-6 24-32,-8 2-88 15,0-5-16-15,0-4-528 16,-4-14-1969-16,4-13-1664 0,5-16-4009 0</inkml:trace>
  <inkml:trace contextRef="#ctx0" brushRef="#br0" timeOffset="191208.64">3713 13881 11602 0,'0'0'3841'0,"0"0"-2825"15,0 0-440-15,68-98-120 16,-29 73-344-16,29-5-104 0,-1 8-8 15,2 3-264-15,-5 9-992 16,-21 10-1081-16,-11 4-2264 16,-20 9-3984-16</inkml:trace>
  <inkml:trace contextRef="#ctx0" brushRef="#br0" timeOffset="191393.55">3725 14094 4352 0,'0'0'2513'0,"0"0"-369"0,0 0-455 16,0 0-321-16,0 0 320 16,0 0-47-16,88 28-401 15,-37-28-352-15,13-16-384 16,4 0-160-16,3-6-344 16,1 0-400-16,28-13-2576 0,-21 7-1577 15,-15 3-1184-15</inkml:trace>
  <inkml:trace contextRef="#ctx0" brushRef="#br0" timeOffset="191694.06">4505 13849 7257 0,'0'0'4505'0,"0"0"-3297"16,0 0 673-16,-99 60 47 0,60-18-848 16,3 5-448-16,8 4-199 31,4-3-297-31,16-1-136 15,8-5-200-15,0-10-257 0,28-7-439 16,12-19-344-16,12-6 176 0,-1-13 304 16,5-21-873-16,-8-10-215 0,-12-20 1696 15,-12-16 152-15,-20 1 1408 16,-4 15 56-16,-13 16 601 16,-6 27 167-1,-9 5-1079-15,-4 7-657 16,4 9-440-16,0 12-56 0,4 10-152 0,12 10-1297 15,12-1-1359-15,23-6-329 16,5-8-2792-16</inkml:trace>
  <inkml:trace contextRef="#ctx0" brushRef="#br0" timeOffset="192026.28">4936 13697 7945 0,'0'0'3073'15,"0"0"-1449"-15,0 0 809 31,0 0-97-31,0 0-1384 16,0 0-904-16,0 0 200 0,-44 80-111 16,20-27 15-16,-4 4-104 0,4 3-40 15,1-2 32-15,10-11-40 16,6-9-401-16,7-9-239 16,0-13 40-1,0-12 200-15,11-4 400 0,6-23 376 16,-6-12 56-16,2-6 336 15,-13-10 241-15,0-3 87 0,-9 3-280 16,-14 0-184-16,-1 13-232 0,-4 9-280 31,4 16-120-31,3 13-120 0,6 0-568 32,11 17-992-32,4 21-1273 15,19-3-1232-15,6-7-1096 0</inkml:trace>
  <inkml:trace contextRef="#ctx0" brushRef="#br0" timeOffset="192564.91">4913 13964 4384 0,'0'0'3169'0,"0"0"-1296"0,0 0-49 15,0 0-248-15,0 0-416 0,0 0-471 16,71-6-305-16,-47-11-208 16,-1-2-176-16,5-9-184 15,-4-8-112-15,-3-1 72 0,-10-12 224 47,1 9 8-47,-12 2 192 0,0 9 776 16,0 13 312-16,-12 13-304 0,-3 6-552 15,-9 25-87-15,-4 14-145 0,7 9-192 16,2 6-8-16,10 0 0 0,9-6-8 31,0-14-40-31,9-4-48 16,19-15-73-16,4-8-207 0,11-10 160 15,10-10-112-15,-2-22-240 16,8-20 184-16,5-29 256 31,-8 2 128-31,-16 6 216 0,-16 16 440 16,-17 24 200-16,-2 6 249 0,3 4 103 0,-8 17-208 16,0 6-808-16,0 0-192 0,0 23-440 15,0 5 432-15,0 10 8 16,4 7-312-16,0-4 8 0,3 1 0 31,6-8-16-31,-5-2 0 16,-1-7 96-1,-3-6 48-15,-4 0-112 16,0-6 288-16,-15 3 80 0,-17-4 752 16,-4 5-224-16,1-4-240 15,-6-1-208-15,5-6-160 16,12-6-560-16,24-23-592 15,0-5-1961-15,24-13-3232 16</inkml:trace>
  <inkml:trace contextRef="#ctx0" brushRef="#br0" timeOffset="192727.65">5693 13379 10018 0,'0'0'4913'16,"0"0"-3025"-16,0 0-184 0,0 0-815 15,0 0-889-15,0 0 0 16,-12 86 248-1,0-7-8-15,4 23-184 0,1 12 40 16,2-16-96-16,5-24-192 0,-4-15-1465 31,4-27-2976-31,-4-6-1152 0</inkml:trace>
  <inkml:trace contextRef="#ctx0" brushRef="#br0" timeOffset="192881.38">5493 13725 14523 0,'0'0'2552'16,"0"0"-623"-16,0 0-489 16,0 0-1096-16,81-63-344 15,6 41-400-15,33-4-712 0,4-5-1225 32,-33 6-2128-32,-27 1-3353 0</inkml:trace>
  <inkml:trace contextRef="#ctx0" brushRef="#br0" timeOffset="193899.56">2546 12141 13770 0,'0'0'2281'0,"0"0"-1353"16,0 0-216-16,0 0-144 31,0 0 81-31,0 0-601 16,0 0-48-16,0 0-289 0,11-9 81 15,-7 30-8-15,0 5-504 16,0-3-712-16,1-4 120 16,-1-7-489-16,3-2 265 0,5-10-352 15,4 0-369-15,5-16-103 16,2-7 279-1,1-2 2081-15,-8-4 480 0,0 7 1009 16,-9 3 1087-16,-3 10 17 16,-4 2-377-16,0 7-215 0,0 0-1177 15,0 0-824-15,-4 13-344 16,-3 9 344 15,-1 3 0-31,0 17-464 0,0-4-2065 16,4-9-6169-16</inkml:trace>
  <inkml:trace contextRef="#ctx0" brushRef="#br0" timeOffset="194647.08">6518 13297 13050 0,'0'0'2865'0,"0"0"-2089"0,0 0-776 0,0 0 0 31,0 0 0-31,0 0 104 16,0 0-104-16,-44 101-456 0,32-66-2089 16,5-10-2560-16</inkml:trace>
  <inkml:trace contextRef="#ctx0" brushRef="#br0" timeOffset="194800.72">6653 13325 11122 0,'0'0'4769'16,"0"0"-4769"-16,0 0-168 15,0 0 168-15,0 0 168 16,-32 89-168-16,16-54-2113 0,1-9-4704 15</inkml:trace>
  <inkml:trace contextRef="#ctx0" brushRef="#br0" timeOffset="-210887.69">19850 11851 5369 0,'0'-5'2728'15,"0"-2"-1536"-15,0 1-255 0,0-4 319 0,0 7 32 0,0-1-72 32,0 2-319-32,0 2-425 15,0 0-240-15,0 0-112 0,0 0-112 16,0 0 8-16,0 0-16 15,0 0-48-15,0 0-72 16,-5 0 16 0,-7 6 104-16,1 4 56 15,-9 3 88-15,-1 2 32 16,-7 5-48-16,0 2 152 0,1 0-8 16,-5 3-112-1,1 4 40-15,3-1 0 16,-4 5-112-16,0-5 48 0,0 7-64 15,-5-3 72-15,2 2-16 0,-5 2 16 32,-4-1 8-32,4 2 72 0,-3-2-32 15,-2 3-64-15,6-2 0 16,-1-3-7-16,0 0-25 0,4 2 56 16,0-4-16-16,1 1-80 15,-1 0 24-15,0 3-8 16,0 0-8-16,0 0-8 15,-4 3-40-15,5 0 64 0,-1-3 40 16,-5 0-112-16,6-3 72 16,-1-4 8-16,0 1-16 0,5-1 40 15,-1-3 0-15,0 5-16 32,0-2 32-17,-4 0-32-15,4-2-16 0,1 2-64 16,-2 1 64-16,6-4 32 15,-5 4-32-15,0-1 40 0,-5-2-24 16,9 3-24-16,-7 2 8 16,3-1-16-1,0 0-56-15,0-1 56 0,4 0-64 16,0-4 0-16,5 0 0 16,-1 1 8-16,4-4-8 0,-4-3 0 15,4 1 0-15,0-5 48 16,5-3-40-16,2 2 40 31,2-8-40-31,-2 4 0 16,1-1 64-16,-3 4-64 0,-5 6 72 15,-1 0-8-15,-3-1-24 16,1 5-40-16,3-1 64 0,0-2-64 16,4-7 0-16,4-1 0 15,8-6-8-15,0-6 8 16,4 0 8-1,0 0 56-15,0 0-16 0,0 0-56 16,0 0-72-16,4-9-72 0,0-7-832 16,8-19-744-16,-4 6-2761 15,0-6-6882-15</inkml:trace>
  <inkml:trace contextRef="#ctx0" brushRef="#br0" timeOffset="-209885.16">17379 14100 9602 0,'0'0'3216'0,"0"0"-1359"15,0 0-113-15,0 0 88 16,0 0-375-16,0 0-489 15,0 0-288 1,0 0-112 0,0 0-184-16,0 0-144 15,0 6-168-15,0 7-64 0,0 7 216 16,0-1 8-16,-4 6-96 0,4 6-48 31,-4-2-88-31,0 2 48 16,4 2 25-16,-4 1-57 0,0-5 40 15,4 3-56-15,0-7-345 16,-3-6-159-16,-2 0-616 0,-3-7-840 16,4-5-2073-16,-4-7-576 0</inkml:trace>
  <inkml:trace contextRef="#ctx0" brushRef="#br0" timeOffset="-208714.95">17359 13843 7361 0,'0'0'1760'0,"0"0"-191"16,0 0-153-16,0 0-240 16,0 0-440-16,0 0-303 0,0 0-73 31,-83-22-32-31,58 24 104 16,6 8 64-16,-5 0 8 15,0-1-104-15,4 4-40 0,0 3-24 16,0 0-160-16,0-1-48 15,4 5-72-15,4-1 80 16,-7 2 40-16,2 9 80 0,2-2 9 16,-6 4-25-16,6 0-64 15,-1 6-8-15,0-4-8 16,4 8-16-16,0-4-32 0,4 0-56 47,0 0-8-47,4-2 24 0,4 1-64 15,0-8 0-15,0 2 0 16,0-5-8-16,4 0-8 0,8-5-88 16,4-2 96-16,4 4 80 0,-1-2 16 15,1-1 8-15,5 2 8 16,-1-3 0-16,-1 1-40 16,-7-5-56-16,8 5-16 15,0-5 0-15,-4-2-128 16,8-4-128-16,0-2 248 0,0 0-200 15,4-7 184-15,-1 0 16 32,-3 0 8-32,4 0-264 0,0-4-328 15,4-6 23-15,-8 1-71 16,4-4 256 0,-4-2 296-16,-4-2 88 0,0-1 24 15,-5-2 48-15,5 1 0 0,-4-3-64 31,0 0 8-31,-4-1 56 16,0-2-16-16,-4 0 16 0,4-1-24 16,-9 1-40-16,-2-4 72 15,-1 7 24-15,0-3 8 0,-4 2 64 16,0 1-120-16,0 3 280 0,0 1-183 16,-8-5-1-16,3 4-80 15,-2 0-72 1,-1 0 80-16,-4-6 40 15,4 2-112-15,0 2 40 0,-4-2 88 0,0 0-64 16,0 5 152-16,-4-2 32 31,4 5-144-31,-4 2 232 0,4 0-152 16,1 3-48-16,-2 1-48 16,2 0-48-16,-6 2-48 15,6-2 0-15,-6 6-48 16,2-6 48-16,-6 4 40 0,2-1 16 31,-5 4-48-31,0-2 8 16,-4 2 88-16,4-3-96 15,-3 5 0-15,-1 0 0 0,0 0-8 16,4 0 0-16,-4 0-392 0,7 11-808 31,2 2-897-31,3-1-943 0,8-3-3858 16</inkml:trace>
  <inkml:trace contextRef="#ctx0" brushRef="#br0" timeOffset="-203483.11">17773 14598 4640 0,'0'0'6138'0,"0"0"-4074"31,0 0-1528-31,4 0-240 0,0 0 529 16,5 0-49-16,2 0-248 16,1 0-160-16,4 7 16 31,0-4-24-31,0 7 152 0,0-1-16 16,-4 0 8-16,7 4-159 15,-2 0 87-15,-1 2-136 0,7 5 8 0,5 1 56 0,4 2-8 16,4 6-64-16,8-1-96 31,0 4-88-31,0 0 16 16,3-1-120-16,-2 5 8 0,-6-7 40 15,1-1-40-15,-8-3 0 0,0-6 0 16,-4-3 0 0,0-3 8-16,-8-4-8 15,-5 2 8 1,2-6 40-1,-2 1-48-15,-2 1 0 0,-2 0 8 16,-3-2 32-16,5-2-48 0,-6 4-136 16,1-4-160-16,-4 0-144 0,1 1-344 15,-5-1-609-15,0 2-391 16,0-1-568-16,-13-1-1785 0,2 0-1409 16</inkml:trace>
  <inkml:trace contextRef="#ctx0" brushRef="#br0" timeOffset="-203129.03">18248 15186 4488 0,'0'0'6154'0,"0"0"-4482"31,0 0-552-15,0 0 585-16,0 0-193 0,0 0-440 16,0 0-336-16,0 0-207 15,55 25 7-15,-31-22-104 0,0 1-176 16,0-1-72-16,4 0-104 0,-4 0-24 31,0 0 16-31,-4 0-72 0,-5-3 0 16,2 4-104-16,-6-1-240 15,2 0-384-15,-1-3-353 16,-1 0-431-16,2 0-504 0,-9 0-57 16,7-19-111-16,-7 3-553 15,5-3-1472 1</inkml:trace>
  <inkml:trace contextRef="#ctx0" brushRef="#br0" timeOffset="-202912.9">18654 14970 6161 0,'0'0'2832'0,"0"0"-711"32,0 0 79-32,0 0-111 0,0 0-65 15,0 0-711-15,0 0-481 0,0-16-184 16,0 25-144-16,0 7 32 16,-4 10 272-16,-4-1-304 0,-8 4-72 0,4 2-104 15,-4-2-119-15,-4 3-105 16,5-4-56-1,-2 1-48-15,6-4-168 16,-2 1-593-16,2-1-1327 16,7-12-4193-16</inkml:trace>
  <inkml:trace contextRef="#ctx0" brushRef="#br0" timeOffset="-199086.44">17813 14312 3576 0,'0'0'3193'0,"0"0"-1209"0,0 0-1271 0,0 0-209 16,0 0 208-16,0 0-40 31,0 0-160-31,0 0 184 0,0 0 128 31,0 0 193-31,0-3-65 16,-4-3-528-16,4-3 96 0,-4-1-96 15,4-3-128-15,0 1-96 16,4-4-136-16,9 0-56 0,-2 0 72 16,9 0-80-16,-4 4-216 0,12 1 8 0,-4 5 64 31,8 0 144-31,-4-1 16 0,0 7-8 16,-9 0-8-16,5 0 8 15,-3 0-8-15,-6 0 0 16,1 7 8-16,0 3-16 0,-4 3-40 15,4 2 48 1,-4 1 0-16,4-3 0 16,0 3 16-16,0-4 40 0,4-2-48 0,-5-1 88 15,6-2-96-15,-1-1-8 16,-1-3-112-16,1-3-248 16,5 0-24 15,-6 0-232-31,5 0 304 15,-4 0-72-15,-1-3 40 0,2-7 152 16,-1 1 200-16,-5-4 0 16,2-2 8-16,-2-1 8 15,-2-3 32-15,2 3 176 0,-2-3 232 16,-2 2-88 0,1 3 32-16,4 0-72 0,0 1-72 0,-4 4-40 15,8 0-56-15,-4 2-48 16,-1 1-48-16,6 2 56 15,-5 1 32-15,0 3-144 0,0 0 40 32,-4 0-40-32,4 0 48 15,-1 0-56 1,2 7-48-16,-2 2 40 0,2 1-64 16,-6 6-32-16,1 0 88 15,4 3-40-15,-4-4-192 0,0-2 80 16,0-1-88-1,-4 2-128-15,4-5-64 16,0-5 48-16,-8 2 48 16,8-6 176-16,-4 0 120 0,0 0-80 15,-1 0 16-15,2-10 120 16,-1-2 0-16,3-1 128 0,2-4 0 16,-5-2 24-16,8 1 120 15,-1 2 240 1,2 0-184 15,2 3-80-31,5 0 40 0,0 4-168 16,4 3 0-16,4-4-48 15,0 4 136-15,-4 3 8 0,0 0-112 16,-9 3 40-16,5 0-64 16,-3 0-80-16,-2 0 0 15,-3 9-88-15,4 4 24 0,-4-1 64 16,4 4 0-16,-4-3 16 0,0 0-8 0,0-4 48 15,-4 5-32 1,0-9-24-16,-5 2 8 16,6-5 40-16,-5-2 0 15,-1 0 8-15,1 0-40 16,1 0-16-16,-1 0-120 0,-5-6-600 16,-3-6-976-16,0-1-1001 0,0 0-3152 0</inkml:trace>
  <inkml:trace contextRef="#ctx0" brushRef="#br0" timeOffset="-198739.2">19474 13977 7697 0,'0'0'3033'15,"0"0"-921"-15,0 0 705 16,0 0-713-16,0 0-679 0,0 0-441 15,0-17-448-15,0 17-368 16,0 0-168-16,0 4-8 0,9 4 8 16,-1 6 128-16,7-2-8 15,2 1-48-15,3-1 32 16,-1 1 8-16,2 0-56 16,3 0-48-16,-1-4 88 0,-3 1 8 15,-4-1-40-15,0 1-56 16,-5-1 0 15,2 1-8-31,-13 3 0 16,0-1-16-16,0 8-24 0,0-5 40 15,-20 8 64-15,-4-1 16 0,-8 0-32 16,-4 0-48-16,-20 10-560 16,9-10-1304-16,7-5-3073 0</inkml:trace>
  <inkml:trace contextRef="#ctx0" brushRef="#br0" timeOffset="-197453.72">20475 11534 1064 0,'0'0'7553'31,"0"0"-5376"-31,0 0-745 16,0 0-176-16,0 0 89 0,0 0-545 15,0 0-408-15,0 0-392 16,4-9-160-16,-8 21-32 0,-4 11 192 15,0 9 272-15,-4 2 104 32,0 8-176-32,4 2-96 0,0 1 152 0,4 2 40 15,-3 0-80-15,3 5-32 16,-1-2-96-16,1 1 40 0,4-3-48 16,-4 3 96-16,4-4 112 15,0 0 40 1,0 2-55-1,0 2-81-15,0-4-64 16,4 0-8-16,5 5 24 16,-5-2-24-16,-4 1-16 0,0 2 64 15,0-1 96-15,0 5-88 16,0-3-72-16,0 0 32 31,0-3-56-31,7 3 40 0,-3-4-24 16,8 2-32-16,0-2-48 0,0 4 32 0,-5-7-40 15,2 4 48-15,-5-9-56 0,-4-1 16 16,0-3 136-16,0-6-16 31,0 0-128-31,0-4 64 16,0-2-64-16,0-1 88 0,0-3-96 16,0 3 8-16,0-1 0 0,0 1 0 0,0-3 8 15,0 0-8-15,0 0 8 16,0 0 40-1,0-3-56 1,0 0 0-16,0-3-48 0,0-2-80 16,0-2-40-16,4-3-168 15,0 1-224-15,0 3-88 16,-1-1-152-16,-3-2-265 16,0 1 1-16,0 0-232 15,0-2-265-15,-11 4-255 0,-6-7-936 31,6-3-2794-31</inkml:trace>
  <inkml:trace contextRef="#ctx0" brushRef="#br0" timeOffset="-197184.23">20215 13608 1088 0,'0'0'6993'0,"0"0"-4112"16,0 0-865-16,0 0 201 15,0 0-441 1,0 0-720 0,0 0-472-1,5-3-407-15,3 12-1 0,4 7 256 16,4 9-56-16,-4 1-88 16,-5 5-112-16,6 4-40 0,2 1-8 0,2 2-56 15,-2-4-32-15,9-5-40 31,4-4-744-31,16-9-969 0,-8-9-2247 16,0-7-2530-16</inkml:trace>
  <inkml:trace contextRef="#ctx0" brushRef="#br0" timeOffset="-196981.66">20698 13558 11058 0,'0'0'4721'0,"0"0"-2873"15,0 0-231-15,0 0-401 0,0 0-832 16,0 0-384-16,0 0 144 16,-43 69-24-16,22-28-72 31,-3 7-40-31,-4 2 8 0,0 5-16 0,1-5-848 16,-17 20-865-16,8-16-2896 0,8-9-4889 15</inkml:trace>
  <inkml:trace contextRef="#ctx0" brushRef="#br0" timeOffset="-196433.49">20215 14294 7241 0,'0'0'4601'0,"0"0"-2841"0,0 0 169 15,0 0-817-15,0 0-80 0,92-58-208 16,-64 55-239-16,4 0-145 16,0 3 56-1,-8 0-152-15,0 10-128 16,-9 2-216-16,-6 4 0 31,-5 6 8-31,-4 0 112 0,0 5 232 0,-13-2 32 16,-2 0 56-1,-1 0-160 1,4-3-104-16,4-3-96 0,5-3-24 16,3-3-56-16,7-7-8 15,17-3 8-15,12 1 0 16,7-4-112-16,2-4-480 0,2-8-600 0,-2-4-1137 31,-6 0-503-31,-11-3 15 0,-13 0 321 16,-2 3-345-16,-9-15 601 15,-4 2 167-15,0 3-431 0</inkml:trace>
  <inkml:trace contextRef="#ctx0" brushRef="#br0" timeOffset="-195878.86">20690 14055 1008 0,'0'0'4281'0,"0"0"-2281"0,0 0 265 15,-76-91-153-15,48 71-136 16,-4 4-63-16,-4 0-529 0,1 7-336 15,-1 3-279-15,0 6-209 16,-4 0-136 0,4 2-40-16,-3 11-16 0,3 7-32 15,0-1-40-15,-1 7-72 16,2 5-8-16,3 4-40 16,0 6 16-16,0 7 24 0,4 3-64 15,9-1 16 1,-1 4-80-16,12-2-32 0,4 0-40 15,4 0 32-15,0-5-48 16,8 2 0-16,7-5 8 16,9-6 88-16,1 0-96 0,-5-10 8 15,8 1 112-15,4-4-64 32,-5-2-48-32,9-8-8 15,8 2 8-15,-1-5 0 0,5-6-8 16,1-2-56-16,2-4 48 15,-3 0-152-15,-1 0-16 0,-2-7 32 16,-6-6 8-16,-3-6 136 31,-4-2-48-31,-4-8 48 0,4-10 16 16,-8-5 32-16,0-7-40 0,-5-5 8 16,-2-6 56-16,-6 3 0 15,-2-1-24-15,-9 9 72 0,0-1 120 16,0 11-64-1,-13 4-96-15,-2 1 88 16,-5 7-96-16,-1 4-72 0,-7 3 0 31,-4 0-48-31,-3 6-304 16,-1 7-448-16,-24 5-792 0,9 4-2105 16,11 0-3800-16</inkml:trace>
  <inkml:trace contextRef="#ctx0" brushRef="#br0" timeOffset="-192156.3">20909 14303 2776 0,'0'0'544'0,"0"0"4177"0,0 0-2824 15,0 0-457-15,0 0-264 16,4 0-184 0,0 0-600-16,-4 0-47 0,4-3 119 31,0-3 168-31,1-4 16 15,2 0-360-15,1 1-72 0,0-4-88 16,8 1 80-16,4 2-80 16,0-2-120-16,4 5 40 15,0-2-48-15,4 9 8 0,-5-4 72 16,-3 4-72 0,4 0 120-16,-8 0-80 0,4 0-40 15,-8 4 96-15,0 2-88 0,4 4-8 16,-4 2 0-16,0 1 88 15,-1 3-40-15,6 2-48 16,-2-5 0 0,5 6 104-16,1-6-96 31,-2 0 56-31,5-4-72 0,-4-2-8 0,1-5-224 0,-2-2 8 0,1 0 112 16,-4 0 112-16,0-9-16 15,3 0 16-15,-2-8 24 31,-2 6-24-31,-2-9 16 16,-2 1 152-16,2 0 32 16,-2 0-40-16,-3 0-16 15,5 3 24-15,-9 4 16 0,7 6 24 16,-3-5 73-16,4 5-57 0,0-1-88 31,4 5 88-31,0-5-144 0,0 4 16 16,3-3-24-16,6 3-24 0,-5 3 24 15,0 0-72-15,-1 0 0 0,2 0 0 16,-10 3-144-16,2 9 24 16,-5 5-48-1,-5 2-40-15,5 3-80 32,-4 0-9-32,1 0-79 15,-5-3 88-15,4-3-40 0,0-3 8 16,-1-7 72-16,1-2 144 15,4-4 48-15,5 0 56 0,2-10 16 16,1-3-16 0,4-9 8-16,0 0 24 15,0-7 80-15,-1 1 240 0,2 3 72 0,-1 6-24 16,-5 2 120-16,-3 7-39 16,1 7-281-16,2 0 0 0,1 3-144 31,5 0-56-31,-6 3 0 15,9 7 0-15,0-1 0 16,4 2 0 0,-1 1 16-16,1-5-16 0,0 1 0 0,-4-2-104 15,-3 1-80-15,-6-3 56 16,2-1 80 0,-2-3 48-16,1 0 0 15,0 0 48-15,4 0-40 16,4-7 0-16,-5-2 8 15,2 3-16-15,-6-5-112 0,-2-1-152 16,-9-1-577-16,-4-3-567 0,0 4-1505 16,-8-1-3064-1</inkml:trace>
  <inkml:trace contextRef="#ctx0" brushRef="#br0" timeOffset="-191840.36">22399 13960 11162 0,'0'0'4569'16,"0"0"-2865"-16,0 0-39 0,0 0-353 15,0 0-648-15,0 0-520 16,16-13-144-16,-8 19 0 16,4 5-8-1,0 2 16-15,4 5-8 16,0 1 8-16,8 0 56 15,-1 0-56-15,1 0 0 16,-3-3 72-16,-6-3-80 0,-2-1-8 16,-6 1 8-16,-3 3-144 15,-4-4 48 1,0 5 96-16,-11 2 0 0,-6 0 0 16,-11 3 0-16,-7 3-328 15,-21 1-1032-15,8-4-1545 0,9-7-4609 16</inkml:trace>
  <inkml:trace contextRef="#ctx0" brushRef="#br0" timeOffset="-190607.52">20730 11712 984 0,'0'0'9010'0,"0"0"-7258"0,0 0-1224 32,0 0-344-32,0 0 56 0,84 35 112 15,-52-15-128-15,7 8-88 16,1 0 40-16,4 4 8 0,-1 3 16 16,-2-3 49-16,2-1 55 15,1 1 176-15,0-1 24 16,3 2-176-16,2 2-48 15,7 0 32-15,-5 3-112 0,9 0 48 16,-1 4-72-16,5-5-64 16,-4 1 16-16,4 0-48 0,-1 1 88 15,2-1 40-15,-1 0-16 32,-1 3-64-17,1 0-112-15,4 1-8 0,-1 2 64 16,6 4-64-16,-6-4 40 15,1 3 0-15,-5-5 32 0,-7 0 8 16,-5-8 8-16,-6 1 32 16,-2 0 25-1,-2-4 87-15,2 5-32 0,9-1 24 16,4 3-104-16,-1-4-8 16,5 8-112-16,4-2 112 0,-5 2-112 15,-3 0 0-15,-3-3 8 16,-2-6-16-16,-3 6 0 31,-5-7 0-31,2 0-8 16,-6-1 8-16,1-5 0 0,0 2 0 15,-4-2 8-15,4-4 0 16,-5 0-8-16,6 3 16 0,-9-3-16 16,3-2 8-16,-7 2 0 31,0-6-8-31,-12 0 8 0,4-3-8 15,-12-5 0-15,3 3 8 0,-6-8-8 16,-1 2 0-16,4 2 0 0,-1 3 0 16,6-4 8-16,-1 7-8 15,4-4 0 1,-8 4 0-16,-8-7-1297 16,0-3-3247-16,0-3-4971 0</inkml:trace>
  <inkml:trace contextRef="#ctx0" brushRef="#br0" timeOffset="-190022.41">23272 14065 1176 0,'0'0'10898'0,"0"0"-8705"16,0 0-881-16,0 0 232 15,0 0-360-15,72-51-535 0,-44 48-433 0,3 3-72 32,1 0-144-32,0 3 48 31,-4 4-48-31,-12 2-8 0,-4-3 8 16,-4 7-72-16,-4-3-8 15,-1 2 64-15,-3-2-32 0,0 3 48 16,0-4 56-16,0 4 120 15,0-4-56-15,-3 7-16 16,3-4-56-16,0 5 40 16,0 2-40-16,12-3-48 0,7 6-64 15,-2-6-160-15,-2 6 8 0,2-6-56 16,-6 3 120-16,-7-3 72 16,0-4-9-16,-4 1 81 31,0-1-352-16,-4 1 88-15,-11-2 272 0,-2-5 232 16,-7 2-216-16,5-4-32 16,-13-1-8-16,-7-3-1064 15,2-12-1512-15,5-8-3530 0</inkml:trace>
  <inkml:trace contextRef="#ctx0" brushRef="#br0" timeOffset="-189320.79">23615 13751 8465 0,'0'0'2337'0,"0"0"-817"31,0 0 0-31,-88-23-119 0,60 23-385 16,-4 0-368 0,-4 4-232-16,5 8-144 15,-10 4 8-15,5 7-8 16,-3 5 112-16,-1 7-39 0,5 6-137 0,3 4-56 31,4 2-32-31,0 1 64 16,4 6-24-16,3-3 72 0,6 0 64 15,7-4-24-15,-1-3-80 16,6-6-40-16,3-6-56 0,0 3-72 16,7-6 8-16,14-1 136 15,-1 1-24 1,8-4-72-16,4 3 16 0,-4 1-8 16,7-4-80-16,1-2-80 15,0 3-152 1,3-7-112-16,2 0-96 0,2-6 128 15,1-4 88-15,0-3-40 32,-4-3 56-32,4-3 40 0,-4 0 96 15,-1 0 72-15,1-6 32 16,4-6-24-16,-4-5 40 16,-1-2 24-16,2-6-56 0,-6 0-8 0,-3-8 88 15,0-2-88-15,-8 1 48 0,0-7 24 16,-4 0 32-1,-4-8 56 1,-4 3 184-16,0-6 16 0,-4 2 24 16,-8 3-32-16,0-2 80 15,0 8-64-15,-8 3-24 0,-12 6-136 32,-8-2-152-32,-4-2-64 0,-11 5 0 15,-9-1-8-15,-8 7-360 0,-40-1-816 16,13 7-1248-16,10 7-3666 15</inkml:trace>
  <inkml:trace contextRef="#ctx0" brushRef="#br0" timeOffset="-187995.3">23308 13544 5153 0,'0'0'5273'0,"0"0"-3761"16,0 0-360-16,0 0-87 0,0 0-353 16,-4 0-680-16,4 7 96 0,0 6 16 15,0-1 240-15,0 3-32 31,8 2-40-31,7 2 104 0,-2-3 88 16,11 3-80-16,-5 0-40 0,5-3-32 16,4 3-56-16,4-3-71 15,0-1-49-15,4 2-40 0,-1-4-24 0,-7-7-48 32,4 0 8-17,-8-4 24 1,-7-2 112-16,-2 0 48 0,-7 0-32 15,-4-5-56-15,1-2 64 32,-2 0-120-32,-3 1-112 0,0 0-8 15,0-1-104-15,0 1-208 16,4 3-496-16,-4-9-1201 0,0-1-1023 16,0 0-3834-16</inkml:trace>
  <inkml:trace contextRef="#ctx0" brushRef="#br0" timeOffset="-187678.96">23802 13341 9337 0,'0'0'3161'0,"0"0"-1024"15,0 0-777-15,0 0-512 16,0 0-360-16,0 0-336 0,-8 10 176 16,-4 5 352-16,4 5-183 0,-4-1-57 15,0 6-40-15,0 7-40 32,0-1-88-32,-4 8-104 15,0 1-96-15,4 2-24 0,-4-1-40 0,-3-2 56 16,6-1-64-16,-6-6-376 15,-5 2-688 1,3-9-1201-16,6-8-3120 0</inkml:trace>
  <inkml:trace contextRef="#ctx0" brushRef="#br0" timeOffset="-177170.7">18765 15766 2512 0,'0'0'8066'0,"0"0"-5466"0,-19 0-1383 32,10 0-473-32,2-3-48 15,-1 1 120-15,-4-5 72 16,4 4-224-16,4 0-184 0,0-4-23 15,0 1 135-15,4-6-168 32,0-5-216-32,0-2 120 15,0-3-208 1,15-6-120-16,6-1-8 16,7 0-88-16,7 4 72 15,14 6 8-15,18 0 16 0,29 10-88 16,23 2 88-16,5 7 64 0,-4 4-56 15,-13 18 8-15,-12 6 32 16,-7 7-48-16,-12-3-64 0,-16-4 64 16,-13-3-96-16,-2-1 96 0,2 4 0 15,13 0-48-15,7 1-48 0,1-4 48 16,12-6-72-16,12-3-8 47,-5-10-160-47,-11-6 88 0,-13 0-168 15,-11-6 56-15,1-13-137 16,2-9 153-16,-7-12 296 0,-4-4 72 16,-12-9 32-16,-5-4 64 0,-7 6 57 15,-3 0 71-15,-10 13 64 16,-7 9 200-16,0 10 16 16,0 10-216-16,0 2 24 15,0 7-272-15,0 0-112 0,0 0-48 16,0 10-72-16,0 9 24 15,-3 3 88-15,3 10-48 32,0-1 40-32,0 8 16 0,0-7-48 0,0 3-56 15,0-4-40-15,0-1-144 0,0-3-80 16,3-2-256-16,9-5-281 0,-3-5-455 16,-2-4-600-16,5-9 367 31,-4-2 1025-31,0-2 568 15,4-14 144 1,-4-14 248-16,0-1-48 16,0-10 113-16,4-3-225 0,0-1-72 15,7 1-8-15,-2 5 376 16,2 7 120-16,-2 7-72 16,7 9-96-1,4 7-216-15,4 2-232 0,11 5-32 16,9 2 0-16,23 0 0 0,21-5 16 0,23 3-8 15,9-4 40-15,-5 2-8 16,-26 2-32-16,-30 2 72 31,-19 0 32-31,-4 0 0 16,-1 9 64-16,13 3-56 0,4 1-8 16,0 0 8-1,0 3-48-15,19 3 0 0,21 1 8 0,28-2 9 16,11 1-81-16,1-6 40 31,-13-5-32-31,-24-1 72 16,-19-7 72-16,-24 0 88 0,-13 0-120 15,-15-3 16-15,5-9-24 16,-2-10 200-16,5-6 224 0,-8-11-16 16,-4-5-288-16,-4-8-64 15,0-2-88 1,-12 4-88-16,-1 6-152 0,-6 2 48 15,-5 13 96-15,0 11-272 16,-16 4-1232-16,-1 11-2985 0,2 0-4569 16</inkml:trace>
  <inkml:trace contextRef="#ctx0" brushRef="#br0" timeOffset="-169416.43">28069 11934 4232 0,'0'0'2545'0,"0"-2"-1425"15,0 2-240-15,0 0 1 0,0-4 87 16,0 4-232-16,0 0-56 16,0-3 56-16,0 3 224 15,0-3 57-15,0 3-57 0,0 0-216 32,0 0-272-32,0 0-144 0,0 0-112 0,0 0-112 15,0 0-56-15,0 0-48 16,0 0 0-16,0 0-48 15,4 6-56-15,0 3 104 0,0 7 208 16,0 7 64 0,4 2 64-16,-1 7-16 15,6 3-31 1,-5 0-17-16,3 3 16 16,-2 4-32-16,3-2 40 15,-5 5-88-15,-2 6-8 0,3-1-48 16,-4 4-8-16,-4 7 24 31,0 15 24-31,0 13 32 0,0 15 8 16,0-5-56-16,0-23-72 0,0-21-56 0,0-15 0 15,0 8-40-15,0 3 0 16,0 3 0-16,0-3 40 0,3-10-40 31,1-6 40-31,0-6 8 0,0-8-56 16,5-5 0-16,-2-2-176 15,-3-8-344-15,0-6-424 0,-4-3-977 16,0-14-1023-16,-8-1-7194 0</inkml:trace>
  <inkml:trace contextRef="#ctx0" brushRef="#br0" timeOffset="-169131.28">27774 13223 10082 0,'0'0'5281'0,"0"0"-4209"16,0 0 120-16,0 0-112 0,0 0-263 0,0 0-385 0,0 0-432 31,4-2 8-31,8 14 120 0,4 10 16 15,8 1-24-15,4 5 8 16,4 0-32-16,8-2 0 16,-1 0-8-16,6-4-88 0,-2 0-144 15,-3-9-640 1,0-4-1113-16,-8-3-1031 16,-9-6-2073-16</inkml:trace>
  <inkml:trace contextRef="#ctx0" brushRef="#br0" timeOffset="-168883.86">28435 13166 672 0,'0'0'12810'16,"0"0"-9761"-16,0 0-1281 15,0 0-127-15,0 0-505 0,0 0-648 0,0 0-480 16,-39 3 64-1,3 19 168-15,0 10-104 0,1 3-64 16,-6 7-64-16,1-1-8 16,5 1-120-16,-10 8-896 15,10-8-1817-15,7-17-3824 0</inkml:trace>
  <inkml:trace contextRef="#ctx0" brushRef="#br0" timeOffset="-162831.7">27989 14055 832 0,'0'0'5169'0,"0"0"-3969"0,0 0 88 16,0-25 1105-16,0 18-1017 31,0 5-216-31,0-5 33 0,0 1-41 16,0 3-112-16,0 0-16 15,0 3-168-15,0 0-135 0,0 0-57 16,0 0-256 0,0 0-208-16,0 0-56 15,0 0-144 1,0 3 0-1,0 13 0-15,0 6 48 0,0 9 72 0,0 7-16 16,0 3 16-16,4 11-24 16,12 2 24-16,0 5 0 15,1 6-48-15,2-2 24 0,-3 3 24 32,0 11-16-32,-4-7 32 0,-8-4-64 15,-4 5-64-15,0-15 0 16,0 11 40-16,0-9-40 15,-4-5 0-15,4-9 8 0,0-6-16 0,0-3 8 16,8-5 40 0,0-9-48-16,-1-1-120 0,-3-5-112 15,1-5-56-15,-1-1-200 16,-4-6-144-16,0 4-184 16,4-1-329-16,-4-6-615 0,0 0-576 15,0 0-713-15,4-3-2944 0</inkml:trace>
  <inkml:trace contextRef="#ctx0" brushRef="#br0" timeOffset="-162183.33">28045 14046 5513 0,'0'0'1752'0,"0"0"-512"16,0 0 233-1,0 0-105-15,0 0-264 0,0 0-240 16,0 0-152-16,0 0-143 0,24-23-49 15,-8 21-256-15,8-1-72 0,4-1-80 16,8 1 0-16,3 0-32 31,6 0 0-31,2 0 72 0,-4 3 0 16,-2 0-144-16,-9 0 56 31,-8 0-64-31,-13 0-80 0,-3 0-176 0,-4 0-200 16,0 0-368-16,-4 0-417 0,5 0-807 15,-5 0-1241-15,0 0-1264 16</inkml:trace>
  <inkml:trace contextRef="#ctx0" brushRef="#br0" timeOffset="-160879.64">28508 13977 3992 0,'0'0'2553'0,"0"0"-473"16,0 0-119-16,0 0-409 0,0 0-480 15,0 0-352 1,15-5-215-16,-11 12-33 0,0 5 344 16,4 2-40-16,-4 2-296 15,4 3-104-15,0 3 96 16,0 0-56-16,-4 3 0 0,4 1-111 15,0 5 63-15,-4 1-48 32,4 3-64-32,-4 0 72 15,-4 4-8-15,0-5-128 0,0-3 0 16,0 5-88-16,0-4-16 16,0-1-40-16,0 1-40 15,0 0 64-15,0 5-56 0,0-1 104 31,12 8-40-31,-5 1-32 0,2-1-24 0,-1 4-16 16,-4-7 0-16,0 3 40 16,-1-5-48-16,1-5 0 15,1-2 8-15,-5-3 48 0,8-7-56 16,-4 0-8 0,0-2 8-1,-1-2 0-15,-3 1 8 0,4 4 0 0,0-1 0 16,-4 3-8-16,0-2 8 15,0 2 0-15,5 0 8 0,-5 4 24 16,4-3-40-16,0-1 0 31,-1 1 8-31,1-1 0 16,4 0 0-16,-3 0-8 16,3-3 8-16,-5 2 8 0,5-6-8 15,-4 4-8-15,-4-4 8 16,9-1-8-16,-9 2 8 0,0-3-8 31,4 3-8-31,-4 0 8 16,0-6-16-16,0 6-56 0,3-4 64 15,1-2-48-15,-4 0 56 0,4-1-8 16,-4-1-8-16,8-3-40 0,-4 2-48 16,1 3-8-1,-5-4 16 1,3-2-32-16,1 2-88 15,-4-2 88-15,0-2-16 0,0 0 8 0,0-3 8 32,0 2 48-32,0-1 16 0,0-3-16 15,0 0-88-15,0 0-8 32,-4 0-16-32,-4 0 176 15,-12 0 16-15,0 0 0 0,-8-3 64 16,4-3-56-16,-8-1 64 15,5 1 16-15,-6 2-40 0,2 2 24 0,4 2-64 0,-5-4 64 32,8 4-64-32,-4 0-8 15,4 0 0-15,-4 4 8 0,3 2-8 16,2 0 0-16,-1 1 8 16,4 2-8-16,4-6 0 0,0 4 0 15,4-4 0 1,5 0 0-1,2 0 0 1,1-3 8-16,0 0-8 16,4 0 8-16,0 0 0 0,0 0 56 0,0 0 8 15,0 0 24-15,0-6 32 16,0-7-48-16,0-3 104 0,0-7 16 31,0 1-8-31,0-3-48 16,0-1 24-16,0 1 64 0,0 0 0 15,0 3-64-15,0-3-64 16,0 2 0-16,-4-2-56 0,4 0 0 0,-4-5 16 16,4 2-56-1,-3-4 80-15,-1 1-88 16,-5 2 72-16,-3-3 0 16,5 3 16-16,-6 1-8 0,2 3 32 15,3 3-16-15,-1 3 32 0,5 3-120 16,1 0 0-16,3 7 64 31,0-2-72-15,0 3 0-16,0 8-192 15,-4-4-336-15,0 4-1048 0,-9 0-2817 0,6 7-424 16,-1-2-4145-16</inkml:trace>
  <inkml:trace contextRef="#ctx0" brushRef="#br0" timeOffset="-160076.33">27001 14430 4120 0,'0'0'2361'0,"0"0"-489"16,0 0 121-16,0 0-265 16,0 0-264-16,0 0-231 15,0 0-321-15,0 0-56 0,0 0 40 16,0 0-152-16,8 0-216 47,12 0-39-47,12 0-97 0,12 0-128 0,23 0-104 15,2 3-16-15,2 0-96 16,1 1-32-16,-20-1 32 0,0 0-40 16,-13 0 0-16,-11 0-8 15,-12-3-32 1,-4 0 32 0,-8 0 8-16,-4 0-8 0,0 0-40 0,0 0-208 15,0 0-280-15,0 0-481 0,0 0-663 16,-4 0-792-16,-1 0-785 15,-2-3-2968-15</inkml:trace>
  <inkml:trace contextRef="#ctx0" brushRef="#br0" timeOffset="-159806.95">27495 14281 8249 0,'0'0'1737'15,"0"0"623"-15,0 0-87 16,0 0-553-16,0 0-360 0,0 0-360 31,-16-26-511-31,16 26-305 16,4 7-176-16,16 8 144 0,8 8 296 0,4 5-16 15,4 2-224-15,-1 1-72 16,-3 1-80 0,-8-7-48-16,-3 0-8 15,-18 1-32-15,-3-7-128 0,0 0-40 16,-16 6-88-16,-7-2-424 15,-18 18-769-15,10-10-1351 0,3-2-3474 0</inkml:trace>
  <inkml:trace contextRef="#ctx0" brushRef="#br0" timeOffset="-159301.3">27220 15166 8241 0,'0'0'3897'15,"0"0"-2361"-15,0 0 377 0,0 0-281 16,0 0-408-16,0 0-471 0,44-8-257 15,-12 4-152-15,3 1 72 16,18-4-8-16,2 0-128 16,5 2-64-1,8 2-96-15,-1-4-16 16,-7 4-32-16,-8 0-72 0,-16 3-40 16,-8-4-144-16,-16 4-8 0,-8 0 8 15,-4 0-256-15,0 0-416 16,-16 0-209-16,-4 0-671 31,-3 0-904-31,6 0-2650 16</inkml:trace>
  <inkml:trace contextRef="#ctx0" brushRef="#br0" timeOffset="-159016.46">27675 14986 10458 0,'0'0'3032'0,"0"0"-71"15,0 0-793-15,0 0-895 0,0 0-545 16,0 0-440-16,0 0-288 16,-5-25-112-16,5 30 40 0,9 8 72 15,6 4 0 1,2-2 8-16,-2 4 80 31,5-6-40-31,-4 3-32 16,0-3-16-16,-8-4 64 0,0 3-64 15,-8 2-16-15,0-2 8 16,0 6-8-16,-12 3 16 0,-3 0-8 16,-6 2-528-1,-14 12-912-15,-1-7-2713 16,8-3-3761-16</inkml:trace>
  <inkml:trace contextRef="#ctx0" brushRef="#br0" timeOffset="-158637.59">27105 15773 10426 0,'0'0'2584'15,"0"0"-527"-15,0 0-537 0,84-12-152 16,-45 5-239-16,1 1-489 0,8 2-312 0,4 1-160 31,-1 0-96-31,1 3-8 16,-3 0-64-16,-6 0-464 15,-7 0-616-15,-1 0-969 0,-10 3-808 16,-9-3-2720-16</inkml:trace>
  <inkml:trace contextRef="#ctx0" brushRef="#br0" timeOffset="-158314.75">27575 15627 10818 0,'0'0'6025'16,"0"0"-4393"-16,0 0 249 0,0 0-729 15,0 0-552-15,0 0-320 16,0 0-272-16,36-22 64 0,-13 22-64 15,9 3-8-15,0 4-80 16,0 2 72-16,0-3-56 31,-12-3 64-31,0 4-8 16,-12 2 0-16,0-2-96 16,-8 5-48-16,0 4 152 0,-16 4 0 15,-4 5 56-15,-8 0-56 16,0 0 0-16,-4-2-736 0,4 2-1208 31,5-9-3385-31,11-10-7666 0</inkml:trace>
  <inkml:trace contextRef="#ctx0" brushRef="#br0" timeOffset="-157550.56">28292 14240 9554 0,'0'0'2488'15,"0"0"-119"-15,0 0 55 16,0 0-816-16,0 0-375 0,0 0-337 16,4-29-424-16,-4 29-264 0,4 3-208 15,-4 7 0-15,4 9 48 16,-4 3 48-16,0 3 24 31,0 3-48-15,0 1-16-16,0 3-40 0,0-3-8 15,0 3-8-15,0-7-280 16,4 7-904-16,8-11-1009 0,0 0-3256 0</inkml:trace>
  <inkml:trace contextRef="#ctx0" brushRef="#br0" timeOffset="-156879.96">28300 14893 9514 0,'0'0'3864'0,"0"0"-2015"31,0 0-9-31,0 0-880 0,0 0-712 16,0 0-120-16,0 0-40 15,36-3-88-15,-25 10-56 0,-2 3-40 16,-9-4-96-16,0 6-8 0,0-2 144 0,-12 6 56 31,-8-4 232-31,8 4-32 16,-4-4-32-16,12-1-120 0,4-5-48 15,0 0 0-15,16 1-8 16,12-7 0 15,11 0-464-31,17 0-840 16,-11-7-1032-16,-13-2-2946 0</inkml:trace>
  <inkml:trace contextRef="#ctx0" brushRef="#br0" timeOffset="-156347.28">28312 15272 4889 0,'0'0'6337'16,"0"0"-4553"-16,0 0 385 31,0 0-865-31,0 0-856 0,0 0-288 16,16 7-64-16,0-2-96 0,0 1 8 15,-1 1 40-15,6 0-24 0,-14-2-16 16,2-2 0-16,-5-3 64 16,-4 4 176-1,0-1 200 1,0 1 32-16,0 5 113 0,0-4-193 0,0 9-232 16,0-2-96-16,0 2 24 0,0-2-96 15,0 1-48-15,4-1-88 16,0-2 24-16,3 3 104 31,-3-4 0-31,-4-3 8 0,0 1-16 16,0-1-40-16,-4 3 56 15,-15-2 8-15,-1-1 64 16,-12-2 8-16,0 2-80 16,-20-6-416-16,9 0-1513 0,2-10-3784 15</inkml:trace>
  <inkml:trace contextRef="#ctx0" brushRef="#br0" timeOffset="-154074.65">28654 14332 3200 0,'0'0'2761'0,"0"0"-1057"16,0 0-136-16,0 0-287 31,0 0-233-31,0 0-304 16,0 0-224-16,0 0-64 0,0 0 80 15,0 0 121-15,0 0 95 16,5 0 40-16,7 0-272 0,8 0-360 15,3 0-88-15,14-4-16 16,-2 1-48-16,9 0 56 16,4-1-8-16,-4 2-48 15,4-2 64-15,-5-1-64 0,-11 1 64 16,0-2-24-16,-12 3-40 16,-8-1 64-16,-8 4 0 0,-4-3-72 31,0 3-296-31,0 0-1240 0,0 0-1081 15,-8 0-511-15,-4 0-3306 0</inkml:trace>
  <inkml:trace contextRef="#ctx0" brushRef="#br0" timeOffset="-153789.89">29009 14170 8105 0,'0'0'2545'15,"0"0"-321"-15,0 0-255 0,0 0-641 16,0 0-496-16,0 0-504 31,-16-6-208-31,16 14-64 0,9 6 152 0,10 2 176 16,9 3 24-16,4-4-159 0,-4 1-129 16,-4-3-40-16,-9-4-32 15,-2 4-48-15,-9-3-48 0,-4 2-40 31,0 1-48-31,-17 6 7 32,-10 0-567-32,-17 16-912 0,4-9-1465 15,5-1-6585-15</inkml:trace>
  <inkml:trace contextRef="#ctx0" brushRef="#br0" timeOffset="-153227.28">28663 14890 7641 0,'0'0'3161'0,"0"0"-1409"0,0 0-135 16,0 0-545-16,0 0-472 15,0 0-160-15,92-11-192 0,-53 11-72 16,8 0 48-16,6 0-56 15,-1 0-64-15,0 0-48 16,-5 0-48-16,1 0-8 16,-8 0 0-1,-12 0-256-15,-8 0-120 16,-4 0-128-16,-13 0-296 16,-3 0-312-1,-3 0-777-15,-5-5-2224 16</inkml:trace>
  <inkml:trace contextRef="#ctx0" brushRef="#br0" timeOffset="-152989.83">29061 14777 10818 0,'0'0'2520'0,"0"0"265"15,0 0-969-15,0 0-919 16,0 0-361-16,83-19-192 0,-55 25-216 15,0 9-80-15,-4 4-40 16,-3 1-8-16,-10 2-8 16,-3 0-48-16,-8 3-88 0,0-3-168 31,-4 7-280-31,-32 5-705 16,5-1-927-16,3-8-2265 15</inkml:trace>
  <inkml:trace contextRef="#ctx0" brushRef="#br0" timeOffset="-152473.4">28751 15474 9273 0,'0'0'3153'0,"0"0"-1561"0,0 0-399 16,0 0-577-16,63-9-160 15,-23 9-40-15,7 0-216 0,13 0-48 16,0 0-32-16,4-3-8 16,-5 3 32-16,-14 0-128 15,-10 0-16 1,-14 0-616 0,-14 0-1016-16,-7 0-297 15,-3-3-2056-15,-14-1-1960 0</inkml:trace>
  <inkml:trace contextRef="#ctx0" brushRef="#br0" timeOffset="-152257.25">29165 15398 8529 0,'0'0'4353'0,"0"0"-1872"16,0 0-169-16,0 0-1071 16,0 0-537-16,0 0-312 15,107 0-152-15,-74 13-120 0,-6 3-40 16,-3 3-80-16,-8-3-136 15,-12 1-280-15,-4-3 72 0,-13 0 128 32,-14 2 152-17,-13-4-96-15,-24 1-721 16,13-3-791-16,3-5-2337 16</inkml:trace>
  <inkml:trace contextRef="#ctx0" brushRef="#br0" timeOffset="-150853.73">29524 14214 3200 0,'0'0'2977'0,"0"0"-1673"0,0 0 384 0,0 0-239 16,0 0-97-16,0 0-152 16,11-25-255-16,-11 25-641 15,-8-3-96-15,-8 0-104 16,-3-1 16-16,-9 4 64 15,-4 0 136-15,0 0-112 0,-5 0-56 16,6 0-64-16,7 0-8 16,0 0-80-16,8 0 16 0,4 4-16 15,8 2 0 1,4-6-8-16,0 2-88 0,0 2 96 16,0 3 152-16,4-4 344 15,8 6 24-15,-3 1-80 0,2 2-144 16,1 1-48-16,-4 3-64 15,0 3 16 17,0 4 8-32,-4-2-48 15,4 4-15-15,-4 1-17 16,8 3-8-16,-4-1-56 0,-5 1-56 0,6 3 96 16,-1-1-88-16,-4 5 56 15,0-2 32-15,-4 1 72 16,0 4-88-1,3-4-32-15,1 2 32 0,5 2-40 16,-1 2 0-16,-1 0-40 0,2 1 48 16,-1-5-48-16,0 5 0 15,-5-4 8-15,1-3-8 0,0-4 56 32,-4 1-64-32,0-7 8 15,5 0 0-15,-1-1 0 16,-4-2 0-16,4-3 0 15,-1-1 0-15,1 1 0 0,0 0 32 16,0-3-32-16,5 1 32 31,-9 1-40-31,7 1 0 16,-7 1 0-16,4-1 0 0,0 3 8 16,4 0 0-16,-3-3-8 0,-1-3 8 15,3 0 0-15,-3 3-8 0,4-2 0 16,1-6 8-1,-2 6 8 1,1-8-8-16,4-2 0 0,-4 2 40 16,0-6-48-1,4-3 96-15,0 0-96 0,0 0-256 16,4 0-416-16,12-19-1113 16,-5-3-2344-16,1-7-5801 0</inkml:trace>
  <inkml:trace contextRef="#ctx0" brushRef="#br0" timeOffset="-149994.64">29799 14158 7241 0,'0'0'2401'0,"0"0"-713"15,0 0-104-15,0 0-544 16,0 0-303-16,0 0-385 16,27-7-200-16,-3 7-80 0,4 0-16 31,-4 0-8-31,0 0-48 16,-5 0 16-16,-2 0-8 15,-6 2 0-15,-2-2 72 0,-5 5-8 16,0 3-24-16,-4 3 16 31,0 3 224-31,0 6 104 16,0 5 56-16,3 7 24 0,1 3-72 0,0 3 24 15,4 7-80-15,1-1-55 0,-2 3-89 16,5 1-32-16,0 4 8 16,-4-2 24-1,9 4 112 1,-10 4-144-16,9-1-80 0,-8-4-24 15,0 5-8 1,4-7 80-16,-5-7 48 0,2 0 200 16,3-3-64-16,-5-3-160 15,6-5-64-15,-5 0-88 32,-1 3 80-32,6-4 0 0,-5-1 8 15,-1 2-48-15,-3 2-40 16,5-4 80-16,-5-2 16 0,0 2-96 0,0-6 40 0,-1 1 0 15,1-3-40-15,-4-5-8 32,0 2 0-32,0-4 0 15,0-4 0-15,0 1-48 0,-7 0-96 16,-1-1-48-16,-12-2-160 16,-16 2-368-16,4-2-1072 0,-4-7-2953 0</inkml:trace>
  <inkml:trace contextRef="#ctx0" brushRef="#br0" timeOffset="-149145.71">29224 13230 5977 0,'0'0'1456'31,"0"0"857"-31,0 0-393 0,0 0-928 16,0 0 112-16,0 0-295 0,0 0-25 16,64-70-40-16,-28 68-312 15,0-3-72-15,8 5-192 0,-1 0-88 16,2 0-8-1,-6 7-64-15,-3 5 8 16,-8 7-8-16,-4 4-8 0,-8 3-16 16,-8 9 8-16,-8 2 8 15,0 4 176-15,0 4 120 0,-5 3 24 16,-6 3-104-16,3 3-112 31,8 0-32-31,0-4-24 0,0 1-40 16,0-4 40-16,8-11-48 0,0-4-256 15,0-13-200 1,-4-4-24-16,4-5-216 0,-4-7-560 16,-4-3-753-16,0-10-1151 31,0-5-4138-31</inkml:trace>
  <inkml:trace contextRef="#ctx0" brushRef="#br0" timeOffset="-148929.72">29444 13671 6977 0,'0'0'3313'16,"0"0"-793"-16,0 0-719 0,0 0-1193 15,0 0-104-15,0 0 184 16,76 73-320-16,-44-45-184 16,-1 5-64-1,1-5-120-15,-9-3-96 31,2-9-784-31,-5 0-592 0,-1-12-457 16,-2-4-695-16,-2 0-2481 0</inkml:trace>
  <inkml:trace contextRef="#ctx0" brushRef="#br0" timeOffset="-148760.48">29857 13586 1856 0,'0'0'7497'0,"0"0"-4784"15,0 0 224-15,0 0-1001 16,0 0-1096-16,0 0-376 15,0 0 33-15,-83 69-129 0,63-25-216 16,0 4-48-16,5 7-104 16,3-5-568-16,12 10-1321 15,0-14-2184-15,0-13-5537 0</inkml:trace>
  <inkml:trace contextRef="#ctx0" brushRef="#br0" timeOffset="-147773.64">30579 13789 3808 0,'0'0'5113'16,"0"0"-3496"-16,0 0 159 0,0 0-832 15,0 0-304-15,0 0 33 16,16-19-345-16,-16 19-328 0,0 0 0 0,-4 0-144 0,-12 0 144 31,-8 0 304-31,0 0-56 16,0 0-24-16,1 0 0 16,3 0-24-16,4 0 0 0,7 0-200 15,2 9 88-15,3 3-80 0,0 5 104 16,4 2 144-16,0 6 88 15,0 4 32 1,0 2 72-16,8 4 120 16,3 4-71-16,6 2-129 0,3 3 8 15,-1 4-88-15,5 5 72 16,0 5-16-16,-4 2-48 0,-4 3-120 16,0 2-32 15,-8 1-56-31,-4-3-8 15,-4 4-32-15,0 9-32 0,0 11-8 16,0 15 56-16,4-9-56 31,0-19 56-31,4-20-56 0,0-17 0 16,0 9 8-16,4 4 32 0,4 7-48 0,-4-6 8 16,4-3 0-16,-4-10-8 15,4 0-8-15,-4-6-136 0,8-3-48 16,-5-4 24-16,9-3-80 0,-3-6-184 15,2-3-16-15,-7-7-192 32,12-6-817-17,-9-3-1263-15,2-11-2769 16</inkml:trace>
  <inkml:trace contextRef="#ctx0" brushRef="#br0" timeOffset="-146971.73">30671 13871 4729 0,'0'0'2912'0,"0"0"-1336"0,0 0 1 16,0 0-777-16,0 0-512 0,0 0 24 16,88-38-144-16,-60 35 24 31,0 0 112-31,-1 3 128 15,1-4-48 1,0 4 25-16,-8 0-57 0,-5 4-104 16,2 9-64-1,-13 5-32-15,-1 8-88 16,-3 9 328-16,4 4 128 0,-4 1-112 16,9 5-112-16,-1 6-40 15,-1 2-56-15,6 5-72 0,-1-1-8 16,3 3 8-16,-3 1 56 15,4-1 88-15,-4 9 40 0,4 14-144 16,4 19-96-16,-1 3 32 16,2-7 33-1,-1-21 47-15,-5-24-48 0,-2-11-32 16,-5-7 16-16,-1 2-64 0,6 2-40 16,-9 5 32-16,-4-9 24 15,0-4-64-15,0-1 0 0,0-2 112 47,-9 0-72-47,1 1 72 16,5 6 0-16,-1-4-64 0,0 4-32 15,-4-3-16-15,3 0 56 0,1 0-56 16,-3-7-8-16,3-3-8 16,-8-6-344-16,4-5-424 15,-20-11-809-15,4 0-1407 16,0-14-4402-16</inkml:trace>
  <inkml:trace contextRef="#ctx0" brushRef="#br0" timeOffset="-146592.68">31639 14758 10610 0,'0'0'2104'16,"0"0"-207"-16,0 0-881 15,0 0-496-15,0 0-256 0,0 0-264 32,0 0-32-32,48-14-968 15,-33 14-785-15,-2 7-1151 0,-2-7-3266 0</inkml:trace>
  <inkml:trace contextRef="#ctx0" brushRef="#br0" timeOffset="-146423.64">32029 14646 8977 0,'0'0'1577'16,"0"0"-569"-16,0 0-504 0,0 0-504 15,0 0-16 1,0 0-1656-16,0 0-1257 16</inkml:trace>
  <inkml:trace contextRef="#ctx0" brushRef="#br0" timeOffset="-146292">32436 14621 496 0,'0'0'0'0</inkml:trace>
  <inkml:trace contextRef="#ctx0" brushRef="#br0" timeOffset="-146169.62">32834 14614 9337 0,'0'0'1673'0,"0"0"-617"0,0 0-496 16,0 0-560 0,0 0-4273-16</inkml:trace>
  <inkml:trace contextRef="#ctx0" brushRef="#br0" timeOffset="-142092.72">29575 14274 3712 0,'0'0'2601'0,"0"0"-833"16,0 0 121-16,8-19-289 16,-4 16-448-16,-4-3 72 15,0 3-63 1,4-4-153-16,-4 4 0 31,0 3-104-31,0 0-248 0,0 0-287 0,0 0-241 16,0 0-128-16,0 0-104 15,0 10 24-15,0 2 80 16,0 4 0-16,0 3 8 0,0 0 8 16,0 0 56-1,8-3-72 1,3-2-72-16,6-2-88 0,-1-5-9 0,0-5-55 15,0-2-40-15,0 0-80 16,0-7 240-16,-4-5 80 0,-5-4 16 16,-3 0 0-16,0-3 8 31,1 0 0-31,-5 6 8 0,0 4 216 16,0 3 24-16,0 6-48 0,0 0-200 0,0 0-104 15,0 3-48-15,0 13 104 16,0 0 48-16,0 5 0 0,0 0 8 31,0-2-8-31,0 2 8 16,0-2 0-16,0 4 56 0,0 2-64 31,7 0 0-31,-3 1-56 0,0-5-184 16,-4 5-40-16,0-6-88 0,-8-1 88 15,-4-7 56-15,-11 1 136 16,3-3 0-16,-5-4-72 15,2-3 160 1,-1-3 168-16,4 0 88 16,0 0 128-16,8-3 48 0,4-13 16 0,4 3 32 15,1-10-151-15,3 4-177 32,3-2-80-32,13-4-72 0,4 5-497 15,16 1-671-15,-8 6-1440 16,0 1-4290-16</inkml:trace>
  <inkml:trace contextRef="#ctx0" brushRef="#br0" timeOffset="-141365.27">29850 14449 6361 0,'0'0'2288'16,"0"0"-31"0,0 0-361-1,0 0-391-15,0 0-249 16,0 0-464-16,0 0-320 0,0-9-152 0,0 9-64 15,0 0-184-15,0 6-64 0,0 7 88 16,-4 2-16-16,-4 4 16 31,4 0-40-31,-4 4-56 16,4 0-408-16,4 5-1344 0,0-6-1377 16,4-3-5713-16</inkml:trace>
  <inkml:trace contextRef="#ctx0" brushRef="#br0" timeOffset="-140518.1">29651 14907 9642 0,'0'0'2704'0,"0"0"-687"16,0 0 303-16,0 0-936 0,4-26-888 16,-4 26-496-16,0 3-24 15,0 10-24-15,4 3 48 0,0 0-8 16,3-1-136 15,2-1-328-31,3-6 112 16,-1-4-96-16,2-4-112 0,2 0-128 15,-2 0 304-15,-2-7 40 16,6-9 248-16,-10-2 104 0,5-2 48 16,-3-2 200-16,-6 0 184 31,-3 6 320-31,4 4 120 0,-4 5-72 0,0 4-312 16,0 3-488-16,0 0-56 0,0 13-64 15,-4 2 112-15,1 9 8 16,3-6 8-16,-5 1-8 0,5 0 0 31,0 0 0-31,0-1 8 16,0 1-8-1,0 1 0-15,0-1-8 0,5 0-48 16,-5-3-64-16,0 0-32 16,0-4 32-16,0 2 112 0,0-2 0 15,-9-2-40 1,1-7 48-1,-3 0 0-15,-6-3 0 0,-3 0 200 16,1 0-80-16,-2-3-40 0,6-4-80 16,2-6-328-16,10 1-1584 0,3 2-3857 0</inkml:trace>
  <inkml:trace contextRef="#ctx0" brushRef="#br0" timeOffset="-140167.37">29941 14935 6585 0,'0'0'2544'0,"0"0"-1095"0,0 0 431 0,0 0-456 0,0 0-407 31,0 0-513-31,0 0-304 16,0 0-120-16,0 0-80 16,49 26 96-16,-49-8 8 0,0-1 72 15,-4-2 168-15,-9-2 176 16,2-4 80-16,-2-2-8 0,2-1-128 0,7 0-199 16,0-3-153-1,4-3-24 1,0 0-88-16,15 0 8 0,9 0-16 15,8 0-345-15,13 0-823 16,-10-3-1088-16,-7-6-2585 16</inkml:trace>
  <inkml:trace contextRef="#ctx0" brushRef="#br0" timeOffset="-139329.05">29694 15358 9193 0,'0'0'2937'0,"0"0"-704"0,0 0 111 0,0 0-736 0,0 0-543 16,0 0-649-16,21-26-416 15,-17 26-24-15,-4 5-104 16,3 9 128-1,1-2 0-15,0 2 64 16,9-2-64-16,-2-3-136 0,6-5-112 31,-2 2-393-31,1-6-175 0,0 0 208 16,-4 0 408-16,0-12 200 16,-8-1 112-16,-4-4 320 15,0 2 32 1,0 5 64-16,0 1-15 15,0 6-73-15,0 3-264 0,0 0-176 16,0 6-72-16,-8 7 32 0,4 5 40 16,4 5 0-16,0 2 8 0,0 1 56 31,0 2-64-31,0-3 0 16,0 8-16-16,4-5-64 0,0-3-48 15,0 4-112-15,-4-4 24 16,0-2 112-16,0-7-40 15,0-1 63-15,-8-9 17 16,0 1 64-16,-4-7 16 0,-4 0 449 31,-4 0 111-31,9-9 48 0,-6-3 64 16,6-5-48-16,2-2-168 16,1 3-200-16,8-3-128 15,0 2-144-15,0 3-352 0,17 7-776 16,-2 0-1176-1,5 7-3482-15</inkml:trace>
  <inkml:trace contextRef="#ctx0" brushRef="#br0" timeOffset="-138912.17">30025 15414 8161 0,'0'0'2161'0,"0"0"-1105"0,0 0-208 15,0 0-552-15,0 0-216 16,0 0-80-16,0 0 0 16,0 0 0-16,76-6 88 0,-76 6 520 15,0 3 209-15,-8 4 311 16,-8-4 88-16,0 9-288 0,4-2-416 31,0 2-240-31,0 5-176 0,12-2-96 16,0 2-264-16,0-2-456 0,8 1-128 15,5 0-216-15,-2-4 112 16,-3-2 487-16,1-4 265 16,-9-2 136-16,0-1 64 15,0 0 328-15,0-3 393 31,0 2 15-31,0 3-24 16,-5 1-240-16,-7 3-272 0,4 1-200 16,-16-1-792-16,0 1-2065 15,5-7-6409-15</inkml:trace>
  <inkml:trace contextRef="#ctx0" brushRef="#br0" timeOffset="-136153.72">30065 14068 4336 0,'0'0'1881'15,"0"0"-625"-15,0 0 16 16,0 0-527-16,0-16 63 16,0 7-88-16,0 2-176 0,-8-6-264 15,-8 4 104-15,-4 0-176 0,-4 2-56 0,0-2-8 32,-4 6-56-32,0-6 0 15,1 4-88-15,-1-1 56 16,-4 0 72-16,1-3 0 0,-1 5-40 15,-9-2 24-15,6 0 40 16,-1-1 32-16,-4 4 40 31,4 0-143-31,0 3 71 16,4 0 24-16,4 0-24 0,0 0-56 16,5 3-80-16,-1 7 24 15,4-4-40-15,-5 0 0 0,2 0 48 16,7 1-40-16,-3-1-8 15,-2 0 0 1,1 5 96-16,5-3-48 0,-6 6-40 16,6-1 0-16,-1 2 0 15,4 4 0-15,-1 3 64 0,2 4-72 16,-2-1 8-16,6 8 40 16,-1-2-40-1,-4-2 48-15,4 2 24 0,0-3-80 16,-4 4 8-16,4-2 0 15,-4-3 56-15,4 2-56 0,4 0 16 16,1 2-24-16,3 1 0 16,0-1-24-16,0 9 24 31,7-3 0-31,5 4 8 16,-4-3 48-16,4 4-48 0,-4-4 0 15,0 4 8-15,-5-5-8 16,6 2 0-16,-5-2 0 0,0 1 0 15,0-2 0-15,3 2 8 32,2-4-8-32,3 4 0 0,4 1-8 15,-4 1 0-15,3 6-8 0,1-5-248 16,-4 0 128-16,1 0 40 0,-2-3 80 16,6-3-8-1,-6 0 8 1,1 0 8-16,4-3-8 15,-4 0 0-15,8-7 0 0,-5 0-88 16,6-2 80 0,-5-4 0-16,0 3-72 0,-4-3 80 15,-4 0-96-15,3 4-96 16,-7-2 144-16,9 1 48 31,-2 3 0-31,6 2 8 0,-2-2 0 16,5 0 0-16,0 0 8 15,-4 1 48-15,4-7-48 0,-4 4-8 0,-5-7-144 0,6-1-169 16,-6 1 65-16,10-3 168 31,-5 3-80-31,3 3 88 16,6-3 64-16,-1 3 0 0,0-1 8 16,-1-1-8-16,1-5-48 0,-4-2-192 15,-4-2 64-15,0-1 112 0,3-3 64 16,-2-1 8-16,3 0-328 15,3-3-488-15,1 0 48 16,-3 0 216 0,7 0 296-16,0-6 128 15,-9-5 112-15,5-3 16 0,0 1 24 0,-8-4 24 32,4-2 56-32,-5 5 136 31,2-6 88-31,-2 1-48 0,2-3-64 15,7 0-96-15,-5-4-80 16,5 0-40-16,0 1-112 0,-4-1-96 16,0 1 112-16,-8 0 96 15,4-3 0-15,-4 2 8 16,0-2 144-16,-4-4 168 16,-1 3 96-16,2-3 40 0,3 1-224 15,-5-1-136-15,6 0-24 16,-2 0-72-16,6 0-96 0,-6-3-80 15,6 1 64-15,-6-1 112 32,-7 0 0-17,4 0 248-15,-8 4-8 0,0-1-32 16,0 0-8-16,0 0-72 16,0 1-48-16,0 1-32 0,5-1-40 15,-5-1 0-15,0 0-8 0,0-2 8 31,0-5 8-31,0 1 0 0,0 1 56 16,0-2-16-16,-9 1-40 16,1 2 128-16,1 5 56 0,3 0-95 15,-5-1-1-15,1 3 72 16,5-3-72-16,-1 1 24 16,-4-4 40-1,-1 0-40-15,2-3 0 0,-1 0-56 0,-5 0 160 16,2 0-56-16,-1 2 32 15,0 5 168-15,-4-4-128 0,-4 6 88 16,4-2 8-16,-8-1-24 31,0 3-152-31,-4-3-80 0,0 4 8 16,-4-1 0 0,1-2-88-16,-5 5 56 15,0-5-64-15,0-1 16 16,0 0 32-16,0-3-48 0,4 3 8 15,13 3-8 1,-1 11-80-16,3 8-456 16,10 10-1256-16,3 7-489 0,4 12-695 15,0 0-2642-15</inkml:trace>
  <inkml:trace contextRef="#ctx0" brushRef="#br0" timeOffset="-133117.53">28487 15919 3120 0,'0'0'7610'0,"0"0"-6210"0,0 0-72 15,0-15-231-15,0 15-161 16,0 0-288-16,0 0-600 0,0 0-48 31,0 12-72-31,4 3 72 16,-4 8 168-16,0 3-40 0,0 2-56 15,0 1 0-15,0-7-16 0,-4-2-48 16,4-8 40-16,-4-3-40 16,4-5-8-16,0-4-160 15,4 0 160-15,8-11 200 16,0-10-128-16,0-8-64 16,1-6 0-16,-2-6 48 0,-7 5-40 31,0 5-8-31,-4 12 312 15,0 10 352-15,0 9-224 0,-12 2-344 32,-4 22-96-32,0 9-8 31,0 6 8-31,4-1-8 0,12 3-56 0,-3-9-192 16,3-7-296-16,0-12 32 0,3-6 88 15,1-7-64-15,13 0 488 0,-2-20 104 16,2-5-56-16,-2-10-40 15,5-3 336-15,-12 0 56 0,0 10-104 16,-4 2 280-16,-4 16-128 16,0 10-448-16,-4 0 0 15,-8 17-128 1,4 11-664-16,4 17-984 16,4-4-1377-1,0-6-5697-15</inkml:trace>
  <inkml:trace contextRef="#ctx0" brushRef="#br0" timeOffset="-132100.36">30978 15646 5777 0,'0'0'5505'0,"0"0"-3921"15,0 0 169 1,0 0-833-16,0 0-696 16,0 0-72-16,0 0 248 0,0 0-176 15,-40 89-96-15,28-58-32 16,0 1-32-1,-1-3-16-15,2-4-48 0,7-3-168 16,-4-5-280-16,3-4-184 16,5-8-320-16,0-5-193 0,0 0 137 15,0 0 624-15,13-11-176 16,-1-8 256-16,-4-11 304 16,0-4 0-16,0-2 520 0,-4 5 264 15,-4 2 56-15,0 8 417 16,0 10-137-16,0 8-472 15,0 3-648-15,0 9-24 16,0 17-64-16,-4 6 72 0,4 6-40 16,0 3-504-16,0 1-264 15,11-8-97 17,6-5-279-32,-6-10-336 0,-2-12-993 15,-1-7-351-15,-8-5-329 16</inkml:trace>
  <inkml:trace contextRef="#ctx0" brushRef="#br0" timeOffset="-131968.87">30942 15761 3104 0,'0'0'1985'0,"0"0"-537"16,0 0-328-16,-9-82 488 15,9 77-831-15,0 5-721 16,13 7-32-16,2 18 128 0,6 0-48 16,3 10-104-16,0 4-104 15,-5-14-1793-15,-6-6-5048 0</inkml:trace>
  <inkml:trace contextRef="#ctx0" brushRef="#br0" timeOffset="-127488.73">28495 16554 13338 0,'0'0'2361'0,"0"0"-1889"16,0 0-392-1,-12 0-32-15,12 0 104 16,-3 0-56-16,3 0-8 0,0 0 8 16,0-6 232-16,0-11 192 0,0-4-184 15,7-10-184 1,14-5-96 0,2-9 120-16,9 3-40 0,4 2-16 15,4 11 16-15,3 7-39 0,2 9 71 16,2 10-16-16,5 3 0 0,4 7-32 15,8 11-32-15,-1 12 48 32,9 4 48-32,4 8-104 15,-5 5-24-15,1 0-48 0,-9 2-8 16,2-9 16-16,-10-5-16 0,1-9-40 0,-4-7-40 16,-5-6-40-16,2-4 0 0,-2-9-32 31,-7 0 8-16,4-3 88-15,-5-16 56 0,-2-9 0 16,-1-11-16-16,-4-8-56 0,-8-3 72 31,-13-2-48-31,-3 1 48 0,-8 10 104 0,0 10 160 16,0 11 64 0,-8 10-56-1,4 8-152-15,1 2-120 16,3 0-160-16,-4 12 72 0,0 8 40 15,-1 2 40-15,5 6-8 16,0 4 16-16,0-3 0 0,0-4-8 0,5 0-88 31,-1-3-24-31,0-3 48 16,-1 4 24-16,5-7-32 0,0 6-8 16,-3-9-16-16,2 3-144 15,-3-7-361-15,-4-3-63 0,0-2 208 16,0-4 224-16,0 0 224 31,0 0 16-31,8-4 152 16,5-11 16-16,-2-5-120 15,17-8-40-15,4-8 48 0,11-2 24 16,6 1-16-16,3-2-56 16,3 11 88-16,-3 9 184 0,-4 6-224 15,-1 10 32 1,5 3 120-16,1 0-112 15,-6 3-48-15,5 13 0 0,4 6-48 16,-5 0 0-16,9 10 0 16,-4-3 0-16,4 3 0 0,3 3 8 15,1-7 56 1,0-6-56-16,-4-2-8 31,-4-8 0-31,-1-9 8 0,1 1 0 16,-1-4 40-16,1 0 25 0,-3-13 135 0,2-6 104 0,0-8 8 31,1-6 16-31,-3-9-136 16,-5 1-24-16,-9-6-32 15,-11 8-88-15,-5 4-8 16,-10 9-48-16,-9 7-8 0,-4 7-472 16,0 6-760-16,-8 2-1793 0,-8 4-3192 15</inkml:trace>
  <inkml:trace contextRef="#ctx0" brushRef="#br0" timeOffset="-100230.34">18052 16396 4064 0,'0'0'10259'16,"0"0"-7715"-1,0 0-1344-15,0 0-447 16,-7-7-201 0,3 14-144-16,-9 12-264 15,-2 12-32-15,-9 27 200 16,-8 18-64-16,0-4-8 0,4-1-112 15,0-8-32-15,9-12-24 0,-9 10 0 16,0-5-24 0,0-2-32-16,4-10 64 15,8-9-64-15,4-12 40 16,4-10-8-16,8-10-48 0,0-3-48 16,0-16-120-16,24-32 168 15,12-31-16-15,7-36-208 0,9-15 120 31,-5 7 8-31,-10 27-72 16,-18 36 72-16,-2 22-24 16,-9 15 64-16,3 5 56 0,-2 1 88 15,-1 5 232-15,-5 6 88 32,1 6-208-32,0 0-160 0,1 0-40 15,7 6-48-15,3 10 48 0,1 10 48 16,5 8 80-16,-10 7-40 15,6 10 88-15,-10 3 8 0,1 3-16 16,-4 0-112-16,-4 1-40 16,0-7 32-16,0-4 8 15,0 1-56-15,-4-8-312 32,-8-1-640-32,0-4-736 15,-7-6-1425-15,-5-11-2744 0,3-5-3185 0</inkml:trace>
  <inkml:trace contextRef="#ctx0" brushRef="#br0" timeOffset="-100030.27">17634 16862 1536 0,'0'0'10458'0,"0"0"-5721"15,0 0-2977 1,0 0-527-16,0 0-465 15,0 0-184-15,119 0-80 16,-63 0-256-16,4-3-152 0,-4 3-96 0,0 0-816 16,15-3-1689-16,-11-1-3416 15,-8 1-6281-15</inkml:trace>
  <inkml:trace contextRef="#ctx0" brushRef="#br0" timeOffset="-99496.12">18718 16799 9962 0,'0'0'2624'0,"0"0"-1352"0,0 0-303 15,0 0-97 1,-13-76 64-16,-6 53-216 15,-5 2-200-15,-8-2-64 0,-3 7 137 16,-6 6-113-16,1 10-136 16,-7 4-128-16,3 21-64 0,4 9-48 15,5 8-96-15,10 9 0 16,9 0-8 0,8-1-96-1,8-2-8-15,8-7-264 16,16-6-120-16,8-12-177 0,4-17 297 15,0-6 368-15,4-13 0 16,-1-21 152-16,1-14 56 0,-7-18 321 16,-1-27 55-16,-9-21-96 15,-11-10 120 1,-4 19-144-16,-8 29-96 0,0 35-24 16,0 15 136-16,-4 10-40 15,0 4 72-15,0 5-207 0,4 7-305 16,0 22-321-16,-4 26 177 15,4 28 136 17,0 19 8-32,0-3 8 0,4-18 72 15,0-23-80-15,0-13-248 16,4 0-264-16,-4 3-464 0,0-2-1112 16,4-12-1785-16,0-10-784 15,4-14-3865-15</inkml:trace>
  <inkml:trace contextRef="#ctx0" brushRef="#br0" timeOffset="-99010.56">18921 16298 5937 0,'0'0'4617'0,"0"0"-1809"16,0 0-719-16,0 0 351 0,0 0-895 15,0-46-921-15,0 56-560 0,0 12-64 16,-8 17 0-16,0 18 48 0,0 25 24 15,0-6-24 1,0-6-32 0,4-6 32-16,-3-17 0 15,3 1-48-15,-5 3-80 0,1-13-40 0,4-13 24 32,1-8 0-32,3-11-80 0,0-6-96 15,3-11-232-15,13-20 360 16,16-20-185-16,4-2-95 31,4-7 224-31,-1 2 200 0,-11 20 184 16,8 9 128-16,-8 12-256 15,-4 17-40-15,-4 5-16 0,0 20-96 0,-8 7 88 0,-4 6 8 16,-8 4 0-16,0-5-8 31,-12 1-64-31,-8-3 72 16,-12-3 80-16,-3-4 208 0,-14-5 105 15,-3-8 71-15,1-4-96 0,7-5-64 16,0-6-56 0,16-6-248-16,17-13-88 15,11-4-1224 1,15-6-1673 0,17 4-1840-16,4 3-4537 0</inkml:trace>
  <inkml:trace contextRef="#ctx0" brushRef="#br0" timeOffset="-98556.18">19463 16576 1432 0,'0'0'6905'0,"0"0"-4184"15,0 0-625 1,0 0 209-16,0 0-337 0,0 0-663 15,0 0-369-15,0 0-376 16,-20-15-328-16,4 27-120 16,-4 8-112-16,1 2 0 0,-5 3 8 15,3 7-8-15,6 0 88 32,2 2-80-17,9 1-8-15,4-6-48 0,0-4-280 16,12-3-504-16,12-9-105 0,8-3-367 15,4-10 432-15,0 0-168 0,4-16 24 16,-12-10 1016 0,-4-2 328-1,-12-7 1144-15,-5-3 152 0,-7 0 105 16,-4-1-297-16,-11 8-336 31,-9 8-312-31,-4 11-400 0,-4 9-328 16,0 3-56-16,4 10-280 0,4 15-616 15,13 13-1144-15,7-3-2593 16,4-7-3761 0</inkml:trace>
  <inkml:trace contextRef="#ctx0" brushRef="#br0" timeOffset="-98155.14">19858 16580 6665 0,'0'0'7546'31,"0"0"-4978"-31,0 0-712 16,0 0-471-16,0 0-569 0,0 0-464 31,0 0-232-31,-81 25-120 15,57 4 40-15,-4 9-40 0,9-4 0 16,6 5-8-16,6-4-272 16,7-7-512-1,0-6-136-15,20-6-545 16,8-10 233 0,0-6 216-16,4 0 520 0,0-18 232 15,-8-8 272-15,-1 1 952 0,-14-4 752 16,-5 1 1-16,-4 2-145 15,-9 5-480-15,-7 4-408 0,-8 7-448 16,0 7-104-16,1 3-120 16,7 3-400-16,8 7-672 15,12 3-1649-15,11-4-2568 0,13-6-3336 0</inkml:trace>
  <inkml:trace contextRef="#ctx0" brushRef="#br0" timeOffset="-97838.71">20224 16512 9938 0,'0'0'4937'0,"0"0"-2297"16,0 0-135 0,0 0-745-16,0 0-792 15,0 0-584 1,0 0-232-16,-60-19-152 0,44 45-96 16,4 0 88-16,5 9 0 15,7 6-248-15,4-6-176 16,15 2-320-16,13-1-192 0,-1-4 136 15,1-7 344 1,-4-3 272-16,-7-3 136 0,-10 0-16 16,-11-3 16-16,0 1 56 15,-23-3 696-15,-9 3 208 32,-8-4-200-32,0-1-336 0,1-5-200 15,7-7-168-15,8 0-48 16,24-25-872-16,0-8-1865 15,11-5-5136-15</inkml:trace>
  <inkml:trace contextRef="#ctx0" brushRef="#br0" timeOffset="-97622.54">20658 16306 12258 0,'0'0'5081'0,"0"0"-3008"15,0 0-945-15,0 0-592 16,0 0-240-16,-31 57 264 15,14-12-280-15,6 6-200 16,-2 2-80-16,9 5-80 16,-4-1-496-1,8-3-344-15,0-6 104 0,0-4-1121 0,0-12-1887 16,0-10 1079-16,0-9-3456 16,0-10 1304-16</inkml:trace>
  <inkml:trace contextRef="#ctx0" brushRef="#br0" timeOffset="-97453.33">20427 16484 10402 0,'0'0'3088'0,"0"0"-1543"16,0 0-257-16,0 0-744 0,0 0-424 31,108-3-120-15,-57 13-448-16,29-1-1584 0,-12-3-1193 0,-9-2-5337 0</inkml:trace>
  <inkml:trace contextRef="#ctx0" brushRef="#br0" timeOffset="-97337.43">21113 16383 4793 0,'0'0'6433'0,"0"0"-4897"31,0 0-1536-31,0 0-2136 0,0 0-6866 0</inkml:trace>
  <inkml:trace contextRef="#ctx0" brushRef="#br0" timeOffset="-96874.21">21287 16098 5737 0,'0'0'10058'0,"0"0"-7810"0,0 0-1632 16,0 0-608-16,0 0-8 0,0 0 169 16,8 69-169-16,-8-47-32 15,0-3-1465-15,0-3-1119 0,5-7-1729 16,-5-5-2377-16</inkml:trace>
  <inkml:trace contextRef="#ctx0" brushRef="#br0" timeOffset="-96751.7">21427 16123 4624 0,'0'0'6298'0,"0"0"-4914"0,0 0-664 0,0 0-40 31,0 0-360-31,-16 82-320 16,-3-54-1824-16,-5-9-5962 0</inkml:trace>
  <inkml:trace contextRef="#ctx0" brushRef="#br0" timeOffset="-96257.36">17279 16015 6601 0,'0'0'5697'15,"0"0"-3000"1,0 0-577-16,0 0-856 0,0 0-1000 31,0 0-119-31,0 0-145 16,8 64 232-16,-8-31-232 0,0 0-224 15,-4-5-1161-15,0-12-1079 16,4-3-1729-16,0-13-2737 0</inkml:trace>
  <inkml:trace contextRef="#ctx0" brushRef="#br0" timeOffset="-96119.58">17367 15954 720 0,'0'0'9458'0,"0"0"-6738"0,0 0-511 16,0 0-1177-16,0 0-1032 16,12 16-112-16,-4 41-224 0,4-3-2161 47,-4-6-7385-47</inkml:trace>
  <inkml:trace contextRef="#ctx0" brushRef="#br0" timeOffset="-94918.14">17837 17484 1072 0,'0'0'10010'31,"0"0"-7074"-31,0 0-1727 16,0 0-601-16,0 0 0 0,0 0 120 15,0 0-136 1,0 0-120-16,0-16 249 0,8 4-401 16,8-10-56-16,4 0-120 15,4-4 24 1,7 1-48-16,1 9-64 15,9 2-56-15,-2 9 0 16,5 5-56-16,0 0-16 0,3 16 24 16,6 6-32-16,-1 6-208 15,4 4-128-15,3 0-577 0,0-4-47 16,6 0-200 0,-10-4-240-16,1-9-129 15,-4-8-111-15,-5-7 39 0,2 0-231 16,-6-13 992-1,1-9 920-15,0-10 688 16,-9-10 1104-16,-3-5-223 0,-8-4-129 16,-7-2 24-16,-9 4 265 15,-5 8 7-15,-3 13-224 0,0 12-191 16,0 6-529-16,0 7-304 16,0 3-464-16,0 3-24 15,0 16-208 1,0 3 120-16,0 4-32 15,0 2-112-15,4 2-48 16,0-3 24-16,1 2-56 16,-1 0 24-16,-4-4-168 0,0 1-177 15,0-1-7-15,0-6-8 16,0 1 136-16,0-5-296 16,0-9 24-1,0-2 47-15,0-4 9 16,8-6 552-16,-1-13-32 0,10-11 208 0,-2-7 208 15,9-8 520-15,0-5-63 16,8 1-1 0,0 8-120-1,-4 9 240-15,4 7-104 16,-4 13-304-16,4 8-232 16,3 4-128-16,5 4-16 0,4 11 0 15,0 4 0-15,-1 4 0 16,2-1 0-16,-2 0-48 15,1-2-32-15,4-1 72 0,0-5-88 32,8-3-184-32,-1-5-80 0,1-4 136 0,0 2 136 15,-4-4 88-15,4 0 88 0,-9-6 400 16,1-6 168-16,0-5-120 16,-4-4-23-16,-4-2-185 15,-5-9 8 1,-3-3-8-16,-4-3-56 31,-12-3-160-31,-4-1-112 0,-12 4-328 16,-12 7-1417-16,-15 5-2624 0,-5 14-6305 15</inkml:trace>
  <inkml:trace contextRef="#ctx0" brushRef="#br0" timeOffset="-87235.92">21985 16246 11026 0,'0'0'4105'16,"0"-6"-2721"0,0 6-88-16,0-3-375 15,0 3-137-15,0 0-440 16,-8 6-280-16,-12 13-64 16,-12 6 128-16,-11 14-8 31,-2 2 48-31,2 13-56 0,-5 4 144 15,8 1-136-15,12 1-64 16,12-2-48-16,12-2 8 16,8-7-16-16,28-8-448 0,12-9-56 15,12-14-152-15,-1-8-105 0,5-10 1 16,-8 0-112-16,-13-19 224 16,-11-9 512-16,-15-4 136 15,-13-3 656-15,-13-1 440 16,-18 5-159-16,-5 6-25 15,-7 3-232-15,11 9-112 0,8 7-232 16,7 2-272-16,17 4-64 0,0 0-464 31,32 7-312-15,9 2 560-16,14 1 120 16,4-4-200-16,5-3-8 15,-12 0 96-15,-7-3 176 0,-17 0 32 16,-13 0 424-1,-11 0 288-15,-4 0 56 0,0 10-272 16,-12 6-328-16,-4 7 296 16,-3 8-192-16,2 3-136 15,-3 8-96-15,4-1-40 0,0 4-416 16,4-1-312-16,5-6-688 16,7-3-1329-16,0-9-2296 0,0-17-2721 0</inkml:trace>
  <inkml:trace contextRef="#ctx0" brushRef="#br0" timeOffset="-86857.08">22666 16472 2896 0,'0'0'11066'15,"0"0"-7313"-15,0 0-2312 0,0 0-825 16,0 0-424-16,-84 51-16 0,56-7-32 15,0 10-72-15,5 6 32 16,3 1-104-16,5-4-248 16,2-4-336-1,9-7-144-15,4-13-361 0,0-10-111 16,0-13-208-16,4-10 568 0,4 0 840 16,-3-19 328-16,2-9 904 15,-7-10 80-15,-7-4-8 0,-10-6-71 31,-7 1-273-31,-4 3-280 16,-4 5-216-16,9 10-176 0,3 7-168 0,3 10-120 16,10 2-8-16,7 10-408 0,0 0-920 15,7 0-1569-15,30 16 121 16,-5 0-73 0,4-4-3472-16</inkml:trace>
  <inkml:trace contextRef="#ctx0" brushRef="#br0" timeOffset="-86433.97">22909 16659 3712 0,'0'0'5153'16,"0"0"-2688"-16,0 0-889 15,28-76 745-15,-28 49-433 0,0 9-552 0,-3 3-351 16,-18 2-425-16,1 9-216 0,-12 4-296 31,0 13-40-31,-3 10-8 16,3 11-8-16,0 8 0 15,8-1 0-15,12 0-8 0,5 1-160 16,7-11-384-16,7-8-232 31,14-8 63-31,2-8 153 16,5-7 392-16,0-13 184 0,0-16 16 15,-4-5 112-15,0-2 320 16,-9-2 40-16,-7 4 233 0,-8 8 79 16,0 11-32-16,0 8-168 15,0 7-600-15,0 12-192 0,-4 14 192 16,4 9-72 0,0 4-504-1,4-2-440 1,20-5-857-16,8-3-879 15,4-17-1065-15,27-12-1384 0,-7-6 272 0,-7-13 4050 16</inkml:trace>
  <inkml:trace contextRef="#ctx0" brushRef="#br0" timeOffset="-85955.09">23340 16611 568 0,'0'0'7153'16,"0"0"-4304"-16,35-99-777 16,-31 68 601-16,-4 12-385 0,0 9-695 15,-15 7-833-15,-17 3-552 16,-5 16-144-16,-6 10-56 15,0 14 64-15,2 5-72 16,9 3 16-16,8 3-16 0,16-3-464 16,8-4-320-16,4-9-601 0,24-13-519 15,8-9 520-15,8-13 231 16,8-10 81-16,-4-18 384 31,0-13 688-31,-1-24 456 0,-2-23 904 0,-10-26 337 16,-15-7-201-16,-12 16-280 15,-8 32 17-15,0 32 111 0,-8 16-192 16,0 3-80-16,0 9-480 16,4 13-592-1,-8 13-168-15,8 34-160 16,4 29 128 0,0 1-312-16,9-5-192 15,10-11-104-15,1-17-456 0,8 1-809 16,0-4 73-16,4-12-105 15,-4-17-303-15,-1-12 855 32,1-10 905-32,-8-15 648 0,4-10 1521 0,-8-3 519 15,-4 6 337-15,-8 7 199 0,-4 12-407 16,0 13-865-16,0 10-1288 0,-8 24 40 16,-4 11 0-16,0 9-56 31,5 3-552-31,-2 11-1041 0,5-15-2343 15,4-11-2522-15</inkml:trace>
  <inkml:trace contextRef="#ctx0" brushRef="#br0" timeOffset="-85785.69">23937 16189 13314 0,'0'0'2497'15,"0"0"-2137"-15,0 0-360 0,0 0-1264 16,-40 83-609-16,33-43-3648 0</inkml:trace>
  <inkml:trace contextRef="#ctx0" brushRef="#br0" timeOffset="-85199.92">23866 16700 7905 0,'0'0'3897'31,"0"0"-3017"-31,0 0 152 0,80-48-271 16,-48 23-97-16,3-4-128 16,-7 1-272-16,0-4-128 0,-5-2-72 15,-6-2-56-15,-10 1-8 16,-7 7 16 0,0 9 672-1,-15 9 16 1,-17 10-560-16,4 20-48 0,-8 14 72 0,4 15-16 15,9 3-104-15,10 0 40 16,9 2-88-16,4-10-344 0,13-8-280 16,19-18-128-16,3-8 120 31,9-10 560-31,4-14 72 0,8-17 8 16,-5-10 64-16,-3-7 80 15,-4 0 424-15,-5 4 144 0,-15 6 72 0,-3 13 273 16,-14 15 191-16,-7 10-824 15,0 3-416 17,0 20-16-32,0 9 64 0,-11 2-16 15,7 1 0-15,-1-3-48 16,1-7-368-16,4-9-24 0,0-10-152 16,17-6 32-16,3-6 336 15,7-19-505-15,5-10-295 31,1-6 560-31,-6-6 288 0,-3 1 128 16,-4 5 360 0,-9 10 560-16,-3 14 465 0,-3 15-377 15,-5 2-1008-15,0 12 0 0,0 17-8 32,4 6 8-32,0 7 0 31,7-2-16-31,2-5-216 0,2-3-472 15,9-7-481-15,-3-15-1255 16,18-10-761-16,-3-19-3800 0</inkml:trace>
  <inkml:trace contextRef="#ctx0" brushRef="#br0" timeOffset="-85030.69">25049 15961 11258 0,'0'0'5529'0,"0"0"-2480"0,0 0-961 15,0 0-1592-15,0 0-496 0,-60 113-8 16,33-1 8-16,6 6 0 31,9-7 0-31,8-26-392 0,4-31-496 16,0-3-1400-16,0-22-2850 15,4-7-7560-15</inkml:trace>
  <inkml:trace contextRef="#ctx0" brushRef="#br0" timeOffset="-84883.57">24702 16208 6489 0,'0'0'5073'0,"0"0"-4273"15,0 0-528 1,127-19-120-16,-31 13-152 16,-16 3-1784-16,-5-4-5850 0</inkml:trace>
  <inkml:trace contextRef="#ctx0" brushRef="#br0" timeOffset="-84165.98">22618 16995 8225 0,'0'0'7458'15,"0"0"-5010"-15,0 0-679 0,0 0-641 16,0 0-968-16,0 0-104 31,-4 159 64-31,4-70 0 16,-4-9-24-16,4-30-96 0,0-15-24 15,-4 0-176-15,4 1-232 16,-3-5-136-16,3-15 32 16,0-11 144-16,0-5 336 0,15-8 56 31,13-21 0-31,13-11 0 0,6-9-8 15,5 2 8-15,8 1 8 0,-9 13-8 16,1 13 48-16,-4 17-48 16,-8 3 104-16,-5 12-32 0,-10 13-16 15,-14 8-56 1,-11-1-56-16,-4 2 56 16,-31-2 264-16,-25 0 80 0,-24-4-96 31,-3-2-64-31,7-10-184 15,16-11-216-15,20-5-448 0,4-8-1449 16,12-15-3056-16,21-2-4321 0</inkml:trace>
  <inkml:trace contextRef="#ctx0" brushRef="#br0" timeOffset="-83548.94">23400 17230 6041 0,'0'0'5337'31,"0"0"-3233"-31,0 0 225 0,0 0 367 16,0 0-1023-16,0 0-1065 31,0 0-368-15,0 0-144-16,-109 74-88 16,86-36-8-16,7 0-88 0,8-3-384 15,8-7-88-15,12-9-144 16,16-6-49-16,4-9 49 0,7-4 480 0,-2-17-8 15,-5-11 40-15,-5-7 192 16,-15-6 688-16,-8-7 136 16,-4 3-87-16,-11 1-81 0,-6 6-168 31,-3 13-296-31,8 9-192 0,12 9-168 16,0 7-960-16,12 0-1841 15,44 10 593-15,11-4-169 0,2-3-3456 16,-9-3 401-16,-33 0 5600 0,-7 0 855 15,-4-3 5058 1,-4 0-800-16,-8 0-2000 16,-4 3-217-16,-8 0-1135 0,-16 3-1137 15,-4 16-392-15,-4 6-24 16,-4 10-160-16,12 3-8 0,5 1-40 16,10-5-400-16,9-5-208 31,0-4-440-16,21-12-345-15,7-6 185 16,3-7 80-16,5-7 400 0,-4-15 423 0,-4-10 305 16,-8-2 1065-16,-8-4 495 0,-8-4-112 15,-4 7 177-15,-12 6-409 32,-4 7-664-32,0 9-352 15,9 1-200-15,7 9-48 0,0-1-1200 16,23 4-1569-16,40-7 153 15,10 1-1209-15,-2 0-2633 0</inkml:trace>
  <inkml:trace contextRef="#ctx0" brushRef="#br0" timeOffset="-83310.54">24060 17081 696 0,'0'0'9490'15,"0"0"-4585"1,0 0-1769-16,0 0-631 0,0 0-1633 16,-43-29-392-16,19 39-152 15,4 12-328-15,8 13-24 0,12 10-344 31,0 2-504-31,17 4-720 16,2-7-785-16,1 1-255 16,-4-13 335-16,-8-3 601 0,-4-11 1016 0,-4-8 680 15,-4-7 1904-15,-16-3 865 0,-4 0-457 16,-8-6-904 0,4-7-783-16,0-3-353 31,9 0-272-31,19-12-969 15,7-1-3175-15,14 0-3602 0</inkml:trace>
  <inkml:trace contextRef="#ctx0" brushRef="#br0" timeOffset="-83163.35">24320 16993 8705 0,'0'0'9906'0,"0"0"-7777"16,0 0-1153-16,0 0-856 0,0 0 376 15,-16 117 72 1,12-57-344-16,0 7-224 0,4-13-120 15,0 6-632-15,-4-3-1152 32,-5-11-3913-32,2-19-4266 0</inkml:trace>
  <inkml:trace contextRef="#ctx0" brushRef="#br0" timeOffset="-82878.31">24248 17215 11562 0,'0'0'5137'0,"0"0"-3953"16,80-13-512-16,-33 13-279 0,1 0-249 16,4 6-144-16,-4 1-112 0,-8-5-1473 31,-4-2-1335-31,-8 0-937 16,-5 0 1792-1,-10 0 2065-15,-10-2 1857 16,1-2 1167-16,-4 4-127 0,0 0-889 15,0 4-1063-15,0 11-777 16,0 11 120-16,0 5-96 0,0 1 16 16,0 3-208-1,0-3-376-15,-11-3-1761 16,2-10-2080-16,1-13-3976 0</inkml:trace>
  <inkml:trace contextRef="#ctx0" brushRef="#br0" timeOffset="-82746.82">24790 16967 4640 0,'0'0'13235'15,"0"0"-10746"-15,0 0-881 0,0 0-1264 16,0 0-344-16,0 0-1080 16,0 0-952-16,-32 114-3946 0</inkml:trace>
  <inkml:trace contextRef="#ctx0" brushRef="#br0" timeOffset="-82076.43">24766 17338 12978 0,'0'0'2993'0,"0"0"-1217"16,60-91-303-16,-29 46-673 0,-3 7-104 15,4 3-400-15,-8 10-192 16,-3 12-104-16,-2 13-192 0,-11 0-224 31,0 26 152-31,0 11 88 16,-8 1 96-16,0 4 64 15,0-4-88-15,-8-6-104 16,0-5-24-16,-4-7-32 0,8-10 72 16,4-7 168-16,0-3 24 15,4-6 288 1,16-21-288-16,8-6-24 15,4-6-96-15,0-5 112 16,-4 5-88-16,-5 5 40 0,-6 15 56 16,-14 8 216-16,1 11-216 0,-4 14-120 15,0 14 120-15,0 7 56 16,0 0-56-16,8-3-72 16,5-7-1113-1,6-8-1063-15,1-9-497 0,12-8-127 16,-4 0 47-16,0-22 1001 0,0-10 1824 31,-4-9 1472-31,-5-6 272 16,-6-5 569-16,-5 8-113 0,-5 13 417 31,-3 9-497-31,0 15-735 16,0 7-1089-16,0 13-296 0,-7 18-8 15,3 15-40-15,4 1-72 16,0 10-384-16,4-3-329 0,11 0-407 0,5 0-144 15,-4 3 136 1,-4-3 351-16,-8 2 601 16,-4-1 224-16,-7 2 8 0,-18-9-8 15,-6-3 72-15,-1-11 432 16,0-9 1017-16,0-12 167 16,4-13-144-16,4 0-400 0,0-25-455 15,12-10-201 1,5-12-416-16,7-30-576 15,3 11-3969-15,9 6-6746 0</inkml:trace>
  <inkml:trace contextRef="#ctx0" brushRef="#br0" timeOffset="-81622.45">25432 15577 6345 0,'0'0'5161'0,"0"0"-4529"0,0 0-440 16,-25 88-192-16,14-37-128 16,2-11-2008-1,5-7-5418-15</inkml:trace>
  <inkml:trace contextRef="#ctx0" brushRef="#br0" timeOffset="-81475.13">25626 15633 12290 0,'0'0'3961'0,"0"0"-3601"16,0 0-360-16,0 0-288 0,-47 98-1320 15,27-63-2593-15</inkml:trace>
  <inkml:trace contextRef="#ctx0" brushRef="#br0" timeOffset="-79871.5">21360 16656 10898 0,'0'0'3817'0,"0"0"-1529"16,0 0-159-16,0 0-793 15,0 0-568-15,0 0-416 0,0-7-352 16,0 7 0-16,-9 10-176 16,5 6 168-16,-7 0-40 0,7-1-728 31,-5-4-320-31,9-5-529 0,0-3-967 0,0-3-329 16,17-9 1001-16,3-15-2193 15,7-7 976-15,-3-1 3137 0,0-2 448 16,0-1 3625-16,-12 9-1272 0,4 7-57 31,-12 7-239-31,0 8-409 16,0 4-1103-1,-4 0-993-15,0 16-353 16,0 3 337-16,0 7-728 0,0 11-1136 16,4-5-1217-16,-1-6-4952 15</inkml:trace>
  <inkml:trace contextRef="#ctx0" brushRef="#br0" timeOffset="-74514.83">22264 17319 8873 0,'0'0'2297'16,"0"0"-1377"-16,0-13-224 15,0 11 168-15,0 2 33 0,0 0-137 16,0 0-272-16,0 0-152 16,0 0 96-16,-8 0 72 15,-4 0-8-15,-8 0-200 0,-4 0-128 16,-4 0 136-1,0 0-56-15,-4 0 97 0,1 2-65 16,6 4-24-16,-3 1-32 0,9 5-40 16,-5 8-120-16,4 2-56 15,1 10-16-15,6 3-32 0,1 4-8 32,9-6 48-32,-1 6 64 15,4-7-64-15,0-7 0 0,0 1 104 0,0-11-56 16,0-2 48-16,4-3-96 15,-4-3-200 1,0-5-240-16,0 1-280 16,0 0-777-16,0-3-975 0,0 0-1881 15,0-8-4425-15</inkml:trace>
  <inkml:trace contextRef="#ctx0" brushRef="#br0" timeOffset="-74307.85">21690 17605 1720 0,'0'0'10530'0,"0"0"-7897"15,0 0-921-15,0 0-592 0,0 0-728 16,0 0-384-16,0 0 40 0,0 0 120 31,12 51-40-31,0-28 48 16,-1 2-136-16,6-3-40 15,-6-3-1208-15,10-3-616 0,11-10-585 16,-1-6-655 0,-3 0-3466-16</inkml:trace>
  <inkml:trace contextRef="#ctx0" brushRef="#br0" timeOffset="-74107.37">22148 17608 6305 0,'0'0'6705'0,"0"0"-4056"0,0 0-1449 32,0 0-104-32,-95-3-239 15,70 19-145-15,-3 3-264 0,1 3-200 16,0 7-184-16,2 3-64 0,-6 9-904 16,3-6-1417-16,3-7-4064 15</inkml:trace>
  <inkml:trace contextRef="#ctx0" brushRef="#br0" timeOffset="-72409.45">20451 18161 9914 0,'0'0'4281'32,"0"0"-3025"-32,0 0 0 0,0 0-128 15,0 0-248-15,-4-10-311 0,0 17-441 16,-4 8-80-16,-8 7 80 0,-8 14 88 16,-4 1-72-1,-4 8 24-15,-4 3-16 16,1-1-8-16,-5 1-64 0,3-3 16 15,2-1-96-15,7-9-256 16,5-3-544-16,2-11-657 0,10-7-1111 16,7-12-1513-16,4-2-2640 0</inkml:trace>
  <inkml:trace contextRef="#ctx0" brushRef="#br0" timeOffset="-72124.29">20077 18224 672 0,'0'0'7777'0,"0"0"-5088"31,0 0-1401-31,0 0 601 0,0 0-49 16,0 0-568-16,0 0-720 16,0 0-448-16,15 3 184 0,-2 29 433 0,2 10-57 15,5 2-80 1,1 3-128-1,2 1-88-15,1-4-104 0,4-2-128 16,-4-7-40-16,0-4-8 0,-1-4-88 16,-3-6-96-16,-3-5-616 0,-6-6-872 15,-3-10-1361-15,-4 0-2320 16,-4-17-1641-16</inkml:trace>
  <inkml:trace contextRef="#ctx0" brushRef="#br0" timeOffset="-71485.02">20905 18183 3328 0,'0'0'5865'15,"0"0"-3432"1,0 0-1073 0,0 0-247-16,0 0-217 0,0 0 344 15,-99 19-344 1,67 6-128-16,-5 4-248 0,6 9-103 16,-1-1 47-16,4 5-272 15,9 4-56-15,6-6-88 31,13 2-48-31,0-12-32 0,24 3 16 16,8-11 16-16,7-9-368 16,6-4-305-16,2-9-223 0,-6 0-48 0,-9-3 144 0,-13-13 736 31,-10-3 64-31,-9 0 184 16,0-6 536-16,-13 3-232 15,-2 2-56-15,-2 2-72 0,2 8-16 16,2 3-96-16,5 5-248 0,8 2-24 31,0 0-408-31,8 0-704 0,16 9 832 16,8-3 136-1,4 5 64 1,4-9-72-16,-8-2-56 0,0 0 232 16,-13 0 104-16,-6 0 296 15,-9 0 472-15,-4 0 256 16,0 0-295-16,0 4-129 0,-4 1-384 0,-5 9-176 31,-2 1-48-31,-5 10-24 0,0 4-64 31,4 0 56-31,-4 2-64 16,8-2-240-16,0-4-480 16,0-3-897-16,8-5-959 0,0-11-1417 0,8-6-2120 0</inkml:trace>
  <inkml:trace contextRef="#ctx0" brushRef="#br0" timeOffset="-70983.83">21351 18126 936 0,'0'0'11114'0,"0"0"-8017"15,0 0-857-15,0 0-415 16,0 0-841-16,0-32-792 15,0 39-192-15,-4 11-344 0,0 17 264 16,-3 6 80 0,-1 7 80-16,-1 0 24 0,2 3-88 15,-5-7 80-15,3-3 8 16,2-6-88-16,-1-10 72 16,4-6-16-16,0-2-56 0,-1-11-16 31,5-6-88-31,0 0-280 15,5-3-160-15,11-13 464 16,12-10-40-16,0-2-64 0,7-1-128 16,-3 4 144-16,0 9-169 15,-8 7 257-15,0 9 8 0,-8 0 40 16,-4 3-72-16,-4 12-120 31,-8 4 208-31,0 4 96 0,0 2 80 16,-13 4 32-16,-6-7-24 0,-5 3 57 15,-8-5 55-15,-7-5 80 16,-6-2-40-16,2-7-120 16,3 1-64-1,8-7-152-15,8 0-32 0,15-3-288 16,9-13-680-16,25-6-2977 0,15 0-728 16,32-10-953-16,-9 7 1035 15</inkml:trace>
  <inkml:trace contextRef="#ctx0" brushRef="#br0" timeOffset="-70435.76">21639 18424 520 0,'0'0'5657'0,"0"0"-2513"0,0 0-903 16,0 0-417-16,0 0 121 0,0 0-625 15,0 0-432 1,0 0-296-16,11-16-464 16,-27 29-32-16,-3 6-24 0,2 7-72 31,-2 2-16-31,6 1 8 0,9-1 0 15,4-6-136-15,13-3-720 16,10-6-576-16,5-6 296 16,0-7 384-16,0 0 191 0,4-10 105 15,-12-12 232 1,-1-7 232-16,-6-3 424 16,-1-6 529-16,-5 4-129 0,-2-1-320 0,-1 6-40 15,4 10-224-15,3 6-240 16,2 10-352-16,6 3-144 15,1 0-32 1,1 13 144-16,-6-1 184 31,-7 4 24-31,-8 3-33 0,0 0 209 16,-19 3 561-16,-2-2 287 16,-3 2-32-16,1-3-160 0,3 0-168 15,8 0-400-15,7-6-88 0,5-1-8 16,5-2-480-1,18-4-336-15,5-6-24 0,8 0-96 16,1 0-505-16,-5-6-23 16,-5-10 584-16,-7-6 888 15,-16-4 1336-15,-4-2 672 0,0-1 153 32,-12 4-681-17,-8 2-512-15,-4 8-287 16,-3 2-361-16,3 7-288 0,3 6-32 15,6 0-1393-15,15 15-2351 0,0 2-1706 16,4-2-2591-16</inkml:trace>
  <inkml:trace contextRef="#ctx0" brushRef="#br0" timeOffset="-69749.64">22391 18298 2880 0,'0'0'8442'0,"0"0"-6082"16,0 0-559-1,0 0 247-15,0 0-567 0,0 0-649 31,-24-36-432-31,1 49-280 16,-5 6 0-16,4 4-112 16,7 2-16-16,6 3-32 0,7 4-16 15,4-3-88-15,0-1 24 16,15 0-168-16,2-2 184 0,2-1 56 0,-2-5 0 0,7-1 32 31,-9-7 16-31,2 4-8 16,-10 0 8-16,-3-4-72 15,-4-1-24-15,-4-1-128 0,-20-5 224 16,-4 2 488-16,-4-7-160 0,-3 0-328 31,3 0-472-31,8-17-657 0,20-20-1967 16,4 2-4810-16,9-4 529 16</inkml:trace>
  <inkml:trace contextRef="#ctx0" brushRef="#br0" timeOffset="-69564.75">22818 18129 12522 0,'0'0'5353'0,"0"0"-4392"16,0 0-849-16,0 0 56 16,-52 114 304-16,36-56-232 0,-4 5-104 15,12 0-136-15,4-3-528 16,4 1-1601-16,4-20-3208 15,4-11-6121-15</inkml:trace>
  <inkml:trace contextRef="#ctx0" brushRef="#br0" timeOffset="-69417.62">22646 18326 10850 0,'0'0'4729'0,"0"0"-3737"15,0 0-520-15,108-13-448 16,-56 13-24-16,16 4-912 0,-12 5-1817 16,-17-9-2744-16</inkml:trace>
  <inkml:trace contextRef="#ctx0" brushRef="#br0" timeOffset="-68646.98">21495 18138 1192 0,'0'0'4625'16,"0"0"-2561"-16,0 0-463 0,0 0-161 16,0 0 56-1,0 0-248-15,0 0-431 16,-4-37 15-16,12 30 112 0,-1 4-432 15,6-4-264-15,2 4-48 0,2-3 88 16,2 3-120-16,1 3-160 16,5 0-8 15,-6 0 48-31,1 0-48 16,-3 9-104-16,-6 4 32 0,-3 5-96 15,-4 1 8-15,-4 8-64 16,-4-2 224-16,-19 6 168 31,-10-2 40-31,-3-4 32 0,-3 5-240 16,-14-5-872-16,10-6-1248 15,7-6-2945-15</inkml:trace>
  <inkml:trace contextRef="#ctx0" brushRef="#br0" timeOffset="-67127.63">23240 18701 14107 0,'0'0'4905'0,"0"0"-4025"0,0 0-160 16,0 0 8-16,0 0-192 0,0 0-320 0,4 0-216 31,0 0-720-31,8 0-1464 16,-4 0-2849-16,0 0-5402 0</inkml:trace>
  <inkml:trace contextRef="#ctx0" brushRef="#br0" timeOffset="-56520.1">19790 16189 4793 0,'0'0'5785'16,"0"0"-3985"-16,0 0-312 16,0 0-23-16,0 0 23 0,0 0-592 31,-5-35-200-31,5 35-183 16,0 0-161-16,0 0-88 0,0 0 8 15,0 0 24-15,0 0 8 16,0 0-56-16,0 0-8 0,0 0-32 15,0 0-96 1,0 0-40-16,0 0-72 16,0 0-8-16,0 7-128 15,0 5 128-15,0 4 8 0,5 6 8 16,-1 0 48-16,4 1-56 0,-1 0 8 16,1-4 0-1,-3-5 40-15,3 0-48 16,-1-5-16-16,1-6-112 15,-3-3 128-15,6 0 64 0,10 0 32 16,2-15-8-16,9-10-16 16,-1-11-64-16,10-5 48 0,-1-10-48 15,3-7 8-15,1-2 64 32,-4 4-80-32,-8 8 8 15,-4 12-8-15,-12 17 8 16,-4 7 32-16,-8 5-40 0,-4 7 0 15,0 0-16-15,0 0-240 0,0 0-744 16,-4 10-216-16,-4 6 551 16,-8 3-743-1,-9 4-944-15,6-4-1585 16,-1-7-3089-16</inkml:trace>
  <inkml:trace contextRef="#ctx0" brushRef="#br0" timeOffset="-54545.41">24101 15773 11682 0,'0'0'4033'16,"0"0"-2801"-1,0 0 40-15,0 0-415 16,0 0-25-16,0 0-160 0,0 0-456 16,0-17-216-16,0 40-128 15,0 13 128-15,4 5 8 32,-4 7 0-32,8-1 8 15,-5-2 40-15,1-11-56 0,4-5 0 16,-3-7 0-16,-1-12-80 15,7-8 64-15,6-2 16 0,6-12 64 16,9-20 64-16,20-21-56 16,19-31 120-16,21-20 56 0,12-6-112 31,-16 14-32-31,-17 29-96 0,-31 29 40 16,-12 20-40-16,-8-2-8 0,-4 7 16 15,-4 4-16-15,-12 9-40 16,0 0-400-16,-4 9-1200 15,-12 17 1000-15,-8 9-249 16,-12 19-1759-16,4-10-2177 31,4-6-4761-31</inkml:trace>
  <inkml:trace contextRef="#ctx0" brushRef="#br0" timeOffset="-41869.34">25304 16230 7561 0,'4'-9'3113'0,"-4"3"-1657"0,4 2-480 31,0-2 273-31,0 3-313 16,0 3-160-16,-4 0-368 15,0 0-272-15,0 0-136 0,3 0-56 0,-3 3-144 0,0 7 80 16,0 8-32-16,0 1 120 15,0 8 32-15,-7-6 48 0,-1 2 8 32,4-4 8-32,4-7-16 15,-4-3 8-15,4-5-48 0,0-4-8 16,4 0 432-16,12 0 536 0,15-13-256 16,14-6-440-1,2-6-167 1,13-6-1-16,0-8-40 0,-1 4 32 0,-10 3-88 15,-14 4 104-15,-10 9-24 16,-14 9-16-16,-7 6-72 0,-4 4-160 31,0 0-1041-31,-12 4-1071 16,-19 22-361-16,-1-5-2728 0,0 2-2264 0</inkml:trace>
  <inkml:trace contextRef="#ctx0" brushRef="#br0" timeOffset="-37789.17">20307 18917 224 0,'0'0'8657'15,"0"0"-6664"1,0 0-1193-16,0 0-240 15,0 0-48-15,0 0-112 0,0 0-264 0,5 0-136 16,-1 0-40-16,0 0 40 0,0 0 64 16,-1 0-64-16,5 0 80 15,-4 0-16-15,5 0 64 32,-2 0 112-32,5 0 169 0,1 0 15 15,6 0-88-15,5-4-16 16,4 1-112-16,0-1-96 15,4 1-96-15,0 1 56 0,-4 2-64 16,3-3 40-16,-3 3-48 31,0-4 0-31,-4 4 0 0,-4-3-16 16,4 3 8-16,-4 0 8 16,-1-4 0-16,6 4 16 0,3-2-16 0,0 2 16 15,3-4-8 1,1 1-8-1,-4 3 0-15,4-3-88 0,-4 3-64 16,-4 0-88-16,-1 0 32 0,1 0 136 16,-3-2-8-16,3 2 72 15,-1-4 8 1,1 4 8-16,4-3 8 16,4 3 32-16,-4-4-48 31,0 4-8-31,-4 0 8 0,-5 0 0 15,-2 0 0-15,-2 0 0 16,2 0 0-16,2 0 8 0,1 0-8 0,0 0 8 16,5 0-8-16,-2 0 0 0,5 0 8 31,-4 0-8-31,8 0 0 0,-4 0 0 16,3 0 8-16,1 0-8 15,-4 0 16-15,0 0-16 0,0 0 0 16,-5 0 0-16,1 0-8 15,-3 0 0 1,-1 0 8-16,-1 0 0 16,2 0-8-16,-1 0 0 0,3 0 8 15,1 0-8-15,0 0-112 0,4 0 8 16,-5 0 48-16,1 0 56 0,-3 0-96 47,3 0 56-47,-9 0 40 15,2 0-40-15,-2 0-24 0,-2 0 72 16,2 0 0-16,-2 0 0 16,2 0 0-16,5 0 8 0,0 0 40 15,4 0-24-15,4 0 32 0,4 0 48 16,-4 0-96 0,0 0 72-16,0 0-24 0,-9 0-48 15,-3 0-8-15,-4 0 0 47,-3 0 0-47,2 0 16 16,-3-3-16-16,1 3 112 0,2-3-56 15,1 3 0 1,4-4-8-16,-1 1-40 16,2 3 8-16,2-2 0 0,-2 2 80 0,-1-3 40 15,-1 3-16-15,-3 0-112 16,-3 0 40-16,-5 0-48 15,-4 0 0-15,0 0-72 0,0 0-416 16,0 0-464-16,0-4-121 16,-13 1-311-16,5-3-1289 0,1-1-5200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05T12:51:4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10817 5991 6833 0,'-8'6'5265'15,"4"-6"-3905"-15,4 0-439 0,0 0-121 16,0 3 24-16,0-3-64 16,0 4-232-16,0-4-232 31,0 0-168-31,0 3-56 0,0-3-24 0,0 0 80 0,0 0 40 16,4 3 56-16,0-3 8 15,4 3 113-15,0 0 23 0,4 3-112 16,4-2-56-16,0-1-96 15,4 0 16-15,3 0-40 0,1-3-80 32,0 0-376-17,-3 0-256-15,-2 0-673 16,-3 0-559-16,-8 0-657 0,-8-6-623 16,0-1-4090-16,-12 1 4962 15</inkml:trace>
  <inkml:trace contextRef="#ctx0" brushRef="#br0" timeOffset="269.16">10801 6134 6929 0,'0'0'2344'16,"0"0"-1207"-16,0 0-193 0,0 0 40 0,0 0-120 0,0 0 9 15,0 0 103-15,8 19-96 16,0-13-144-16,4 1-64 0,0-4-120 31,4-3-56-31,0 3-15 16,4-3-257-16,-1 0-64 0,1 0-160 16,1-13-384-1,-6 1-1609-15,-7-1-3160 16</inkml:trace>
  <inkml:trace contextRef="#ctx0" brushRef="#br0" timeOffset="8064.21">15463 5880 8601 0,'0'0'2289'0,"0"0"-1489"31,0 0-448-16,0 0-40-15,0 0 296 16,0 4 8-16,3-4-103 0,1 0-89 16,0 0-40-16,-4 0-168 0,0 0 88 15,5 0 56-15,-5 2 104 16,4-2 72 0,0 0 0-16,0 0 0 0,3 0-112 15,10 3-80-15,-6 0 25 16,9 1-113-16,-4-4-48 0,4 2-104 15,0-2-48-15,-4 0 16 16,4 0-8-16,-1 0-16 16,2 0 32-1,-1-2-32 1,-1-5 24-16,2 2 0 16,-5-6-64-16,3 5 56 0,-6 0-64 15,-2-1-344-15,-3 4-264 31,0-3-553-31,-8 6-783 0,0 0-713 16,-4 0-2888-16,-12 0-64 0</inkml:trace>
  <inkml:trace contextRef="#ctx0" brushRef="#br0" timeOffset="8448.43">15466 6004 7729 0,'0'0'2473'0,"0"0"-1265"15,0 0-408-15,0 0 16 16,0 0-32-16,-3 0-119 31,6 0-209-31,10 3-104 0,-1-3 408 16,4 3 88-16,3 0-168 15,1-3-192-15,0 3-160 16,4-3-40-16,0 0-31 0,0 0-49 16,0 0-48-16,-4 0-64 15,0 0-48-15,-9-3 40 16,-3-3-32-16,1 3-48 0,-1-4-8 15,-5 1-176-15,1-4-609 16,-4-8-807-16,0 2-2217 16,0 0-4032-16</inkml:trace>
  <inkml:trace contextRef="#ctx0" brushRef="#br0" timeOffset="13717.77">20483 4184 9658 0,'0'0'2936'16,"0"0"-1824"-16,0 0-415 15,-48-6-201-15,24 10 56 16,4 15-24 0,-4 9-88-16,1 10 8 0,3 6 56 15,8 13-104-15,3 4 8 16,9-1-232-16,0 4 120 0,13-7-23 15,6-3-193-15,13 3 80 0,5-12-160 32,-2-4-737-32,16-6-1607 0,-6-16-1817 31,-9-10-4369-31</inkml:trace>
  <inkml:trace contextRef="#ctx0" brushRef="#br0" timeOffset="14349.41">20853 4251 11666 0,'0'0'3193'0,"0"0"-1505"0,0 0-200 16,0 0-623-16,0 0-569 15,0 0-296-15,0 0-392 0,4 19 392 16,5 13 0-16,-1 6 0 16,3 0 0-16,6-3 48 0,-2-6-48 15,5-7-185 17,-4-9-247-32,4-6 40 15,0-7 192-15,-1 0 112 0,2-20 88 16,-1-6 8-16,-5-5 88 15,-3-1 0-15,-7-1-24 32,3 5 232-32,-8 9 104 0,3 8 233 15,-3 4-89-15,0 7-256 0,0 0-296 0,4 2-328 32,0 17 120-32,0 11 208 0,5 3-8 15,2 13 8-15,1 4 8 16,4 4-8-16,0 3 96 0,4 7-96 15,0 0 0-15,-8 1-272 16,-5 3-337 0,-2-5-231-16,-5-2 16 15,0-7 352-15,-12-10 264 0,0-9-112 16,-8-10 160-16,0-12 160 16,0-6 680-16,-4-7 352 15,0 0 129 1,-4-22-17-16,0-10-376 0,5-13-288 15,3-9-216-15,16-19-264 0,4 6-40 16,11 1-64-16,17 5-480 31,17 17-544-31,19-7-833 0,-10 17-1207 16,-1 11-2690-16</inkml:trace>
  <inkml:trace contextRef="#ctx0" brushRef="#br0" timeOffset="14602.79">21506 4484 10362 0,'0'0'4145'0,"0"0"-3873"0,0 0-176 16,0 0-96 0,0 0 408-16,-15 94 48 15,15-59-136-15,0 0-40 16,0-4-272-1,8 1 176-15,8-3-88 0,0-10-40 16,0-3-56-16,3-7-536 16,2-9-832-1,7-6-609-15,-4-16-2656 16,-9-3-3512-16</inkml:trace>
  <inkml:trace contextRef="#ctx0" brushRef="#br0" timeOffset="14950.01">21583 4182 10506 0,'0'0'2016'15,"0"0"-495"-15,0 0-497 16,0 0-760-16,0 0-264 0,0 0-112 15,-28 34 48 1,28-8 64-16,0-4 0 16,0 0 0-16,4-3-232 15,3-3 80-15,6-9-120 0,-2-7 40 0,1 0 232 32,-3-7 24-32,-9-12 80 15,0-4 432-15,0-5 296 0,-13 0 152 16,-2-1-248-16,-2 10-56 15,6 3-184-15,3 13-311 0,3 3-185 16,1 10-1081-16,4 31-415 16,0-3-1281-16,9 1-5976 0</inkml:trace>
  <inkml:trace contextRef="#ctx0" brushRef="#br0" timeOffset="15234.39">22088 4603 4456 0,'0'0'9082'16,"0"0"-7761"-16,0 0-1233 0,0 0-32 15,0 0 120-15,0 0 32 32,8 81-104-32,-16-51-96 0,-16 5-8 15,1-3-2145-15,-1-6-2448 0</inkml:trace>
  <inkml:trace contextRef="#ctx0" brushRef="#br0" timeOffset="15819.57">22646 4146 13378 0,'0'0'3961'0,"0"0"-2673"16,0 0-1167-1,0 0-121-15,0 0-233 16,0 0 233-16,0 83 0 0,0-45 128 0,9 0-56 16,6-3-47-16,9-7-25 15,0-5-273-15,4-7-95 0,4-13-32 32,4-3 312-32,-4-14 88 31,0-14 104-31,-4-6 16 0,-4-8 232 15,-9 1 120-15,-3 3 209 16,-7 7 303-16,-2 5-80 0,1 16-40 0,-4 4-320 16,4 6-544-16,-4 2-96 15,8 22-376 1,0 6 376-16,4 16 96 0,0 4 0 16,8 7 0-16,4 17 0 15,-5 14-88-15,-2 17-112 0,-13 10-280 16,-4-4-176-16,-21-17-352 31,-7-20-241-15,-4-23 497-16,9-16 176 15,-8-14 152-15,-1-2 424 0,-5 1 368 16,-6-8 400 0,3-12 136-16,12 0 129 15,0-15 183-15,8-17-296 0,16-28-512 16,4-26-264-16,43-25-144 15,9 8-8-15,4 26-264 0,-12 31-632 16,-12 24-584-16,16 7-1505 16,-5 2-1680-16,-6 3-6377 0</inkml:trace>
  <inkml:trace contextRef="#ctx0" brushRef="#br0" timeOffset="16088.93">23447 4540 3136 0,'0'0'12131'0,"0"0"-9347"0,0 0-1023 16,0 0-1017 0,0 0-744-16,0 0-112 15,-19 28 112-15,6 1 16 0,5 6-8 0,8 3 0 16,0 3-8-16,0-5-240 31,12-5-472-31,12-8-24 16,0-8-601-16,16-15-335 0,-9 0-609 15,-3-6-2424-15</inkml:trace>
  <inkml:trace contextRef="#ctx0" brushRef="#br0" timeOffset="16420.53">23491 4349 10138 0,'0'0'2976'16,"0"0"-1983"-16,0 0-641 0,0 0-224 15,0 0-40-15,0 0 304 16,0 26-104-16,0-13-216 0,8-7-56 15,0 1 64-15,8-5 176 16,-4-2 40 0,4 0-64-16,3 0-48 0,-6-7-56 15,-2-7 88-15,-7-2 152 0,0-1 328 16,-4 2 48-16,-4 2-7 16,-15 9-297-16,-5 1-344 0,-8 3-96 15,-12 14-824-15,8 0-2897 31,8 0-2737-31</inkml:trace>
  <inkml:trace contextRef="#ctx0" brushRef="#br0" timeOffset="16968.24">22614 3860 1664 0,'0'0'9762'0,"0"0"-7666"16,0 0-1383-16,0 0-513 16,0 0-200-16,0 0-16 15,0 0 16 1,0 0 216-16,0 32-32 15,0-29-24-15,0 0-88 0,0-3 424 0,4 0 464 16,1 0 312-16,3-6 161 16,7-7-233-16,1-12-784 0,5-3-248 31,2-7-64-31,1 3 88 16,-8 0-48-16,0 3 144 0,-5 10 72 15,-2 10-88 1,-9 3-48-16,4 6-224 0,-4 0-8 15,8 6-256-15,-1 16 16 16,6 7 232-16,2 9 16 0,6 4-576 31,14 11-840-31,-3-12-2689 16,-4-8-4841-16</inkml:trace>
  <inkml:trace contextRef="#ctx0" brushRef="#br0" timeOffset="17453.86">23877 3584 10082 0,'0'0'3072'0,"0"0"-1063"15,0 0-513-15,0 0-536 16,0 0-528-16,0 0-432 16,0 0-8-16,0 0 8 0,24 70 400 15,12-12 97-15,24 24-17 16,20 22 64-16,8 5-80 16,-9-7-96-16,-19-8-232 0,-25-11-56 15,-11 6-16 16,-16-7-64-31,-8-3-16 0,-15-2-216 16,-13-11-248-16,-4-14-200 16,-4-8-809-16,-31 10-951 15,11-6-1897-15,0-11-6321 0</inkml:trace>
  <inkml:trace contextRef="#ctx0" brushRef="#br0" timeOffset="17939.43">24335 3416 8905 0,'0'0'6250'16,"0"0"-4514"-16,0 0-8 0,0 0-319 16,0 0-569-16,81-57-256 31,-42 57-112-31,6 0-216 0,2 10-176 0,-4 15-72 15,-2 0-8-15,-13 10-104 0,-17 3 24 16,-7-3-112-16,-4 1-72 0,-11-5 120 31,-6-6 144-31,6-6 120 16,3-3 16-16,8-6-136 0,0-4 56 16,39-3 16-16,42-3 144 15,26 0-216 1,20-6-8-16,-19-4-640 15,-29 1-736-15,-27 2-809 16,-24 4-2536 0,-16 0-7473-16</inkml:trace>
  <inkml:trace contextRef="#ctx0" brushRef="#br0" timeOffset="24642.67">17029 5328 6977 0,'0'0'1768'15,"0"0"-1176"-15,0 0-335 16,0-11 239-16,0 8 88 0,0 3 144 15,0 0-40-15,0 0-240 16,0 0-224-16,0 0-128 16,0 0-96-16,0 0-200 0,0 0 200 15,0 0 72-15,0 0 112 32,0 0-80-32,-4 0-24 15,4 0-80-15,0 0 0 0,0 0-8 16,-4 0-64-16,0 0 72 15,-9 0 152-15,6 0-8 16,-10 0-128 0,6 0 88-16,-6 0-96 15,6 0 48-15,-1 0-48 0,0 0 0 16,0 0-8-16,0 3 8 0,0 4 0 16,0-3-8-1,-4 4 0 1,4-1 0-16,0 3 0 0,0-2 0 15,1 3 0-15,-2-2 0 16,5 1 0-16,-3 0 0 0,2-1 0 0,1 4 0 16,1-4 0-16,-6 4 0 15,9-1 0-15,-3-2 48 0,-1 2-48 16,0 5 56-16,3-4-56 31,1-1 0-31,1 1 0 0,-1 3-16 16,4-5 16-16,0 3 8 15,0-1 8-15,0-1 40 16,0 1 0-16,0 0-48 16,0 3 40-1,0-1-40-15,0-2 0 16,0 3 8-16,-4 1-8 16,0-3 64-16,4 3-64 0,-4-4 0 15,4-4 97-15,0 3-97 0,0-2-8 16,0-3-97-16,0 2 41 0,8-3 56 15,0 1 201 1,-1-1-89 0,2 1 104-16,-1-1-88 0,-4 0-72 15,3 1-40-15,2-4 40 16,-1 3-8 0,-1-3-48-16,6 3-112 0,2-2 112 15,2-1 32-15,2-3 88 31,1 0-112-31,1 0 144 0,-2 0-8 32,1 0-64-32,-8 0-80 15,0 0 72-15,0 0-72 0,-4 0 40 0,-1 0-40 16,-2 0-48-16,3 0-56 0,0 0 8 16,3-3 80-16,-2-4-72 15,6 1 72-15,-2-3 16 0,2-1 0 16,2 1 8-16,-6-4-8 15,1 0 8-15,-4 4 64 16,-4-1-72-16,0-2 48 0,-4-1-48 16,0-3 48-1,0 4 16-15,4-1-16 0,0-4 16 16,0 2-8-16,1-1-56 16,-5 0 8-16,7 0 72 15,-3 0-80-15,-4 1 8 0,4-2 8 0,-4 4 64 47,0 1 96-47,0 3-120 0,0-2 40 16,0 6-40-16,0-5 32 15,4-2-32-15,0 1-48 16,0-3 8-16,0 0 56 0,0-2-72 31,0 4 8-31,0-1 56 0,-4 0-48 0,0 4 56 16,0-1 64-16,0 1-136 0,0-1-80 15,-12 4-32-15,4-5 112 16,-4 3 160-16,1-5-152 0,-2 4 112 16,1-5-16-16,-4 6-48 31,1-3-56-15,-6 5-400-16,-7 3-384 0,-7 3-737 15,-1 0-1215-15,8 0-6202 16</inkml:trace>
  <inkml:trace contextRef="#ctx0" brushRef="#br0" timeOffset="26582.24">24953 5420 4841 0,'0'0'9242'15,"0"0"-7466"1,0 0-272-16,0 0-192 16,0 0-479-16,0 0-401 0,4-35-432 15,1 47-88-15,-1 14-56 16,-1 5 144-16,9 7 8 16,1 6 40-16,6 1-32 15,1-6-16-15,12-5-328 16,0-8-96-16,3-10 15 0,1-14 33 15,0-2 232-15,1-9 104 16,-14-19 40-16,-3-10 112 31,-5-4-104-31,-10-8 392 16,-5-2-31-16,0 5-9 0,0 3 112 16,-8 6 88-16,4 9-72 15,-4 11 96-15,8 7-152 0,-4 8-136 16,4 3-296-16,0 3-208 15,0 19-48-15,0 14 256 16,4 8 8 0,8 10 64-16,4 9-64 15,8 4 40-15,4 0 16 0,4 3-64 16,0-4-112-16,-4 1-16 0,-5-4-88 16,-3 4-48-1,-12 0-64 1,-4 3 16-16,-4-4-48 0,0-2-64 15,-12-13 256-15,-4-7 96 0,0-9 16 0,0-10-56 16,4-8-40-16,1-12 152 16,-6-5 40-16,2 0 896 15,-9-25 160-15,-8-9-192 0,-12-26-112 32,-4-30-223-32,9-27-169 15,15-7-184-15,20 9-120 16,4 33-40-16,23 29-32 0,1 20-24 15,8 14-536-15,48 6-697 16,-13 7-1855-16,1 0-5346 16</inkml:trace>
  <inkml:trace contextRef="#ctx0" brushRef="#br0" timeOffset="27453.18">25009 5131 5577 0,'0'0'6049'0,"0"0"-4441"0,0 0-111 16,0 0-361-1,0 0-128-15,0 0-112 16,0 0-248-16,0 0-79 0,0 0-161 16,4 0-56-16,8 0-32 15,4 0-104-15,8 0-120 32,8 0 8-32,3-3-56 0,5-1-40 0,4-3 64 0,0 1-64 15,-8 0-8-15,-8-1-16 16,-8 5-240-16,-13-5 96 0,-3 4-40 15,-4 3-408-15,-7-2-609 32,-17 2 233-32,-4 0 152 0,-12 0-224 15,0 0-64 1,-8 0 167-16,1 0 1 16,-1 2 0-16,4 4 392 0,0 0 8 15,12-1 408-15,8-3 144 16,8 2 72-16,9-2 360 15,7-2 160-15,0 0 192 16,0 3 232-16,19-3 513 16,5 3-97-16,8-3-272 0,8 0-232 15,0 0-151-15,3 0-177 16,-3-6-112-16,1 4-152 31,-10-9-216-31,-3 5-40 0,-4 0-8 0,-8-1-64 16,-1 1 96-16,-6 3-104 15,-9-3-216 1,0 6-464-16,0-3-873 0,-9-1-2311 16,2 4-2818-16</inkml:trace>
  <inkml:trace contextRef="#ctx0" brushRef="#br0" timeOffset="28778.38">25922 5556 8689 0,'0'0'4617'0,"0"0"-2712"16,0 0-121 0,0 0-368-16,0 0-575 15,63-20-233-15,-27 15-256 0,11-5-232 16,2 4-32-16,-1 0-88 0,-9 2-656 16,-14 2-1537-16,-25 2-943 15,0 0-1905-15,-17 0-2753 0</inkml:trace>
  <inkml:trace contextRef="#ctx0" brushRef="#br0" timeOffset="28931.98">25961 5775 3272 0,'0'0'8010'0,"0"0"-5930"0,0 0-159 15,107-9-305-15,-55-1-496 31,1 1-480-31,6-2-367 16,17-8-273-16,-16 5-2017 0,-12-3-5801 0</inkml:trace>
  <inkml:trace contextRef="#ctx0" brushRef="#br0" timeOffset="30016.75">28452 4435 9233 0,'0'0'3193'0,"0"0"-1304"0,0 0-57 0,0 0-144 16,0 0-167-1,0 0-249-15,0 0-560 16,3-34-528-16,-55 34-32 0,-31 0-24 16,-36 6-56-16,-17 6-8 15,4 4-16 1,33 0-48-16,32-3 8 0,18-4-8 0,17 2 0 16,-3 3-8-16,11 2-40 15,0 6-64 1,20 3-56-16,4 2-128 0,28 1 144 0,35 4-160 15,37-3 72-15,27-4 72 16,9-3 16-16,-29-10-40 16,-34-1 184-16,-38-5 0 0,-11-3 8 47,-8 2-8-47,-4 0-56 0,-4-3-72 15,-8 5 0-15,-4-1-288 16,-20 7 424-16,-15 6 120 0,-25 10 208 0,-28 13-104 15,4-5-64 1,8 1 32 0,9 0 64-16,23 0-88 15,-3 0-16-15,6 6-144 16,9 0-8-16,20-4-8 16,8-6-88-16,8-2 96 0,17-7 200 15,18-3-8-15,33-2 168 16,35-7 8-16,37-13 64 15,19 0 24-15,1-13-80 0,-17-10 25 16,-27 4-81-16,-17-3-152 16,-27 6-48-16,-24 4-72 15,-12-1-40-15,-4 4-8 0,-4-4-288 32,-8 0-320-32,-20 0-353 15,0 7-1447-15,-20-3-4954 16</inkml:trace>
  <inkml:trace contextRef="#ctx0" brushRef="#br0" timeOffset="33841.37">28093 5822 496 0,'0'0'10858'31,"0"0"-6649"-31,0 0-2225 16,4-34-151-16,-4 31-345 0,0 3-440 15,0 0-488-15,0 0-544 0,0 6-16 16,0 13-240-16,-4 13 120 16,0 6 120-16,4 10 8 0,0-4 32 0,0 0-40 15,16-6-176 1,0-6-88-1,4-9-104-15,4-8-256 0,-5-8-448 16,2-7-529-16,-2-28-951 0,-3-8-1577 31,-4-2-2576-31</inkml:trace>
  <inkml:trace contextRef="#ctx0" brushRef="#br0" timeOffset="34010.92">28284 5575 9394 0,'0'0'4512'16,"0"0"-2583"0,0 0-209-16,0 0-159 0,0 0-113 15,0 0-488-15,0 0-448 16,0 0-480-16,0-3-32 16,-8 9-1488-16,0 4-2889 0,-3 2-472 0</inkml:trace>
  <inkml:trace contextRef="#ctx0" brushRef="#br0" timeOffset="34242.62">28444 5829 3488 0,'0'0'11603'0,"0"0"-9835"0,0 0-392 0,0 0-559 15,0 0-561-15,79-32-96 0,-47 29-160 16,4-3-120-16,0 3-993 16,-4 3-1271-1,-9 0-761 1,-23 0-2792-16,0 0 168 0,-19 6 4770 16</inkml:trace>
  <inkml:trace contextRef="#ctx0" brushRef="#br0" timeOffset="34380.65">28424 5991 3840 0,'0'0'2169'0,"0"0"599"31,0 0-199-31,0 0-553 16,103 16-511-16,-59-16-305 0,0-3-592 0,-5-7-608 16,9-9-632-16,-16 7-2329 0,-4-4-5064 15</inkml:trace>
  <inkml:trace contextRef="#ctx0" brushRef="#br0" timeOffset="34581.17">28974 5722 3792 0,'0'0'8498'16,"0"0"-4457"-16,0 0-2409 0,0 0-687 15,0 0-721-15,0 0-120 16,7 41-80-16,1-7 168 0,1 8-48 15,-2 5-144 1,5 14-913-16,1-14-3151 31,-6-12-2834-31</inkml:trace>
  <inkml:trace contextRef="#ctx0" brushRef="#br0" timeOffset="35429.91">27898 3892 5921 0,'0'0'6065'0,"0"0"-4665"0,0 0 321 0,0 0-329 0,0 0-264 31,0 0 161-31,0 0-217 0,0-28-384 0,0 28-552 16,0 3-136-16,0 19-464 0,-13 6 200 46,-2 18 264-46,-2 1 80 0,-2 3-32 0,3-1 16 16,0-9-64-16,0-5-16 16,8-6-104-16,-3-10-64 15,6-6-80-15,5-10-208 0,0-3 448 16,0 0 24-16,0-19 328 0,0-14-208 16,12-4-40-1,4-8-72-15,-4-5 0 16,4-1 8-16,0 3 64 15,-4 7 96-15,0 9 152 0,-4 17-8 16,4 8-120-16,-5 7-200 31,6 7-48-31,6 14-80 0,1 11 24 0,8 6 96 16,0 1 16-16,4-1-8 16,0-4 8-1,4-1-8-15,-4-8-72 16,-4-6-136-16,-8-9-72 0,-9-8 184 15,2-2 96-15,-5-9 184 16,-8-16 80 0,3-11 104-16,-3-11-152 15,0-8-40-15,-3-4-56 16,-1-1 144-16,-5 9-136 0,5 13 40 0,4 9-80 16,0 16-88-1,0 7 0-15,0 6-128 16,0 0-856-16,9 9-728 0,6 26-241 15,-3-3-831-15,0-6-2490 16</inkml:trace>
  <inkml:trace contextRef="#ctx0" brushRef="#br0" timeOffset="36216.58">29137 4359 12482 0,'0'0'3169'15,"0"0"-1593"1,0 0-1200 0,0 0-376-1,0 0-368-15,0 0 368 0,-16 89 112 16,16-45 32 0,0 4-88-16,16-4 104 15,8-5-80-15,4-8-80 0,4-6-392 16,-4-12-40-16,0-13 208 15,-5 0 224-15,1-15 64 0,-12-17 48 16,-4-6 32-16,-4-8 376 16,-4 6 224-16,0-2-31 15,0 14-25-15,-4 9 120 16,0 10-336-16,4 9-472 0,0 3-128 16,4 22-552-16,12 10 656 15,4 10 24-15,12 21 160 0,0 16-160 16,-1 20-128-16,-10 1-288 15,-18-6-112-15,-3-17-169 16,-12-30-471-16,-7-8-416 0,-2-14 232 16,-14 1 591-16,-5-4 449 0,-4 1 312 0,0-14 128 15,0-8 1177 1,8-4 135 0,8-7-168-16,9-12 113 15,10-12-337-15,9-8-368 0,13-18-336 16,30-19-224-1,25-23 48-15,4 11-168 0,-16 21-168 16,-16 26-1024-16,-9 16-553 31,-10 11-1031-31,-2 2-2817 0</inkml:trace>
  <inkml:trace contextRef="#ctx0" brushRef="#br0" timeOffset="36454.92">29739 4807 5905 0,'0'0'8474'31,"0"0"-6170"-31,0 0-296 16,0 0-719-16,0 0-617 0,0 0-648 0,0 0-24 16,0 6-352-16,4 19 352 15,-1 7 40-15,5 7-40 16,9-1-40-16,2-4-336 0,1-5-472 15,4-4-505 1,-1-25-503-16,2 0-737 16,-13-12-4368-1</inkml:trace>
  <inkml:trace contextRef="#ctx0" brushRef="#br0" timeOffset="36749.21">29810 4346 9313 0,'0'0'4794'16,"0"0"-3298"-16,0 0-792 15,0 0-704-15,0 0 0 0,0 0 312 16,-39 83-256-16,39-45-40 0,0 0 40 16,19-1 48-16,9-4-104 31,-4-11-264-16,4-9 80-15,-4-13 184 16,-8 0 0-16,-4-16 224 0,-12-10-64 16,0-6 296-16,-5-6 8 15,-18 4-416-15,-5 2-48 0,-16 16-208 16,0 10-1272 0,9 6-2841-16</inkml:trace>
  <inkml:trace contextRef="#ctx0" brushRef="#br0" timeOffset="38851.69">24431 5143 4216 0,'0'0'4961'0,"0"0"-3544"16,0 0 103-1,0 0-520-15,0 0-248 16,0 0-103-16,0 0-361 16,0 0-288-16,0-15-232 0,0 23-80 15,0 12 168-15,0 2 144 0,0 13 8 16,0 3 112-16,13 20-8 16,2 21-40-1,13 17 80-15,8 8-32 16,4-3-48-1,-4-5 40-15,-8-11-24 0,0 1-80 16,-9-3 32-16,-6-11-40 16,-2-14 8-16,-7-14 8 0,4-12-16 31,-4 7 16-31,8 5-8 16,0-3 0-16,4 0 0 15,4-6-8-15,0 0 0 0,4-4 8 0,-5 1 88 0,1-3-48 16,-3-1-48-16,-2-2-688 15,-2 0-321 1,-5-1-319-16,-1-6-456 16,-3 0-1401-16,-4-6-1856 15,0-7 3009-15</inkml:trace>
  <inkml:trace contextRef="#ctx0" brushRef="#br0" timeOffset="40106.64">24945 6724 744 0,'0'0'7625'0,"0"0"-5968"32,0 0-937-32,0 0 32 15,0 0-240-15,0 0-152 16,84-2-32-16,-56-5-120 0,8 3-24 15,0-2-56-15,7-3 64 16,1-1 96-16,0-3-56 0,4 1-136 16,3-4 25-16,1-3-9 15,0 3 56-15,4-3-72 16,4 0-88-16,4 3-8 16,0-4 8-16,-1 8 0 0,-7-1-8 15,-9 5 0-15,-2-3-88 16,-13 5-8-1,-9 0-80-15,1-1 160 16,-8 1 8 0,0 3 0-16,0-2 0 15,-4 0 8-15,-1 3-8 0,2-2-88 16,-5 4-233-16,-1-3 249 16,2 0-16-16,-1 0 88 15,-4-4 0-15,-1 1 8 16,-3-1 56-16,0-2 168 15,0-4 81-15,0 1-65 0,-7-1 32 16,3-3 24-16,0 3-112 16,-1-6-32-16,1 4-32 0,-3-5-64 15,-1-2-48-15,0-3 8 32,0-4 48-32,0-6-56 15,-4-7-8-15,0-2 8 16,0 0-8-16,1 0 8 0,-2-1 96 15,1 8-16-15,5-1 16 16,-2 5 64-16,1-2 104 0,4 4-144 31,-8-7-56-31,8 2-8 0,-4-5-56 16,-3 0 80-16,-2-3-88 0,-2-1 0 16,2 1 0-16,-6 2 160 15,-1 4 120-15,-1 3-80 16,6 4-96-1,3-2-40-15,0 5-56 16,4 0 0-16,4-4 64 0,0 0-24 0,4-4-40 16,-3 3 80-16,-2-6-80 15,-3 1 0-15,4 0 48 32,-4-3-8-32,-4 3-48 0,4 2 0 15,-3 5 0-15,-2 2 0 16,9 4 0-16,-4 3 64 15,1-1-64-15,7 8 0 0,-4-4-8 16,4 6 0-16,0 1 8 31,0-1 0-31,-5 3 0 16,5 3 8-16,0 1-8 0,-4 0 0 16,4 3-88-16,-4 3-48 0,4 0 40 15,0 0 88-15,0 0-72 0,0 0-16 16,0 0-24-1,-4 0 16 1,4 0-112-16,0 0-8 0,-7 0 0 16,-2 0 224-16,-3 0 64 15,-3 0 48-15,-9 0-104 0,-4 0 8 16,-8 0-8 0,1 0 8-16,-10 0 64 15,2 3-72-15,2 3 0 0,-2 5-8 31,3-3 8-31,-8 9 24 16,1 2-32-16,-2 0-16 0,-7 2 16 16,-3 5-8-16,-1-4 8 15,5 4 0-15,-5-4 8 0,8-2 40 0,9-6-40 16,-2-1 0 0,9 0 0-16,5-3 0 15,-1-1 40-15,0 1-40 16,4-2-8-16,0-1 0 0,8 0 0 15,0-1-8-15,8-2 8 16,4 2-8 0,4-3-848-16,4 0-976 0,0 7-193 15,0-4-655-15,0 1-4234 16</inkml:trace>
  <inkml:trace contextRef="#ctx0" brushRef="#br0" timeOffset="42613.67">24938 7347 200 0,'0'0'9882'0,"0"0"-6962"0,0 0-1239 0,0 0-297 15,0-25-120-15,3 18-184 0,1 0-311 16,4-2-321 0,5 6-232-16,-2-7-168 0,9 7 16 0,0-3-56 31,4 6 8-31,0 0 32 16,0 0-48-16,-5 0-56 0,-6 9-136 15,-5 8-88 1,-5 2-56-16,-3 2 328 15,0 5 8-15,-11 2-8 0,-9-1 8 16,-5 1 48-16,1-2 8 0,5-5 16 31,-1-2-64-31,12-9-8 16,4-2-160-16,4-8-232 0,8 0-241 16,16-12 401-16,8-9 224 0,11-11-112 15,2-7-128-15,2-5-288 31,-3-3 112-31,-8-2 320 0,-8 9 104 16,-12 12 520-16,-8 4 424 0,-8 15 185 16,0 6-25-1,-5 3-536-15,-6 3-360 16,-6 13-208-16,2 6-72 0,3 3 64 16,0 7-8-16,8-3-88 31,4-1 56-31,0 1 48 0,8-4 88 15,8-3-80-15,0 1 16 16,0-8-24-16,4-1-512 0,-1-7-248 16,-2-7-529-16,2 0-599 15,1-14-897-15,-8-1-2736 16,1-5-2456-16</inkml:trace>
  <inkml:trace contextRef="#ctx0" brushRef="#br0" timeOffset="42798.56">25571 7350 11642 0,'0'0'5153'0,"0"0"-4401"15,0 0-232-15,0 0-56 16,0 0-87-16,0 0-217 0,-8 67-152 16,8-46-8 15,0-2-352-31,0 2-1705 15,8-7-2040-15,-5-3-3792 16,-3-8 3368-16</inkml:trace>
  <inkml:trace contextRef="#ctx0" brushRef="#br0" timeOffset="43368.41">25658 7096 2592 0,'0'0'7906'15,"0"0"-5074"-15,0 0-1663 0,0 0-553 16,0 0-176-16,0 0-200 31,0 0-160-31,21 21-8 16,-10-4 32-16,6-1-96 0,-2 0 64 15,5-4-16-15,-4-5-56 0,4-4-56 0,4-3 56 16,-8 0 0-16,0-6 160 0,-1-7-32 31,-2-9 48-31,-5-8 376 16,-5-3 168-16,1-6 24 16,-4-6-303-16,0 1-33 0,0-1-64 31,0 4-96-31,0 9 96 0,-4 11-80 0,1 8-184 15,-1 6-80 1,0 7-472 0,0 0-496-16,-5 0-401 15,2 10 185-15,-5 2-736 0,0 7-961 16,0-5-2576-16,4-2-112 16</inkml:trace>
  <inkml:trace contextRef="#ctx0" brushRef="#br0" timeOffset="43715.81">25686 6982 7161 0,'0'0'5497'0,"0"0"-4369"15,0 0-719-15,0 0 215 16,0 0 504-16,0 0 88 0,12-7-472 15,4-5-496-15,0-8-160 16,4-6-80-16,-4-5 104 0,4-3-112 31,0-8 72-31,-5 4-8 0,-2 0 161 16,-1 9 247-16,-5 10 88 0,-2 10-96 16,-1 5-160-16,0 4-304 15,-4 0 0-15,7 0-200 16,6 7 24-16,6 5 64 15,5 7 112-15,4 6 8 16,8 2-8-16,-4-2-168 0,4 6-1305 16,-4-5-2367-16,-12-7-3778 0</inkml:trace>
  <inkml:trace contextRef="#ctx0" brushRef="#br0" timeOffset="45624.54">26368 7249 5513 0,'0'0'8610'0,"0"0"-5738"0,0 0-1528 15,0 0-399-15,0 0-273 16,0 0-256-16,35-25-232 0,-18 25-176 31,7 0-8-31,-5 8-8 0,5 9-152 16,-4-2-216-16,-8 4-48 15,-8 4 8-15,-4-1 16 0,0-3 239 16,-16 3 161-16,-8-3 96 0,0-3 145 16,5-1-113 15,-1-5-80-31,12-3-48 15,3-5-192-15,5-2-225 0,13-2 113 16,15-15 296-16,7-8-440 16,9-6 168-16,0-10 168 0,3-7-48 31,-6 0 160-31,-13 4 56 0,-5 9 392 0,-14 12 264 16,-5 8 273-16,-4 12-81 15,0 3-384-15,-13 3-456 0,-2 19 0 16,-10 3-64-16,9 10-16 15,1 6-32 1,7-2 40-16,4 1-112 47,4-8-288-47,15 0-400 0,21-7-737 16,0-12-1623-16,1-2-2570 0</inkml:trace>
  <inkml:trace contextRef="#ctx0" brushRef="#br0" timeOffset="45909.69">26934 7232 9898 0,'0'0'4449'32,"0"0"-3489"-32,0 0-416 15,0 0-192-15,0 0-72 16,0 0-56-16,87 13-216 0,-71 0-8 0,-8 3-272 0,-8 2-64 15,0 1 336-15,-12 1 136 16,-8-1 288 0,-4 0 280-16,8-3-32 31,0-1-128-31,8-5-407 16,8-3-137-1,8 0-657-15,20-7-535 0,28-5 200 16,-4-10-1993-16,-8-4-5793 15</inkml:trace>
  <inkml:trace contextRef="#ctx0" brushRef="#br0" timeOffset="46558.12">26886 6941 5817 0,'0'0'5265'16,"0"0"-4281"-16,0 0-496 0,0 0 72 15,0 0 425 16,0 0 231-31,0 0-256 16,16 0-40-16,-16 0-336 16,4-10-360-16,-4 1 120 0,0-7 113 15,0-6-57-15,0-1 160 16,-9-9-208-16,-10 0-8 16,-1-2-104-16,-4-1-168 0,-8 6 64 15,0 0-72-15,-4 7 32 16,-3 3-88-16,-2 3 40 15,-6 3-8-15,-1 1-40 0,0 2 0 16,0-2 0-16,-3 2 0 31,3 1 0-31,-1 5 0 0,6 2 8 16,11-3 0-16,12 5-8 0,8 0 0 16,8 0 0-16,4 0-128 0,0 0-360 15,12 0-568-15,8 0-249 16,16 0-935-1,-4-2-937-15,-4-4-3248 16</inkml:trace>
  <inkml:trace contextRef="#ctx0" brushRef="#br0" timeOffset="46827.76">26627 6359 8425 0,'0'0'3929'0,"0"0"-2569"0,0 0 137 16,0 0-969-16,0 0-352 0,-96-6 184 0,56 6-40 16,-7 10 56-16,2 2-8 31,6 4-168-31,3 0-56 0,8-1-64 16,8 5-80-16,12-1-176 15,4 6 168-15,4 0-152 0,4 5 160 16,16 1 184-1,7-3-104-15,1 1-80 16,9 1-792-16,6-3-728 16,-3-2-649-16,-8-8-3088 0</inkml:trace>
  <inkml:trace contextRef="#ctx0" brushRef="#br0" timeOffset="47181.77">27256 7029 9938 0,'0'0'3192'0,"0"0"-2183"15,0 0-289-15,0 0-440 0,0 0-280 16,0 0-1345-16,0 0-2823 31,0 0-3690-31</inkml:trace>
  <inkml:trace contextRef="#ctx0" brushRef="#br0" timeOffset="47297.73">27571 7017 8649 0,'0'0'1449'0,"0"0"-1449"0,0 0-2257 16,0 0-5583-16</inkml:trace>
  <inkml:trace contextRef="#ctx0" brushRef="#br0" timeOffset="47460.34">27762 6982 9193 0,'0'0'4393'0,"0"0"-3504"16,0 0-25-16,0 0-360 0,0 0-504 15,0 0-552-15,0 0-1249 32,0 0-3008-32,0 0-2088 15</inkml:trace>
  <inkml:trace contextRef="#ctx0" brushRef="#br0" timeOffset="47798.48">28431 6804 7705 0,'0'0'6994'15,"0"0"-5354"-15,0 0-560 16,0 0-608-16,0 0-424 16,0 0 128-16,-35 48 88 0,14-20-88 15,6 7-48-15,-1-3-39 16,4-1-33-16,0-2-48 0,4-7 48 16,0 1-56-16,4-4-377 15,0-6-583-15,-3-1-1032 0,-2-2-1225 31,-3-5-5313-31,5-1 4715 0</inkml:trace>
  <inkml:trace contextRef="#ctx0" brushRef="#br0" timeOffset="48483.58">28165 6873 5945 0,'0'0'7953'0,"0"0"-5896"16,0 0-321-16,0 0-776 0,0 0-583 15,0 0-65-15,115-56-144 0,-75 56-80 16,4 0 24-1,-5 2-72 1,-7 11-40-16,-8 3-72 0,-12 0-88 0,-7 9-80 16,-5-3 232-16,-5 3 0 15,-18 2 8-15,-5-2 272 0,-8 0-80 16,4-3-40-16,0-3-64 31,8-2-88-31,4-8-240 0,12-5-608 16,8-4-233-16,0 0 233 15,4-10 176-15,20-12-544 16,4-6 384-16,4-11 527 16,4-3 305-16,-4 2 0 15,-4-2 761 1,-4 10 447-16,-13 13 272 0,-3 6-23 0,-8 10-217 16,0 3-640-16,0 0-600 15,0 10-24-15,-8 12 24 16,-3 4 96-16,2 6-88 0,1 1 40 15,8 3-48 1,0 2 0 0,0-5-208-16,12-3-456 0,12-4-488 15,17-10-905-15,-6-6-1984 16,-3-10-4017-16</inkml:trace>
  <inkml:trace contextRef="#ctx0" brushRef="#br0" timeOffset="49000.48">28742 6924 2680 0,'0'0'10730'0,"0"0"-6473"32,0 0-3168-32,0 0-649 0,0 0-440 15,0 0-8-15,0 0-184 16,0 0 184-16,9 48 8 15,-9-23 16-15,0-5-8 0,0-2-8 16,0-1-72-16,0-10-217 16,0-2 105-1,0-5-80-15,0 0 112 0,-9-3 152 16,5-13 128 0,0-5-32-16,4-6-40 15,0-1 112-15,0 0 105 16,8 2 191-1,5 3 24-15,-2 8-96 16,6 2-152-16,-6 13-240 0,1 0-88 16,0 0-40-16,4 6-24 15,-9 8 8-15,10 5 128 16,-9-5-64-16,4 3 80 0,0-1 48 16,4 0-48-16,3-7 0 15,2-2-104-15,3-7 96 0,-5 0 8 16,1-4 48-16,1-11 136 15,-6-7 304-15,-2-10 224 16,-2-4-192-16,-7-8 24 0,-4 3-192 16,0 3-136-16,-8 5-216 31,-12 15-104-15,-16 15-856-16,4 3-1408 0,5 3-3898 15</inkml:trace>
  <inkml:trace contextRef="#ctx0" brushRef="#br0" timeOffset="49801.82">28113 6711 4200 0,'0'0'6602'0,"0"0"-5378"15,0 0-888-15,0 0-232 32,0 0 152-32,0 0 408 0,0 0 201 0,12 4 167 15,-12-4 32-15,0-10-328 16,0-6-240 0,-4-3 136-16,-17-9-376 0,2-1-104 31,-9-6-15-31,-8 0-57 15,1-3-80-15,-6 3-32 0,-2 0-32 16,-5 7 7-16,0-1 9 16,-4 4 48-16,-4 3 0 0,5 0 16 15,-9 2-16-15,4 1-64 0,0 1 64 16,0-2 153 0,-3 1-1-16,-1 0-64 15,0 0 56-15,-4 0-96 0,1 3 32 16,-5-2-8-16,4 1-16 15,-3 4 40-15,3 1-48 0,4 2 0 32,4 4 16-32,8 3-64 31,8-1 0-31,5 4-8 0,7 0 8 16,0 0 0-16,12 0-8 0,0 0-232 15,8 0-176-15,4 0-545 0,1 0-119 16,3-3-104-1,7-6-496-15,5-4-4130 0</inkml:trace>
  <inkml:trace contextRef="#ctx0" brushRef="#br0" timeOffset="50049.2">26925 5873 208 0,'0'0'8561'0,"0"0"-5712"0,0 0-1697 16,-91 11-208-16,43 3-127 0,0 3 15 31,-3 4-16-31,-1 2-328 32,4 6-184-32,8 3-176 0,12-1-128 15,13 4-104-15,15 3-216 16,11-3 160-16,41 6 72 0,31-2-256 0,25-5-384 15,-12-9-1289-15,-25-14-1943 16</inkml:trace>
  <inkml:trace contextRef="#ctx0" brushRef="#br0" timeOffset="53975.29">22810 3534 496 0,'0'0'8201'0,"0"0"-6616"15,0 0-1017-15,0 0-368 0,0 0-128 16,0 0 184 0,-24-11 288-16,20 9 104 15,0 2-144-15,-5 0-296 16,-2 0-152-16,-5-4-56 0,0 4-8 15,-4 0-8-15,-3 0 8 16,2 0 0-16,-3 0 0 16,4 0 8-16,1 6-8 31,2 1-40-31,-2 0-40 16,-1 2 88-16,-1 4-8 0,2-1-32 15,-5 1 40-15,0 3 8 16,0 0-8-16,5 0 0 0,-6 3-40 31,5 0 24-31,5 3 8 16,-6 0-56-16,6 4 56 0,-1 2 8 0,4 0 8 15,-4 5 56-15,0-2 0 0,-4 4-48 16,5 0 24-16,2 3-40 0,-2-3-72 31,2-3 64-31,1 3 16 16,-4-3-8-16,4 3 0 15,1-1-48 1,-2 5 48-16,2 2 56 0,-2 3-56 16,2 1-72-16,3-1 64 15,4-2-104-15,-1 2 32 0,5 0 8 16,0-2 72 0,0-1 144-16,5 0-136 15,3 0 56-15,-1 1-8 16,1-2-56-16,1 2-8 0,-1-3 8 15,3-2 0-15,-2 1-8 0,2-2-48 16,1 2 56-16,1-3 64 31,-2 0-56-31,1 0 72 16,4-3-64-16,1-4-16 0,-2 4-72 0,5-4-32 16,-4 1 32-16,4 3 72 0,-1 0-144 15,-2-1 96 1,7 1-168-16,0-3-160 15,-1-1 136-15,5-6 240 16,0 0 0-16,-4-3 80 0,0 0-72 16,-1 1-8-16,1-4-80 15,-7-4-328 1,7 1-352 0,-9-4-40-1,6-2 320-15,-2-1 247 16,5-2 233-16,4 1 64 15,0-1 40-15,4-4 33 16,4 0-25-16,-5 0-104 0,5 0-8 16,-4 0 0-16,0 0 8 15,-8 0-8-15,0 0 96 16,-4-4-24-16,0 1-16 0,4 1-48 16,0-5-16-16,4-3-24 0,8 1-64 15,-5 3 96-15,5-7-136 16,-4 7 120-16,4-5 16 31,-8 3-48-31,0 1 112 0,-4-5-64 16,0 1 72-16,-5-1-64 15,5-4-16-15,4 0-40 0,-4-3-32 16,8-3-201-16,-4 0 145 16,0 3 136-16,-1 0 128 31,-3 0-128-31,-3-1 185 0,-1 9-49 0,-5-6 144 15,-3 1-144-15,4-3-16 0,-4 3-112 16,4-6 40-16,5 3-32 0,-6-7-16 16,1 5 0-16,0-5 0 31,-5 1 0-31,2-1 0 16,-9 4 0-16,0-3 240 0,-4-1 176 15,0 1 80-15,0 0-152 0,0-1-32 16,7-3-224-16,2 1-88 0,-1-1-64 15,-1 1-88 1,6-4-16 0,-9-3 168-16,0 0 64 0,-4 0 152 15,0 3-168 1,-8-3 176-16,-5 4-8 16,6-1-40-16,-1 1-48 0,3 1-120 15,5 5-8-15,0 0-64 31,0-3 64-31,5 2 64 0,-1 0 16 16,-4 1-32-16,0-1 56 16,0 5-96-16,-9-2 456 0,-2-2-216 0,-1 3-144 0,-1-3 24 15,2-1 1-15,3-2 47 32,0-5-40-32,0 2 8 15,0-4-96-15,0-3 64 0,-4 0-104 16,0-1 48-16,-4 2-48 15,0-2-8 1,-4 8 8-16,-4-1-8 16,-3 6 64-16,3 0-48 15,0 5 32 1,0-2-40-16,0 4-8 0,4 0 72 16,0-3-16-16,-4-1 16 15,1 2 72-15,-5-5 16 0,-4-2-56 16,0-1-48-16,-9 1-48 0,-2-4 32 31,-5 3-40-31,-3 3-72 0,2 5-176 16,2 9-312-16,-21 2-1113 15,13 10-743-15,6 0-2753 0</inkml:trace>
  <inkml:trace contextRef="#ctx0" brushRef="#br0" timeOffset="54930.85">21905 5054 704 0,'0'0'7977'0,"0"0"-5680"0,0 0-889 16,0 0-144-16,0-16-199 0,0 16-337 31,0 0-360-31,0 0-304 0,0 0-64 15,-8 4-256-15,-7 2 256 16,-2 0 176-16,1 4-24 16,-3-1-48-16,-2-3-32 0,10-1 32 0,3-3-56 15,8-2 152 1,0 0 272 0,0 0 112-16,0-13-168 0,12 1-224 15,3-1-120-15,-2 0 112 0,-6 4-64 16,1 3-16-16,1 6-8 15,-5 0-96 1,0 0-120-16,7 6-104 16,2 10 128-16,2-1 96 0,2 1 16 31,-6 3-16-31,-7 0-152 16,-4-2-112-16,0 5 208 15,-19 0 56-15,-13 7 80 0,-13-1-80 0,-26 13-432 16,15-2-2472-1,4-12-3922-15</inkml:trace>
  <inkml:trace contextRef="#ctx0" brushRef="#br0" timeOffset="69390.12">10459 5235 8513 0,'0'0'4001'0,"0"0"-3353"16,0 0-296-1,0 0-168-15,0 0 40 16,0 0-23-16,0 0-201 15,0 0-97-15,0 10 65 16,0-1 32-16,0 7 65 0,-9 0 23 16,1 3 24-16,-3 4 168 0,-2 5 200 15,-2 4-104-15,2 0-120 16,-2 9-64 0,7 1-16-16,-5 5 32 15,10 3-88-15,-1 1 64 0,0 1-40 16,4-2-136-16,0-3 48 15,0-2-40-15,0-4-8 0,0 1 64 0,0-4-64 32,0-4 48-32,-4-5 8 15,0-1-56-15,-1-5 72 0,-2 0-16 16,3-4-56-16,0-7 0 16,0 1 40-16,4-7-48 0,0 0 48 31,0 1-40-31,0-7-8 15,0 0-8-15,0 0 8 16,0 0 8-16,0 0-8 16,4 3 0-16,8-3 56 0,4 0-40 15,3 3 40-15,5 0-8 32,4-3-40-32,4 3 0 0,4-3 0 15,1 0 8-15,6 0-8 0,-4 0 64 16,2 0-72-16,-1 0-8 0,-5 0-144 15,-3 0 88-15,-4 3 16 16,4 1-16 0,-4-1 64-1,4-3 0-15,7 0-8 16,6 0 8-16,-2 0-216 16,9 0-32-16,-4-3 48 0,4-1 40 15,-4 4 24-15,-5-3-48 16,-7 3 80-16,-4 0 48 31,-4 0 48-31,-4 0 0 0,-5 0 8 16,5 0-8-16,-7 0 8 0,2 0-8 0,-6 0 8 15,2 0 8-15,1 0-8 0,0 0 40 16,0 0-40-16,-4 0 0 31,4 0 0-31,0 0 0 16,-4 0 0-16,0 0 0 0,-1 0 0 15,-2 0 0-15,3 0 8 0,-5 0-8 16,2 0 8-16,-5-3 8 0,0-3 40 16,0 0 16-16,-1-1 0 15,-3-2 16-15,4 2 56 16,0-5 64 0,-4 1-104-16,5-1 16 15,-1-1 24-15,0-2-144 16,7-5-48-16,2 2-120 15,-2-5-8-15,1 1 120 32,-3 3 48-32,-2 0 8 0,-3-1 112 15,-4 1 216-15,0 5 48 16,0-3 48-16,0-2-176 0,0 3-32 16,0-3-136-16,0-3-8 0,8 0-32 0,1-3-40 31,-2-2 0-31,5 2 8 15,-8 0 8-15,0 3 56 0,-4 0-72 16,0-4 168-16,0 4 33 0,-8-4-57 16,0 5 8-16,1-2-80 15,3 4-64 1,4-2 16-16,0-2 24 16,0 4-40-16,0-7 64 15,7 7-64 1,1-3 0-16,0 3 8 15,-4 3-8-15,4-3 0 0,-4 3 8 16,0 0-8-16,0-3 0 16,0 3 0-1,0 0 0-15,4 1 0 0,-4-1-8 16,4 0 8-16,-4 3-8 16,0 1 8-16,-4 2-8 0,4 4 0 15,-4 3 0-15,0-1-40 16,0 1-176-16,0 3 8 15,0 0-281-15,0 0 369 16,0-4 64-16,0 4-88 0,-4 0 136 16,0 0-128-16,0-2 136 15,-4-1 0-15,-4 0 0 0,-8 3-184 16,0 0 176-16,-8 0-72 16,-4 0 72-16,-3 0-32 0,-1 0 40 31,-5 0-8-16,-6 0-64-15,-1 0 72 16,-3 0-80-16,-1 0 72 0,-4 3 8 16,0 2 8-16,5-1-8 15,-5 3 0 1,0-1-24-16,0 0 24 16,0 3 0-16,1-2 0 0,-5 3 16 15,0-1 40-15,8 0-8 0,-4-2-40 16,5-1-8-16,6 1 0 15,2-1 64-15,3 0-64 16,4-3 0-16,-4 1 0 0,1-1-104 31,3 0 32-31,-5-3 72 16,6 0-80-16,7 0-584 16,4 0-48-16,8 0-632 0,4 0-1049 15,8 0-4368-15</inkml:trace>
  <inkml:trace contextRef="#ctx0" brushRef="#br0" timeOffset="71526.5">15240 10274 7817 0,'0'0'4457'0,"0"0"-3225"15,0 0-183-15,0 0 479 16,0 0-72-16,0-6-952 16,-4-4-240-16,4-2-120 0,0-5-88 15,0-1 40 1,0-5-88-16,8-6 0 0,3 4 32 16,5 0-40-16,-4 6 0 15,4 5 40-15,4 9-40 16,0 2 0-16,8 3-48 0,4 0-40 15,0 13 16-15,0 5-40 32,-1 5 104-32,-3 5-64 0,-4 1 16 0,-4 3 56 15,-4-7-8-15,4 1 0 0,-8-7 0 16,0-7-64-16,0-2 64 16,4-7 0-16,-4-3 8 0,4-3 8 31,0-13-8-31,3-3 64 15,-2-10-56 1,-6 1 0-16,-2-4 88 0,-5 6-96 16,0 7 320-16,-4 3 313 15,0 13 31-15,0 0-304 0,0 3-360 16,0 0-48 0,0 6-168-1,0 10 136-15,0-3 64 0,4 6 16 16,-1 0 8-16,1-5-8 0,4 0-104 15,-3 2-168-15,-1-2 56 0,-1-6-88 32,-3 3-113-32,0-2-31 15,0-6-144-15,0 4 192 16,0-7 184-16,-3 0 216 0,3 0 136 31,-4 0 152-31,4-13-128 16,0-6-88-16,4-4 144 15,11-2-144-15,9 0-72 0,4 2 0 16,0 4 16-16,4 7 64 16,0 8-32-16,0 4-40 0,0 0-8 15,3 4 0-15,5 11-8 16,-4 1 8-16,4 0 0 0,0 0 0 0,-5-2 16 16,6-2-16-1,-2-3 8 1,-3-3 0-16,0 0 48 0,-4 1-48 15,-4-3-8-15,0-1 8 0,-4 0 0 16,4-1 8-16,-9-2-8 16,9 0 40-16,-8 0-40 0,8-5 56 31,-9-9 0-31,6 0 16 16,-9-5-8-16,-4-8-16 0,-5-1-56 15,-7-13-424-15,-15 2-1448 16,-5 7-3889-16</inkml:trace>
  <inkml:trace contextRef="#ctx0" brushRef="#br0" timeOffset="73834.41">12351 8921 5977 0,'0'0'2192'16,"0"0"-1232"-16,0 0-255 0,0 0 191 15,0 0 136-15,0 0-520 16,0 0 24-16,0-45-72 16,0 43 48-16,-4-1-7 0,0 3-249 15,0-3-88-15,-8 3-120 16,4-4 88-16,-7 4-128 16,-2 0 0-16,1 0 72 0,-4 0-80 31,4 0 0-16,-3 0-8-15,-2 0 0 16,1 0 0-16,-3 4-48 0,3 2 56 16,-4 0-48-16,3 1-8 15,2 2 48-15,-1 1 16 0,1-1-8 16,2 1 0 0,-3-1 0-16,4 1 0 15,0-1-24-15,1 1 24 0,7-1 0 16,-5 1-48-16,6-4 40 15,-1 3 0-15,-1-2-40 32,5 2 48-32,-3-2-8 0,-1 5-8 0,0 1 0 15,0 4 0-15,0 1 16 16,-4 5 0-16,0-1 0 0,0 0 0 0,8 3 0 16,-8-3-8-16,12 1 0 15,-4 3-56-15,4-5 8 0,0 2 56 31,0-4 16-31,0 3 48 16,4-3-56-16,4 3-8 0,0-3 16 16,0 3-8-1,-4-3 64-15,3 3-64 16,2-2 0-16,3 2-8 0,0-3 0 16,0 0 0-1,3-3 0-15,2 0 64 16,-6 0-56-16,2-3-8 15,-2-4 0-15,-3 3-120 0,5-1-32 16,-6 1 32-16,1-5 16 16,1 1 32-16,2 3-8 0,-3-2 32 31,5-4-57-31,-2 6-119 0,9-5-32 16,-4 0 0-16,4-2 256 0,-4 2-88 15,4-3-32-15,-5 0-56 16,5 0-40-1,1 1-264-15,3-1-160 0,-5-3-56 16,5 0 328-16,4 0 144 31,-4 0 72-31,4-7 40 0,-4 4-280 16,4-3 191-16,-4 0 41 16,0 2 104-16,0-2 40 15,-5 3-112-15,5 0 72 0,-3-3 0 16,-2 1-96-16,5 3-160 15,-8-1-48-15,4-4 96 16,0 5 192-16,-5-5-32 0,6 3 104 16,-5-1-24-16,-4 2 24 15,-1-4 72-15,-2 3 40 16,-5-4 32 15,0 1 200-31,3-3 152 0,-3 2-80 16,0-3-55-16,5-2 207 0,-2 1-344 15,1 2 8-15,0 4 0 16,1-4-144-16,-6 1 144 16,1-1-8-16,0 1-88 15,0-1 40-15,0-6 128 16,0 4-24-16,1-2-144 0,-2-4-8 16,1 3-32-16,0-2 136 15,0-2-120-15,-4 3 0 16,0 1 48-16,0-2 16 0,0 2-120 31,0-1 144-31,0 3-88 0,0 0 8 0,-4-2-96 16,0 2 24-16,0-6-48 0,-4 3 0 15,4 0 64-15,-4-3 97 16,0 3 167-16,-8 0 272 16,4 1-288-1,0 2 32-15,0 0-136 31,-3 0 80-31,2 1-96 0,-2-1-40 16,2 3 104-16,2-3-120 16,-6 0-8-1,2-1-48-15,-5-3 0 16,0 2-64-16,0-5 56 0,-4 1-64 16,0 0 88-16,1 0 24 15,-5 3 104-15,0 4-136 0,-4 1-88 0,0-1 0 16,0 3 0-16,-3 3-8 15,-2 2-288-15,1 4-896 0,-16 6-768 32,13 11-873-32,7 2-3336 0</inkml:trace>
  <inkml:trace contextRef="#ctx0" brushRef="#br0" timeOffset="80103.08">14375 15756 1712 0,'0'0'7577'15,"0"0"-5088"-15,0 0-1633 16,0 0-504-16,0 5 192 0,0-5 145 15,0 0-137-15,0 2-144 16,4 1 72 0,4 4 352-16,8-1 128 0,3-2-256 15,9 2-144-15,8 1-95 0,8-1-97 16,24-3-88-16,24 3-120 16,27-2-80-16,5-1 24 15,-21 0-56-15,-31 3-32 16,-28-3-16-16,-12 0-344 15,-4 1-120-15,0 2-24 0,0-6-153 16,-4 0-55-16,-5 0-232 16,-3 0-784-16,-4 0-609 15,-4-6-895-15,-8-1-2914 0</inkml:trace>
  <inkml:trace contextRef="#ctx0" brushRef="#br0" timeOffset="80457.22">14447 16027 7153 0,'0'0'3033'0,"0"0"-1737"16,0 0-632-16,0 0-104 15,0 0 176-15,0 0 233 16,11 6-313-16,9-2 112 15,4-4 328 1,8 0-344-16,4 0-232 16,4 0 121-1,4 0-225-15,12 0-128 0,4 0 16 16,3 0-40-16,9 0-40 16,-5 0-216-16,-3 0 176 0,-8 0-112 31,-4 0-64-31,-12 0-8 15,-12 0-72-15,0 0-272 16,-9 0-48-16,-7 0-248 0,0 0-553 0,1-4-1255 0,-10-2-2665 16,5 0-4785-16</inkml:trace>
  <inkml:trace contextRef="#ctx0" brushRef="#br0" timeOffset="83077.52">17387 14977 72 0,'0'0'5721'0,"0"0"-3721"0,0 0-992 16,0 0-215-16,0 0-33 15,0 0-240-15,0 0-216 16,-20-7-56-16,20 3 56 15,-4 4 176-15,0 0-176 16,1-3-48-16,-6 1 64 0,1-5-128 16,0 4 224-16,-4-4-88 15,0 4-127-15,1-3 23 16,-9 0 32 0,3 2 24-16,2-2-24 0,-2 3-40 15,6 0-8-15,-1 3-88 0,0-4-16 16,4 4 24-16,0 0-24 0,-1 0 0 15,-2 0 24-15,-1 0-32 47,0 0 48-47,-8 0 56 0,4 4-48 16,1 2 48-16,-6 0-64 16,10 1-72-16,-6-1-8 0,10-3-48 15,-1 0 40-15,-1 4-40 16,5-4-8-1,1-3 8-15,-1 4 88 16,-4 1-16-16,3-2-32 0,-6 8-40 0,3-2 88 16,-9 3-48-16,10 1 8 0,-9 0 56 15,8 0-112-15,0-4-8 16,0 0-48-16,4 1 56 16,0-1 0-16,0 1 64 0,0 3 0 31,0 2 80-16,0 2-80-15,0 1 24 16,4 1 8-16,-4 1-96 16,4-1 64-16,-4 0-56 15,4 0-8-15,0 0 0 16,0 3 0-16,0-6 104 16,0 3 41-16,0-3-41 0,0 0-8 15,0-1-88-15,0-2 80 0,0-1-88 16,4 5-40-16,0-4 8 15,4 6 16-15,0-4 24 16,0 4-8 0,0-6 64-16,0 7 8 0,4-4-16 15,-4-2-48-15,0 3 16 16,-1-5 24-16,2 5-48 0,-1-4 8 0,0-1-8 16,-1 4 0-16,-3-3 0 31,5-1 0-31,-1 4 16 0,-5-2-8 15,5-2-8-15,1 3 0 16,-1-2 0-16,-1-1 0 0,1-2-448 16,5 3-153-1,-2-1 481-15,2-1 56 0,-2-2-64 32,-3 1 120-32,4-1-112 15,0-3-136-15,0 1 64 0,0 2 144 16,4-3-136-16,0 1 136 15,-1-1-248-15,6 0-256 0,-5 1-440 16,0-1 320-16,0 1 336 31,-4-5 55-31,-1 5 273 0,2-4-16 0,-2-3-72 16,6 0 48-16,-2 3-704 16,1-3 120-16,0 0-136 0,4 0 224 15,-1 0 168-15,2 0 64 16,-5 0 120 15,3-3 184-31,-2 0 8 0,-2-4 8 16,2 5 0-16,-2-5 48 15,2 1-56-15,-6-1-272 0,6-2-168 16,-2 3 31-16,1-4 169 16,-4 1 216-16,0-1 24 15,-4 0 104-15,4 3 321 16,-5-1 55-16,-2-2-136 0,3 0-136 15,-4 1-24-15,-4-4 256 16,4 1 200-16,0 2-8 0,-4-3-144 16,3-2-208-1,2 5-24-15,-1 1-96 0,-4-1-64 16,4-3-48 15,0 4 0-31,-4-4 32 0,4-3 72 16,0 1-15-16,-4-4 135 0,0 3 128 15,0-4-96-15,0 2-120 16,0-1 8 0,3 2 168-1,-3-2 16-15,0 3 264 0,0 1-248 0,0-1 104 16,0 0-144-16,0 2-128 0,0 0 8 16,-7 0-7-16,3-1-1 15,-4-1-96-15,4 3 64 31,-4-2-64-31,4-5-64 0,0 4-8 16,0-3 88-16,-4 3 8 0,8 1 24 0,-5-5 104 16,-2 5 16-16,-1-2-192 0,-4-2 112 15,4 1 24-15,-8-4-112 32,9-1-8-17,-10 1-24-15,6 3-16 0,-2-3 56 0,-2 3-56 31,2 0-72-31,-6 2-8 0,2 5-56 16,2 5-280-16,-13 4-792 0,8 3-1705 16,-4 0-3080-16</inkml:trace>
  <inkml:trace contextRef="#ctx0" brushRef="#br0" timeOffset="84551.09">17877 15840 2064 0,'0'0'672'0,"0"0"5369"0,0 0-3960 16,0 0-673-16,0 0-8 0,-8 0 169 31,8 0-105-31,0 0-312 16,0 0-247 0,0 0-137-16,0 0-112 31,0-7-136-31,-4 1-304 15,4-6-120-15,0-1-88 0,0-6 80 0,4-3-56 16,12-1-24-16,4-3-8 16,0 5 0-16,0 4-48 0,-1 8-8 15,2 3-64-15,-1 6 120 0,-1 0-72 16,2 0 0-16,3 9-16 0,-5 7 40 16,1 4-24-16,8 2-104 31,-8 3-72-31,4 1-144 0,-4-1 24 15,-9-3-48-15,6 0-1 16,-9-3 65 0,4-3-256-16,-8-6 8 0,4-1 352 15,-4-3-272-15,3-6-320 0,-7 0 280 32,9 0 200-32,-5-2 360 15,0-11 56-15,0-6-8 0,-1-7 80 16,-3-2 248-16,0 1 40 15,0 2-40-15,0 0 32 0,0 10 328 16,0 1-32-16,0 8 112 16,0 4-207-16,0 2-313 0,0 0-296 15,0 0-64 1,0 0-184-16,0 8 72 16,0 9 168-16,8-2 0 15,1 7 8-15,-5 1-8 16,3-1 8-16,-7 0-281 15,4 1-359-15,-4-7-176 0,0-1-200 16,0-4 120-16,0-3 296 16,0-8 40-16,4 0 383 15,-4 0 177-15,4-6 8 0,0-10-8 16,5-6-96 0,6-3 96-1,-3-4 8-15,4 0 88 16,4 6 33-16,-1 5 31 0,2 6-72 15,-1 5-88-15,-5 4 0 16,6 3 24-16,-1 0-24 16,-5 3 16-16,2 7-8 0,-2 2 0 15,2 3 0-15,-2 2 8 16,1-1-8 0,4 0-8-16,-4-3-8 0,3-1-144 15,6-2 80-15,-1-4 72 16,0 0-16-16,-5 1 8 0,1-4-56 15,1-3 64 17,-6 0 8-32,2 0-8 15,2-3 0-15,-3-7 16 0,4-2 72 16,-4-7-72-16,0-3 64 16,0-1 240-16,-9-2 264 0,-2 0-8 15,-1 6-40-15,-4 2-536 31,-4 4-248-31,-12 4-1568 0,-4 9-5842 0</inkml:trace>
  <inkml:trace contextRef="#ctx0" brushRef="#br0" timeOffset="86271.83">11917 9515 7801 0,'0'0'2665'15,"0"0"-1441"-15,0 0-568 16,0 0-120-16,0 0 56 0,-60 19 97 16,40-6-25-16,0 3-88 15,0 0-224-15,0-1-224 16,4 4-16 0,0 0-112-16,4-2-288 0,5-4-992 15,3-7-529-15,4-6-1391 0,7 0-2154 16,5-6 1291-16</inkml:trace>
  <inkml:trace contextRef="#ctx0" brushRef="#br0" timeOffset="86457.02">11868 9550 1296 0,'0'0'336'15,"0"0"4865"-15,0 0-3801 16,0 0-143-16,-83 51-201 0,59-28-192 31,-4-1-472-31,12-4-208 16,4 5-184-16,5-7-768 0,10-10-1113 0,13-3-1367 0,0-3-1337 15</inkml:trace>
  <inkml:trace contextRef="#ctx0" brushRef="#br0" timeOffset="86619.35">11785 9613 8545 0,'0'0'2209'0,"0"0"-1569"16,0 0-432-16,0 0-136 16,0 0-72-16,-84 77-456 15,84-74-1753 1,8-3-2768-16</inkml:trace>
  <inkml:trace contextRef="#ctx0" brushRef="#br0" timeOffset="86872.98">11785 9613 8137 0</inkml:trace>
  <inkml:trace contextRef="#ctx0" brushRef="#br0" timeOffset="87559.18">11785 9613 8137 0,'-108'80'1889'0,"101"-80"-1257"0,-5 0-280 0,-1 0 552 0,2 0-520 0,-5 0-224 15,-4 0-152-15,0 10-8 0,-4-1-112 16,-4 7-448-16,0 0-320 16,-8 3-592-1,0 3 31-15,-7-3-823 16,-1 6 415-16,-4 1 1145 0,4-5-136 16,-3 6 168-16,2-5 376 15,2 3 144-15,2-3 304 16,2 5 264-16,-1-2-248 0,-3 0 944 31,2 0-384-31,-2 0 457 16,-5 4-209-16,8 0-32 15,-8-1-480-15,4 5 8 16,-4 0-296-16,5-1-128 0,-1 7 16 16,0-2-56-16,1 5-8 0,2-4 8 15,-2 4 0-15,7 2 88 16,-4-3-80-1,4 4-8-15,0-5 0 16,0 2 8-16,-3 2 24 0,3 1-40 16,-4-1 0-16,0 4 8 0,4 0-8 15,-3 2 0 1,2 2 0-16,1-2 80 16,4-2 160-16,4 2 64 15,1-2-40-15,7 0-63 0,-4-1 95 16,0 4 40-16,9 1-24 15,-6 1-32-15,5 7-72 0,0-2-144 16,5 4-56 0,-2-1 72-16,2-1-72 15,-2 1-8 1,5-4 72-16,5 3 160 16,3-2 184-16,0-1-144 0,3 3 0 15,10 0-48-15,2 4-104 0,6 15-56 31,2 16-56-31,1 23 64 16,-4 6-64-16,4-3-8 16,-4-14 0-16,4-5 16 0,4-4-16 0,7 7 240 15,5 0 336-15,1 6-95 16,6-3-201-16,5 3-120 0,4 3-160 0,8-6-529 31,-1 1-127-31,1-5-840 16,0-6-1073-16,3-5-1799 15,-3-5 2087 1,0-2 417-16,-12-22 1432 16,-8-17 184-16</inkml:trace>
  <inkml:trace contextRef="#ctx0" brushRef="#br0" timeOffset="87621.56">11024 14944 144 0,'0'0'0'0</inkml:trace>
  <inkml:trace contextRef="#ctx0" brushRef="#br0" timeOffset="88662.16">15825 16167 1408 0,'0'0'160'16,"120"-16"-64"-16,-77 10 64 16,6-1 200-16,7 0 560 15,-1-5-88-15,1-1 49 16,3 0 135-16,1-1 192 0,4-3-208 16,3 4-288-1,6-3-176-15,-2 4-23 16,1 6-137-16,-9-1-80 0,-7 7-232 15,-4 0-16-15,-8 0-48 0,-4-3-320 16,-4 0-769-16,-4-3-135 16,4-1 496-16,-1 1 680 15,1-4 48 1,4 4 760-16,4 0 224 16,-1-4-103-1,2 7-217-15,-6-1-200 0,-3 2-248 16,-8-2-136-16,-4 4 8 15,-4-3-80-15,-4-1 152 0,8 2 48 32,-4-1-72-32,3-4-72 15,5 4-56-15,4-1 312 16,4 1 272-16,4 0 72 0,8 3-160 0,0 0 105 0,-5 0-105 16,2 0-152-16,-10 0-176 31,-11-2-80-31,-8-4-88 15,-8 1 120-15,4-1-32 0,0 0-80 16,4-3-8-16,3-1-8 0,6 0 0 16,3 1 0-16,0-4-200 0,0 4-32 15,-1 3 16 1,-7-1-48 0,-12 4-432-16,0 0 311 0,-8-1 233 15,0 2 152-15,4-3 112 16,0 3 9-16,8-1-121 0,0 0-185 0,8-1-239 31,0 4-160-31,-8-2-80 31,0 2-336-31,-12 0-144 0,0 0-49 16,-12 0 993-16,-4 0 200 31,-8 0 160-31,4 0-32 0,4 0-128 16,-3-4-1120-16,2 1-3465 0,9-1 2433 0</inkml:trace>
  <inkml:trace contextRef="#ctx0" brushRef="#br0" timeOffset="88978.62">17933 15687 12050 0,'0'0'4385'0,"0"0"-3049"0,0 0-416 15,0 0-335-15,0 0-337 16,0 0-56-16,0 0-24 0,48 29-168 16,-20-14-184-16,0 2-736 0,4-2-81 31,-1-1-95-31,-3-2-320 0,-4 1 55 16,-4-4 337-16,-9 1 304 15,-2-1 616-15,-9 1 104 0,0 2 752 16,-16 1 545-16,-8 3 247 15,-3 3-336-15,-6 4-296 16,-3 2-272 0,-3 4-344-16,3 2-296 0,-4 4-488 0,-4 3-2016 15,4-10-2929-15,12-8-2521 0</inkml:trace>
  <inkml:trace contextRef="#ctx0" brushRef="#br0" timeOffset="89563.96">16207 16145 1144 0,'0'0'8242'31,"0"0"-5378"-31,0 0-1256 32,0 0-263-32,92-10-113 0,-40 10-136 15,12-4-128-15,3 2 9 0,1-1-361 16,-4 3-344-16,-16-3-272 0,-12 3-1184 15,-12 0-1481-15,-24-7-344 16,-4 3-1376 0,-16-2-2432-16</inkml:trace>
  <inkml:trace contextRef="#ctx0" brushRef="#br0" timeOffset="95027.36">12710 9624 96 0,'0'0'2672'0,"0"0"1577"16,-4-4-2969-16,4 1-175 0,0 3-113 16,0 0 112-16,0 0 40 15,0 0 88-15,0 0 41 16,0 0-233-1,0 0-232 1,0 0-272-16,0 0-240 0,4 0-120 16,7 0-88-16,1 0-32 15,4 0 96-15,8 0-144 0,4 0-8 16,0 0 0-16,-1 9 0 0,1 4 0 16,-7 3-64-1,-1 0-8-15,-9 3-16 16,1 0-48-16,-7 0 16 15,3 3 112-15,-5-3 8 0,-3 0 48 16,4 4-40-16,0-5 8 16,0 4 32-16,0-2-48 31,1 2 8-31,-1-6 0 16,-1 3 64-16,5-3-64 15,-4-1-8-15,5-2-224 0,-5-3-720 16,3 0-544-16,1-8-729 15,-4-2-1624-15,0 0-2048 0</inkml:trace>
  <inkml:trace contextRef="#ctx0" brushRef="#br0" timeOffset="95281.28">12861 9909 5617 0,'0'0'4961'0,"0"0"-3361"0,0 0-624 16,0 0-208-16,0 0 169 0,0 0 87 16,0 0-80-16,36 48-256 15,-21-36-296 1,6 1-160 0,-6-3-64-16,5-1-168 0,-3 1-32 0,-6-8-728 31,1 5-664-31,4-7-520 0,0 0-873 15,-4-7-2440-15</inkml:trace>
  <inkml:trace contextRef="#ctx0" brushRef="#br0" timeOffset="95466.13">13131 9813 6529 0,'0'0'6385'0,"0"0"-3840"0,0 0-1337 0,0 0-408 15,0 0-224-15,0 0-160 31,0 0 241-31,0 0-281 0,-55 58-152 16,43-36-128-16,-4-3-48 16,8 3-48-16,4 1-984 0,0-5-2737 15,4-5-5281 1</inkml:trace>
  <inkml:trace contextRef="#ctx0" brushRef="#br0" timeOffset="98135.35">29922 11578 5617 0,'0'0'5305'16,"0"0"-3793"-16,0 0-312 0,0 0 113 15,0 0-129-15,-9 0-144 0,9 0-280 16,0 0-352 0,0 0-168-1,0 0 33-15,0 0 151 0,0-9-40 16,0-7-208-16,0-6-88 0,9-6 144 31,10-4-184-31,6-2-48 0,-1 5-48 16,7 3 48-16,-3 10-168 31,4 3 128-31,4 10 40 0,0 0 0 16,3 3-80-16,2 3 72 31,-6 13 8-31,5 3-48 0,4 7 40 0,-4 0 0 15,0 5 0-15,4-6-120 0,-1 4-392 16,1-1-265-16,0-9-135 0,3 1-72 16,-2-8 128-16,-6-5 160 15,6-7 400-15,-10 0 136 16,5 0 16-16,-8-16 0 0,0-7 152 16,-4-2 8-1,-13-7 256 1,-2 1 456-1,-6-2-104-15,-7 5 112 0,0 9-120 16,0 0-296-16,-7 9-40 16,-6 7-272-16,9 0-8 0,-3 3 0 15,7 0-88-15,-4 0-136 0,4 3-120 32,0 6 304-32,0 5 0 0,0-2 48 15,0 2 56-15,0 1 96 16,0 3-88-16,0 2-56 15,0-1 0-15,0 0 40 0,0 3 24 16,0-3-72-16,0 0-88 16,0 1-624-16,0-5-640 15,0-1 23-15,0-6-703 0,0-1 256 16,4-7 567-16,-1 0 1041 16,5-3 168-16,1-13 64 0,-5-3 624 15,3-4 401-15,-3-5-161 31,9-1-104-15,-2-2-128-16,6-2-40 0,2 5 81 16,-3 9-1-16,4 4-56 15,-4 4-224-15,3 5-248 0,2 3-64 16,3 3-8-16,-4 0-88 16,3 0 48-1,1 0 56-15,1 0-24 16,-5 0-56-16,3 0-64 0,-7 0 40 15,8 7-48-15,-8-5 8 16,8 2 32-16,-4-1-40 0,0 4 8 16,4-4 0-16,4 3-8 15,-4 1 8 1,-1-4 8 15,-3 4-16-31,-3-5 8 0,-2 4 0 16,1-2-8-16,-4 3 0 15,0-1 0-15,4-3-8 0,-1 2 8 16,6 2 0-16,7 0 0 16,0-1 0-16,4 4 0 15,-4-4 16-15,3 0-8 0,1-3 96 16,-4 1-96-16,-4-1 64 0,-4-3 176 16,0 0 176-16,-5 0 72 0,6-10 57 15,3 1-129 1,0-4-64-16,8-3-128 15,-1-2-16-15,1-1-96 16,4-2-112-16,-4 6 40 0,0-3 16 31,-8 1-56-31,0 4-16 0,-9 1-144 16,2-1 16-16,-9-3-512 16,-1 4-360-1,-7-18-313-15,0 9-703 16,0 2-4994-16</inkml:trace>
  <inkml:trace contextRef="#ctx0" brushRef="#br0" timeOffset="101499.91">17188 11185 7273 0,'0'0'4809'0,"0"0"-3585"0,0 0-536 16,0 0 497-16,-4 0 511 15,4 0-432 1,0 0-527-16,0 0-201 15,4 0-120-15,0 0-88 0,8 0 40 16,4 0-184-16,12 0-56 0,3 0-40 16,9 0-32-16,8 0 16 15,8 0 0-15,4 0-24 16,4 0 0 0,-1 4-40-16,5-4 56 15,-1 3-64-15,-3 2 64 0,0-1-64 0,-8-4 0 16,-4 6 72-16,-9-6-64 15,-2 4-8-15,-14-1 48 0,-3-3-48 32,-8 0-72-32,0 0-56 15,-8 0-448-15,0 0-304 16,0 0-345-16,-8 0-463 16,0 0-328-16,-4-7-449 0,-12 1-4968 15</inkml:trace>
  <inkml:trace contextRef="#ctx0" brushRef="#br0" timeOffset="101900.86">17287 11283 3272 0,'0'0'2961'0,"0"0"-233"15,0 0-1607-15,0 0 143 0,0 0 120 16,0 0-15 0,0 0-273-16,-4 10-464 0,12-10-160 31,1 0-40-31,6 3 232 16,1 1-16-16,12-1-176 15,12 0-135-15,3-3-57 0,13 0 8 16,25 0-104-16,10 0-48 15,1 0 32-15,-17 0-40 0,-15 0-120 16,-24 0 104-16,-8-6-64 16,-4 2-40-16,-13 1 88 15,-7 3 56-15,-4 0-56 0,0 0-96 16,0 0-152-16,0 0-368 16,-4 0-432-16,0 0-681 31,4 0-1063-16,-3-3-1801-15</inkml:trace>
  <inkml:trace contextRef="#ctx0" brushRef="#br0" timeOffset="113529.59">12693 8741 10354 0,'0'-7'2264'16,"0"1"-1240"0,0 3-559-16,0-1-145 15,0 4 288-15,0 0 120 16,0 0-264-16,4 0-360 0,0 0-88 15,5 0-16-15,-5 7-96 16,3 9 8-16,-7 0-112 0,0 9 104 16,0 3 88-1,0 2 8-15,0-5 64 16,0 0 8-16,-4-6-64 0,4-6 112 16,0-7-112-16,0-3 0 15,0-3 264-15,8 0 464 16,9-6 232-16,7-10-448 15,8-9-295-15,7-7-73 16,5-10-80-16,0-2 16 0,7-4-40 16,-7 3-32-16,0 5-8 15,-8 11 0-15,-8 10-8 16,-12 10-80-16,-4 5-1073 0,-5 4-1423 31,-7 16 415-31,0 3-839 16,-4 0-2642-16</inkml:trace>
  <inkml:trace contextRef="#ctx0" brushRef="#br0" timeOffset="122071.04">17586 10262 8705 0,'0'0'1585'0,"0"0"-1185"0,-7-16-216 31,-1 9-24-31,-1 4 320 16,5 3-8-16,0-4-272 15,1 4-144-15,-1-3 24 0,-5 3-72 16,-3 0-8-16,1 0 8 15,-9-3 0-15,-8 3 0 16,0 0 72 0,0 0 24-16,0 0-8 15,4 0 48-15,4 0 64 0,5 0 24 16,2 0-32-16,2 0-64 0,2 3-88 16,-3 4 8-16,-3 0-40 15,-1 5-16-15,-9 1 80 16,1 2-16-1,1 2 16-15,-1 1 0 0,0-2-32 0,5 0 9 16,2 0-9-16,1 0-40 16,0 3 48-16,5-2-56 15,-2 1 16-15,-2 8 56 0,2-1 64 32,2 0 40-32,-2 4 32 15,5-4-120-15,1 1-80 16,-5-5 144-16,7-2-104 0,-2 0-48 15,3-2 0-15,0-2-48 16,4 5 96 0,-4-5-40-16,4 8 72 15,0-5 8-15,0 5-24 16,0 2 128-16,0-2-120 16,0-2 32-16,0 4-56 0,0-1-40 15,0-2 56-15,0 0-56 0,0 0 8 16,0-3-16-16,0 3-104 15,8-3-152 1,-4 3 256-16,3-2 248 16,6 2-56-16,-5 0-88 15,-1-3 0-15,6 3 8 16,-5-3-48-16,-1-2-8 16,6-2 16-16,-5 1-72 0,3-4 0 31,2 2 0-31,-2-2-72 15,6-2 72-15,-2 3 96 16,1-1-16-16,0-2-72 0,0-1 200 16,-4-2-104-16,4 2-104 0,4 0 88 0,-4 1-80 15,3 0-8 1,2-1 112 0,3-3-112-16,0 4 0 0,-1 0-8 15,5-5-184-15,4 2 104 16,-4 0-72-16,4 0 160 0,-8-5 0 15,4 4-40-15,-8-2 24 0,-5 3-32 16,6-5-56 0,-10 2-72-16,2-1 64 15,-2-1-56-15,1 1 168 16,0 1 8-16,4-4-8 0,8 0 0 16,0 3-48-16,4-3 40 15,0 0-192-15,-1 0 192 31,6 0 8-31,-6 0 0 16,-3 0 0-16,0 0-56 16,-4 0 48-16,4 0-8 0,-4 0-80 15,0 0 96-15,3 0 0 16,1 0-56-16,4 0 40 0,0 0-112 16,0-7-48-16,4 2 176 15,-4 2 64-15,0-1-64 16,-9-2 0-16,6 3-8 15,-9-1 0-15,-1 1 0 0,6 0-40 16,-10-3-112-16,10 3 80 0,-6-4 72 31,5 0 8-15,1 5 0-16,-6-8 0 16,5 7 0-16,4-7 0 15,-4 4 8-15,4-3 0 0,-4 2 0 16,-1 1 0-16,-2-1 0 15,-2 1 0-15,-2 0 56 16,-2 0-56 0,2-4 40-16,-2 4-40 0,1-4 0 15,4 0 72-15,0 1-72 0,0 0-8 16,4-5 8-16,-4 6-8 16,0-3 40-16,0-1-32 0,0-1-16 31,-8 1 8-31,3-5 0 15,-2 3-8-15,-1-6 8 0,-4 1 0 0,0 0 96 16,3 0-88-16,2-3-8 0,-1 0 0 16,3 3-48-16,2-4 48 15,-5 7 56 1,-1-3-56-16,-3 0 0 16,0 3-232-16,-4 0-8 15,0 1 216 1,0-2 24-16,0 2 48 0,-8-4 72 15,1 2-112-15,3 3-8 16,-5-5 48-16,1 2 56 16,4 1-56-1,-3-3-48-15,3 3 8 0,-5 0 0 16,1 1 0-16,1-4 32 16,-1 3-24-16,-1-3 88 0,-2-1 0 15,3 1-48-15,0 0 16 0,3-3 8 31,2 0-64-31,-5 3 96 16,4-3 24-16,0 0-56 16,-5 3-72-16,2-4 128 0,-5 4 24 15,0 0-80-15,-4 0-8 16,0 0 0-16,0 6-16 16,0-3 72-1,1 0-32-15,-2 4-16 16,2-1-8-16,-2 1-64 15,2 2 72-15,-2-3-72 0,-2 1-8 16,-5 2 0-16,0-2 8 16,-4-1-8-16,0 3 0 0,-4 3 152 15,-4-2-16 1,1 0-64-16,-1-1 8 16,0 3 40-16,0-2-8 0,0 3-40 15,0-1-16-15,1 4-48 0,-1 3 0 16,-5 0-8-16,6 0-56 47,-1 0-232-47,-16 16-936 0,8 0-1609 15,13-3-3024-15</inkml:trace>
  <inkml:trace contextRef="#ctx0" brushRef="#br0" timeOffset="128917.49">15347 12016 6345 0,'0'0'3153'0,"0"0"-1633"0,0 0-976 15,0 0-136-15,0 0 272 0,0 0-184 0,0 0-288 16,0 0-208-16,4 4 128 31,4-1 312-31,4 0 185 0,4-3 63 16,7 0-160-16,9 0-112 15,5 0-104-15,10 0-136 0,5 0-72 16,-4 0 0 0,-4 0-48-1,-8 0-56 1,-8 0-520-16,-13 0-840 0,-6 0-65 15,-9 4-335-15,-4-1-2177 0,-16 1 1105 16</inkml:trace>
  <inkml:trace contextRef="#ctx0" brushRef="#br0" timeOffset="129171.34">15347 12122 8305 0,'0'0'1881'31,"0"0"-1049"-31,0 0 168 0,0 0 144 16,0 0-71-16,0 0-305 16,0 0-296-16,91-3-152 0,-78 3-56 15,2 0-32-15,-2 0-40 31,6 0-64-31,1-4-128 0,24-5-80 16,-4-4-1680-16,-4-2-3601 0</inkml:trace>
  <inkml:trace contextRef="#ctx0" brushRef="#br0" timeOffset="131294.1">12411 12576 8321 0,'0'0'1737'16,"0"0"-1201"-16,0 0 64 0,0 0-112 16,0 0 424-16,0 0-376 15,-28-26-384-15,16 26 128 0,0-3 32 32,0 0-31-32,4 3-49 15,-4-3 48 1,0 3-32-16,-4-2-16 15,4 2-56-15,-4-5-56 16,0 3 24-16,-4 2 120 0,1-4-40 0,-5 4-24 16,-1 0-120-1,1 0-24 1,-4 4-8-16,5 3-32 0,-5-2 32 16,4 4 24-16,4-2-16 0,-3 5-56 15,10-1 0-15,-2-3 0 0,-2 3-8 16,2-2 8-16,-2 3 0 31,-3 4 8-31,1 1-8 0,-5 1 56 16,0 5-8-16,4-1 24 15,0 3-16 1,0 3-56-16,4 2-8 0,4-2-8 16,4 0-72-16,0-2 88 15,5 2 0 1,-6 1 224-16,5-4-112 15,0 4-64-15,0 3 56 0,0-4-56 16,-3 1-40-16,3-1 8 16,-1 1 40-16,1-1-48 0,0-2-8 15,4 0-64-15,0-1 8 16,0-3 56 0,4 0 56-16,5 0-56 0,2 0-32 15,5 2 32-15,0-3 104 16,-4 2 0-16,4 2-56 15,0-6-40-15,-4 0 40 0,0 0-40 0,0-3 0 32,0 0-8-32,0-4-48 15,0-1-152-15,7-3 104 0,-2-2 96 16,11 1 320-16,0-3-136 16,4-2-112-16,3-2 48 0,-3 0-40 15,4 4-16-15,-4-4-56 31,-4 0-8-31,3 0-88 16,1 0-80-16,-4 0-88 0,0 0-8 16,0-4 64-16,-4-2 104 15,8-3 96-15,-9-1 0 16,5-3 0 0,0 4-8-16,0-4-160 0,0-3 32 15,0 1 16-15,-4 2 112 0,-4-3 0 16,0 0-48-16,-4-3 56 15,-4 3 0-15,3-3 8 16,-2 1 0-16,-1-1 8 0,0-4-8 16,0 0 56 15,-1 5-64-31,2-5 8 0,-2 1-8 16,-3 0 0-16,1-3 0 15,-2 2 0-15,-3-3 8 16,0 4-8-16,0 0 48 0,0-3 128 31,-4 3-24-31,5-5-56 16,2 2-8-16,-3 0-88 0,0-2 24 0,-4 4 24 0,4-3-40 15,-4 1 56-15,0-1-64 16,0 1-16-16,0 0 8 16,-8 0 8-1,1 0 200-15,-2 1-120 16,-3 2 120-16,1 0 208 0,-2 0-200 15,2 3 56-15,-6 0-79 0,2-1-73 16,-9 1 32-16,3 4 8 16,-2-1-48-16,-9-3 40 0,-4 3-48 15,-4-3 0 1,-3 6-96 0,-9 1-40-16,-4-1 40 0,-4 7-8 0,5 2-40 31,-5 4-704-31,4 4-881 15,8 9-943-15,16-1-3386 0</inkml:trace>
  <inkml:trace contextRef="#ctx0" brushRef="#br0" timeOffset="134633.96">16375 13284 5145 0,'0'0'4048'0,"0"0"-1599"16,0 0-1553-16,0 3-176 15,0-3 745-15,0 0-49 16,0 0-488-16,0 0-328 16,0 0-104-16,8 0-56 15,4 0-71-15,4 0-49 0,8 0 56 16,8 0-72-16,8-9-144 15,8 2-88-15,3 1 16 0,1-4-80 32,-5 4 0-32,-6 0-8 15,-9-1-464-15,-17 7-448 16,-6 0-801-16,-9 0-335 16,0 0-353-16,-20 0-2064 0,-5 7 2265 15,-6-1-1905-15</inkml:trace>
  <inkml:trace contextRef="#ctx0" brushRef="#br0" timeOffset="134850.19">16351 13408 1168 0,'0'0'192'15,"0"0"2768"-15,0 0-1023 16,0 0-777-16,0 0-136 16,0 0-71-1,0 0 551-15,0 0-48 16,8 44-480-16,28-44-7 0,4 0 63 0,7-3-232 15,-2-3-240-15,-2-4-288 16,-3 0-272-16,-8 3-120 0,-4-7-1584 31,-12 3-953-31,-1 3-3920 0</inkml:trace>
  <inkml:trace contextRef="#ctx0" brushRef="#br0" timeOffset="143900.32">12757 12402 7377 0,'-4'0'2313'0,"0"-5"-849"0,0 3-480 15,1 2 264-15,3 0 433 0,0 0-193 16,0 0-240-16,0-4-223 15,0 4-105 1,0 0-208-16,3-2-424 0,5-4-144 0,5-1 152 0,2-5-176 31,2-2-120-31,-2 3-96 0,1 0-536 16,-4 2-424-16,-4 2-377 16,-4 4-247-16,-4 3-929 15,0 0-1791-15,0 6-81 16,0 7 440-16</inkml:trace>
  <inkml:trace contextRef="#ctx0" brushRef="#br0" timeOffset="143994.04">12757 12402 3808 0</inkml:trace>
  <inkml:trace contextRef="#ctx0" brushRef="#br0" timeOffset="144063.04">12757 12402 3808 0,'88'82'4177'0,"-88"-82"-1824"0,11 0-1657 0,2 0-216 0,6 0 368 0,5-3-80 15,0-4-232-15,4 1-512 0,0 0-24 0,0-10-1168 16,-8 0-1480-16,-4-3-4882 16</inkml:trace>
  <inkml:trace contextRef="#ctx0" brushRef="#br0" timeOffset="144301.26">13172 12112 9410 0,'0'0'1952'0,"0"0"-720"0,0 0-512 0,0 0-112 16,0 0-423-16,0 0-185 16,0 0-313-16,0 0 313 15,-4 64 160-15,-5-26-160 0,2 4-432 31,7 5-1384-31,0-11-1065 16,0-11-2120-16</inkml:trace>
  <inkml:trace contextRef="#ctx0" brushRef="#br0" timeOffset="144495.32">13494 12189 5617 0,'0'0'8506'15,"0"0"-7466"-15,0 0-664 16,-88 111-120-16,57-64-8 0,6 1 88 16,2 3-88-16,3 3-152 31,12-4-96-31,1-3-672 0,7-1-1176 16,7-15-857-16,9-15-2776 0</inkml:trace>
  <inkml:trace contextRef="#ctx0" brushRef="#br0" timeOffset="144780.49">13546 12458 8529 0,'0'0'3025'16,"0"0"-1721"0,0 0-528-16,0 0-143 0,0 0-113 15,92-37 0 1,-60 37-144-1,-4 0-200-15,-9 6-176 0,-6 13-232 16,-10 3 232-16,-3 3 32 0,-7 1 288 16,-6-4 136-16,-2-3-56 15,2-7 120 1,9-1-216-16,4-8-304 16,9-3-56-16,34 0 56 0,41-14 248 15,40-17-248-15,11-17-640 16,-23 11-1576-16,-33 2-3217 0</inkml:trace>
  <inkml:trace contextRef="#ctx0" brushRef="#br0" timeOffset="160989.68">18750 10283 8585 0,'0'0'1945'0,"0"0"-945"16,0 0-168-16,0 0-120 31,0 0-128-15,4 4-280-16,-4 2-47 0,4 1-73 15,-1 2 72-15,1 4 16 0,0 2-72 16,1 1-72-16,-5 3-48 0,4 1 32 16,-4-5 16-16,0 2-120 31,4-5 72-31,-4-5-80 16,4-4 48-16,3-3-40 0,6 0 216 15,10 0 632-15,5-7-104 0,8-6-184 16,8-9-136-16,-1 0-127 15,2-3-89-15,-2-1-144 16,-7 7-16 0,-8 0-40-16,-8 9 40 0,-8 3-56 15,-4 5 0-15,-8 2-544 0,0 0-969 0,0 0-1135 16,-4 0-1865-16,-4 2-2425 0</inkml:trace>
  <inkml:trace contextRef="#ctx0" brushRef="#br0" timeOffset="165266.01">15307 11189 328 0,'0'0'7689'15,"0"0"-5800"1,0 0-1009-16,0 0-336 16,0 0-40-16,0 0-88 15,0 0-88-15,0 0-152 0,0 0-96 16,4 0 48-16,-4 0 112 16,8 0 80-16,4 0 64 0,4 0 177 15,8 0 143 1,4 0-192-16,4 0-136 15,3-4 80-15,6 4-64 0,-2-3-136 16,1 3-128-16,0 0-112 16,-4 0 40-16,0 0-40 15,0 0-8-15,-8 3 0 32,3 1-8-32,1 2 0 15,4-4 16-15,0 2 32 0,3-4-48 16,2 0 64-16,2 0-64 15,2 3 0-15,-2-3 0 16,-7 0 0-16,-1 3 0 0,-3-3 8 16,0 0 0-16,-4 4-8 15,4-4 8-15,-4 0 0 16,8 0 0-16,-5 0 40 0,2 0-40 16,-1 0 0-16,-9-4 0 15,-2 4 0-15,-14 0-8 0,-3 0 0 31,-4 0 0-15,0 0-120-16,0 0 48 16,0 0 72-16,0 0 80 0,0 0-8 15,0 0 16-15,0 0-24 16,0 0-16 0,0 0-48-16,0 0-152 15,0 0-440-15,0-6-624 0,4 2-1601 16,-4-1-5016-16</inkml:trace>
  <inkml:trace contextRef="#ctx0" brushRef="#br0" timeOffset="170313.76">30344 11567 8057 0,'0'0'1801'0,"0"0"-1265"16,52-86-256-16,-28 56 696 31,-5 5-296-31,2 7-200 0,-1 7-224 0,-1 6-256 16,1 5 0-16,4 0 200 0,-4 0-136 16,4 12 8-16,4 4-24 0,0 3-48 31,4 7 24-31,0-1-16 15,3 4 56-15,6-1-56 16,-6-6 0 0,9 4-8-16,0-10-184 0,4-1-488 15,0-4-216-15,3-9 88 16,-3-2 360-16,-1 0-8 0,-2-13 448 16,-9-9 320-1,-1-6 456-15,-11-7 96 16,0 0-152-16,-12 0-168 15,1 1 217-15,-10 11 39 0,-3 4 80 16,0 13-104-16,0-1-248 0,0 7-256 16,0 0-280-16,0 0-216 31,0 10-176-31,4 2 304 16,0 4-8-16,0 3-56 0,0 0-64 0,0-3 104 15,0 3-72 1,0-6 16-16,0 6-264 0,-4-3-96 15,0 3-160-15,4-3-217 32,-4 0-167-32,4 0-96 15,-4-6 192-15,0-5 47 0,0-2 337 16,0-3 592-16,0 0 24 16,0-8 536-16,4-13 17 0,4-4 271 0,4-3-24 15,4-4-280 1,8-2-208-16,-4 2 64 15,8 6-160-15,-9 7 120 16,5 10 8-16,-3 2-48 0,-2 7-320 16,1 0 153-16,0 10-105 15,0 3-48-15,4-1 8 0,4 5 24 32,0 1-32-32,4-5 0 15,3 0 48-15,5-1-40 0,-4-5 304 0,4 2-144 16,-4-3 40-16,-4-2 200 15,-8 2-240-15,4-3 128 0,-9 0 104 32,-2-3 64-17,2 0-8-15,-3 0 16 16,0 0-136-16,0-3 136 0,-1-6-55 16,2-4-161-16,-1-6 80 15,-4 0-168-15,-1-6-32 0,-2 0-128 16,-1 2 16-16,-8 0-24 15,0 4-296 1,0 0-521-16,-13 7-1095 0,-6 2-2361 16,-1 4-4737-16</inkml:trace>
  <inkml:trace contextRef="#ctx0" brushRef="#br0" timeOffset="174270.19">17331 14729 3504 0,'0'0'4737'16,"0"0"-3512"-16,0 0-401 0,0 0 344 31,-16-22-144-31,16 12-208 0,0-3 17 15,0 1-225-15,4-1-304 16,8-6-24-16,4 0-128 0,0-4-48 16,0 4-8-16,0-7-48 31,3 5 8-31,2-4-40 0,7 2 40 16,0 1-8-1,4 3 0-15,7 6-40 0,9 1 0 16,3-1 48-16,9 6-48 0,-4 0 8 15,4 5 80-15,-8 2-32 32,0-3 64-32,-12 3 96 15,-4 0 0-15,-8 0-8 0,-4 0-64 16,-1 3-56-16,-7 6-32 0,4 4-56 16,-4 6 0-16,4 6 8 0,-4 4-16 15,4 3 88 1,-5 5-88-16,2 1 8 15,-6 4 0-15,2-3-8 16,-5-2 0-16,-5-5 0 0,1-7-32 16,0-5 32-16,-4-10 0 0,0-4 8 31,0-6 40-31,0 0 176 16,0-6-224-16,0-13-896 0,0-4-504 15,-8-9-297-15,-7 3-1479 0,-1 4-4362 16</inkml:trace>
  <inkml:trace contextRef="#ctx0" brushRef="#br0" timeOffset="174524.05">17945 14704 2968 0,'0'0'5521'15,"0"0"-3120"-15,0 0-1113 0,0 0-208 16,0 0 81-16,0 5-73 0,12 0-352 15,8-1 16 1,3 7-176-16,5-1-256 16,9 2-168-16,-5-3-80 0,-1 3-8 15,1-5-64-15,-9 3-256 16,2-3-600-16,-1-5-464 0,-4-2-617 31,12-2-31-31,-13-11-713 31,1-4-3008-31</inkml:trace>
  <inkml:trace contextRef="#ctx0" brushRef="#br0" timeOffset="174740.15">18479 14452 9706 0,'0'0'2600'0,"0"0"-343"15,0 0-465-15,0 0-944 16,0 0-440-16,0 0-208 0,0 0 568 31,-12 66-215-31,0-31-257 16,8 7-168-16,-4 3-24 15,4 2-56-15,0 5-48 16,-4-5-432-16,0 13-1361 0,0-9-2920 16,0-16-7129-16</inkml:trace>
  <inkml:trace contextRef="#ctx0" brushRef="#br0" timeOffset="177531.12">17877 14846 328 0,'0'0'4961'0,"0"0"-3441"0,0 0-128 0,0 0-175 16,0 0-193-16,0 0 40 31,0-41-136-31,0 41-64 0,0 0-208 16,0 0-199-16,0 0-233 15,0 0-120-15,0 0-56 0,-8 0 8 0,0 3-48 16,-3 7 48-1,-2-1-56-15,2 1 8 16,3 5 8-16,-5 1-16 16,2 6 8-16,3 1-8 0,-5-1 8 31,6 4 48-31,-6 2-56 0,2-6 8 16,-1 4-8-16,3-4 0 15,2-2 0-15,-1-2 0 0,0 1 8 16,4-3-8-16,-1-1 8 0,5-1 40 15,-3-3-40 1,3 3 72-16,0 2 24 16,0 0 0-16,0-1 24 0,0 7-40 15,0-3-8-15,8 4-24 16,-4 3-48-16,4-5 0 0,-4 1 56 16,0-2-64-16,-1-1 8 31,1 0-8-31,1 0 0 15,3-3 16-15,0 4-16 0,-1-6 48 0,10 2 0 16,-6 1-32-16,6-6 32 16,-6 6-40-1,6 2 0-15,-6-3-8 0,1-3 16 32,-4 3-16-32,4-1 0 15,-4-2 0-15,0 3 8 0,4-4 0 16,-4 1-8-16,4-2 8 15,-4 0-8-15,4-1 0 0,0 2 8 16,4-2-8-16,0 3 8 16,-1-4-8-1,2 1 0-15,-2-4 0 0,2 4 8 16,2-3 0-16,1 2 0 0,4-6 40 16,-3 4-32-16,2 2-16 15,1-3-72-15,0 1-152 0,0-1-32 47,-1 0 32-47,5-3 72 16,-4 1-200-16,-3 2 224 0,2-3-24 15,1 0 64-15,0-3 0 0,-4 4 40 16,0-4-8-16,4 0 48 0,-8 0-32 16,3 0 40-1,6 0 48-15,-5 0-32 16,3 0-8-16,-3 0 8 0,4 0-16 15,-3 0 48-15,-6 0-48 16,5 0 0-16,-4 0 0 0,0 0 0 16,0 0 8-16,0 0 0 31,3-4-8-31,-2 1 0 0,-2-3 0 0,5-1-128 16,1 1-96-16,-2 0-209 0,1-4 249 15,1 4 16-15,-2-3 120 16,1 2 48-1,-5-3 0-15,6 3 0 16,-9 2 0-16,4-2 0 31,0-2 8-31,0 2 0 0,0-2 0 16,-1-1 0-16,6 4 0 0,-6-3-8 16,2-1 0-16,2 3 0 0,-3 1 8 15,0 0-8 1,-4-3 0-1,4 2 8-15,0-3-8 16,-4 1 8-16,4 0 0 0,-4-4-8 0,0 3 8 16,0-2-8-16,-1-1 8 0,-2 1-8 15,-1-1 0-15,-1 0-8 32,1 1 0-32,1-2 8 15,-5-1 0-15,3 2 0 0,-3-3 8 16,9 3-8-16,-9-2 0 15,3-5 56-15,1 5-48 16,0-4 64-16,1-1 8 0,-6 1-64 31,1 1-8-31,0-6 40 16,0 10-24-16,-4-5 24 16,0 2-48-16,0 2 48 0,0 2 88 15,0 0-64-15,0 4-24 0,0-4 33 0,0 0 39 16,0 0 96-1,-8-2 64 1,1 2-56-16,-2 1-104 16,1-2-112-16,0 2 64 0,1-4-56 15,3 4 40-15,-5-2 0 16,1 3-40-16,5-3 64 31,-1 4-32-31,0-2 0 16,-5-1-40-16,1 1 48 15,1-1-48-15,-6-1 40 0,-2 2 64 16,-6-4 24-16,6 4-72 16,-9-1-16-16,0 4-32 0,0-4 56 15,4 4-16-15,4-1 48 16,1 0-56-16,-6 2-16 16,6-3-24-16,-5-2 40 15,-5 4-40-15,1 0 0 0,-8-1 80 16,4 1 112-16,-3 2-96 0,-5-2-32 15,4 5-64-15,0-3 48 16,4 2-48 0,-4 2-8-16,4-3 8 15,0 1 0-15,-3 3-8 0,-1-4 8 16,0 0-8-16,0-1 8 16,0 0-8-16,0 2 0 15,-3-2 0-15,3 4 8 31,-4-1-8-31,1 4 0 16,3 0 0-16,0 0 8 0,-4 0-8 16,3 0 0-16,-2 4 0 15,-1 2 0-15,0 3-8 16,-3 1 8-16,-2 2-8 0,2 5 0 31,3-2 8-31,-4-2-72 0,4 0-280 0,4 0-480 16,-4-4-592-16,8-3-809 0,5-3-4808 15</inkml:trace>
  <inkml:trace contextRef="#ctx0" brushRef="#br0" timeOffset="178803.03">12092 8591 11370 0,'0'0'2176'0,"0"0"-279"16,0 0-105 0,0 0-776-16,0 0-151 15,0 0-297-15,0 0-368 16,8-25-200 0,-4 31-176-16,0 13 176 15,3 3 0-15,2 8 8 16,-5-2 64-1,4-3 0-15,-1-3-8 0,2-6-56 16,-1-3 0-16,7-7 0 16,2-6 0-16,11 0 192 0,7-15-88 15,9-15 40-15,4-10-72 0,4-4-72 16,-5-11 48-16,2 4-48 0,-10 4 120 31,-11 5 8-31,-8 14 16 16,-8 9-48-16,-8 12-104 15,-4 7-160-15,0 4-856 0,-12 27-465 16,-4-3-719-16,0 2-2537 16</inkml:trace>
  <inkml:trace contextRef="#ctx0" brushRef="#br0" timeOffset="185729.13">12084 15691 7881 0,'0'0'3153'0,"0"0"-1713"16,0 0-288-16,0 0 41 16,0 0 159-16,0 0-208 15,3 0-400 1,-3 0-384-16,0 0-128 15,0 0-111-15,5 0-105 0,-1 0-8 0,0 2 8 32,4-2 160-32,12 5 216 15,4-3 120-15,8 2 8 0,7-4-184 16,14 0-104-16,14 0 56 16,29 0-32-16,11 0-80 15,-7 0-104-15,-21-4 0 0,-23 4-72 0,-16 0 72 0,4 0-72 16,0 0 8-16,0 0 0 15,-8 0-8 1,-5 0-48-16,-11-2-160 16,-4 2-184-16,0 0-224 15,-8 0-720-15,0 0-449 0,-8 0-767 16,4 0-1401 0,-4 2-2793-16</inkml:trace>
  <inkml:trace contextRef="#ctx0" brushRef="#br0" timeOffset="186223.87">12072 15856 1856 0,'0'0'16'16,"0"0"5009"-16,0 0-2849 16,0 0-447-16,0 0-457 0,0 0-56 15,32 3-287-15,-16-6 279 16,4-1-376-16,4 1-184 0,0 3-240 15,8 0 8 1,-1 0-136-16,5 0-96 16,4 0-32-16,8 0-32 15,-1 3 32-15,9 1-144 0,8-4 113 0,3 0-121 32,6 0 48-32,-6 0-225 15,-7 0 73 1,-8-4-304-16,-16 1 56 15,-8-3 32-15,-9 3 144 16,-6 0 56-16,-2-1-176 0,-3 1-16 16,-4 3-1016-16,-4 0-545 15,0 0-599-15,-4 0-3073 0,-8 0 720 0</inkml:trace>
  <inkml:trace contextRef="#ctx0" brushRef="#br0" timeOffset="186624.92">12128 15926 1016 0,'0'0'7249'15,"0"0"-5328"-15,0 0-1209 32,0 0-200-32,0 0-8 0,0 0-24 15,0 0-360-15,15 3-112 16,6-3 488-16,7 0 56 0,15 0-120 16,5 0-103-1,8 0 7-15,8 0 64 16,3 0-64-16,1-6-184 15,3 2 24-15,2-3-40 0,-6 4-128 0,-7 0 48 16,-4 1 32-16,-9-2-40 0,-6 2 24 31,-9 2-24-31,-4 0-48 16,-5 0-320-16,1 0-1072 16,-4 0-809-16,-8-5-4440 0</inkml:trace>
  <inkml:trace contextRef="#ctx0" brushRef="#br0" timeOffset="188512.58">22623 3013 12186 0,'0'0'2657'16,"0"0"-1249"-16,0 0-232 0,0 0-360 15,0 0-376-15,0 0-359 16,8-6-81-1,-1 18-97-15,1 7 97 16,1 7 57-16,2 2-9 0,1 1-32 16,-3-6-16-16,2-2-56 0,-3-9-17 31,1-1-103-31,-2-8 168 0,5-3 8 16,8 0 353-16,8-14 191 31,0-11 224-31,12-6 0 0,3-11-80 15,1-2-160-15,8-9-184 16,0-2-104-16,0-2-120 16,-9 8 24-16,-2 9-64 0,-14 8-72 0,-11 16 0 0,-4 4-8 31,-8 8 0-31,-4 4-408 0,0 0-704 16,0 4-1016-16,-24 21-1841 15,0 0 1216-15,0 0-3264 0</inkml:trace>
  <inkml:trace contextRef="#ctx0" brushRef="#br0" timeOffset="201405.66">22606 3749 4929 0,'0'0'1584'16,"0"0"696"-16,0 0-1167 0,0 0-673 15,0-3-40-15,0-1 88 16,0 2 96-16,-3-4 8 0,-1 2-48 0,0 1-288 16,4-1-88-16,-4-2 32 31,-1 3 192-31,1-2-135 0,0-6-161 15,-3 2-24-15,-1-3 8 16,-1-1-24-16,-2-3 8 0,3 0-56 16,-5-6 72-16,-2 6-72 15,-1-3 8-15,0 0-8 32,-4 0 56-32,5 3-8 15,-6 0-16-15,1 0-40 0,-3 3 0 16,-1 1-8-16,-4-1 8 0,0 0-8 15,-4 4-32-15,4-1 32 32,-4 4-16-32,0 3 24 0,-3 0 0 15,-1-1 0-15,-9 4 0 0,2 0-16 16,-9 0 16-16,0 0 0 16,5 7 0-16,-2-1 0 0,6 1-8 15,-2-1 8-15,10 3-8 16,-1 1 0-1,4 6 0-15,0-1-72 0,-3 1 56 16,-1 6 24-16,0 1-40 16,0 0 40-16,4 2 0 0,0 3-8 15,9-3-56-15,-1 1 8 16,3 2 48-16,6-2-80 31,2-1 8-31,2-3 80 16,3 1-8-16,-4-4 8 0,4 0 0 15,0-6 8-15,-1-1 56 16,6-2-56-16,-5-1 48 0,0-3-48 31,-1 1 64-31,6-1-64 16,3-3 8-16,0-3-16 0,0 0-64 16,0 0-441-16,0 0-55 0,0 0-104 15,0 0-288-15,3 0-120 0,10-6-88 16,-1-4-1305-16,-9-5-2136 15</inkml:trace>
  <inkml:trace contextRef="#ctx0" brushRef="#br0" timeOffset="202006.56">21364 3565 5777 0,'0'0'1088'0,"0"0"-248"0,0 0-224 16,0 0-216-16,0 0 569 0,0 0 15 0,0 0-224 31,-49-42-224-31,49 42-536 16,0 0-160-16,0 0-16 0,0 4 176 15,0 6 72-15,-7 5 40 16,-1 1 40-16,-1 4 96 15,-6 2 56-15,-2 3-40 0,2 0-88 16,-1 7-40 0,0-1 56-16,4 5 0 15,0-1-24-15,4 0-64 0,0 0-48 0,8-1-48 16,-4-4 72-16,4-9-72 16,0-2 56-16,0-3-56 15,-4-6 65 1,0-3 7-16,4-5 144 31,0-2 88-31,0 0 80 0,0 0-32 16,0 0 120-16,0 0-24 15,0 0-56-15,4 0 24 0,12 0 16 16,0-9-96-16,12-3-144 16,4-2-128-16,7-1-16 15,6-1-48-15,-2 0 8 16,1 0 40-16,-8 3-48 0,-4 5 0 31,-8 1 0-31,-9 0 0 16,-11 4-8-16,0 3-8 0,-4 0-64 0,0 0 16 15,0 0-72 1,0 0-408 0,0 0-512-16,5 0-880 0,-1 0 735 15,7 12-391-15,-3-2-1217 0,1-4-2304 16</inkml:trace>
  <inkml:trace contextRef="#ctx0" brushRef="#br0" timeOffset="-196724.08">15734 5181 3888 0,'0'0'3057'16,"0"0"-1033"-16,0 0-551 0,0 0-209 16,0 0-272-16,0 0-168 0,0 0 9 31,0 0-41-31,-4 4-88 15,4-4-80-15,0 0-216 16,0 0-120-16,0 0-112 0,0 0-16 16,0 0 0-16,0 0 96 15,0 0 120-15,0 0 57 16,0 0-9 0,0 0 48-16,0 0-64 15,0 0-88-15,0 0 24 16,0 0-32-16,4 0-64 0,3-7 64 15,6-3-208-15,6-2-56 16,9-8-48 0,4-2 8-16,8 0-8 0,4-6 0 15,3 2 8-15,9-2-8 16,-4 3 8-16,0 1-8 16,3-1 0-16,-2 6 8 0,-5 5-8 0,-5 0 0 31,-7 4 0-31,-4 1-8 0,-4 6 8 15,-12-3 0-15,-4 6 0 16,-5-4 0-16,2 4-8 16,-5 0-88-16,4 0-144 0,-4 0 24 15,-4 0-128-15,0 0-192 16,3 0-168-16,-3 0-185 0,0 0-335 31,0-3-472-31,0 3-481 16,0-3-455-16,-3-3-2417 15,-9 3-400-15</inkml:trace>
  <inkml:trace contextRef="#ctx0" brushRef="#br0" timeOffset="-196376.49">16347 4832 96 0,'0'0'6329'0,"0"0"-3673"15,0 0-999-15,0 0-145 0,0 0 120 16,0 0 65-16,-12-31-289 0,12 27-272 31,0 4-415-31,0 0-281 16,0 0-176-1,0 0-88-15,0 0-104 16,0 0-72-16,12 0 0 0,8 0 240 16,8 0-96-16,8 0-80 15,0 0-16-15,-4 0-40 16,-4 0 40-1,-13 0-40-15,-11 4-8 0,0 2-112 16,-4 3-104-16,-4 7-8 0,-11 6 176 0,-9 3 48 16,-4 5 120-16,-4 1-120 31,-4 1 48-31,8-3-48 16,0 5-1080-16,13-8-1081 0,2-8-3048 15</inkml:trace>
  <inkml:trace contextRef="#ctx0" brushRef="#br0" timeOffset="-190140.57">17981 10134 9418 0,'0'0'2400'0,"0"0"-1248"15,0-3 73-15,0 0 111 16,0-3-376 0,0 2-288-16,0-5 16 0,0 3-368 15,0-4-64 1,0-2-136-16,0-5 8 16,4-1-120-16,3-8 49 15,10-2-57-15,2-11 0 0,1-5 8 16,5-3 0-16,6-2 40 15,-3 2-40-15,-4 3 40 0,3 3 96 32,-2 9-40-32,3 0 112 0,0 3-96 0,0 1-48 15,3-1-24-15,9-3 40 16,0 1 0-16,0-1 64 0,7 0-56 16,5 0-72-16,4-2 24 0,8-1-40 31,-4 3 88-31,7-3-8 15,-7 6-16-15,-4 4 8 0,0 0 16 16,-9 2-40-16,-6 7-8 0,-1-3-32 16,-9 3 88-1,1 1-32 1,-8 2-56-16,4 1-8 0,-5-2 40 16,-2 5-32-16,-6-1-16 0,2 4 0 31,-10 3 8-31,2 3-8 0,-9-4 8 15,0 4-8-15,0 0-176 16,0 0-512-16,0 0-416 0,-13 0-137 31,-2 7 481-31,-1 2-1200 16,0-5-521-16,0-4-1888 0,4 0-288 16</inkml:trace>
  <inkml:trace contextRef="#ctx0" brushRef="#br0" timeOffset="-189777.32">19036 8918 1664 0,'0'0'5737'0,"0"0"-3865"16,0 0-607-16,0 0 71 0,0 0-128 15,0 0-119 1,0 0 199 0,-28-22-96-1,28 22-280-15,0 0-488 0,4 0-272 0,9 0-152 16,2 0 8-16,13 3 256 15,12 7-136-15,8-4-48 16,8 0-8-16,-5 1-56 0,1-7 33 31,-7 0-41-31,-10 0 64 16,-11 0-64-16,-8 0 0 0,-12 0 80 16,-4 0 232-16,0 0 304 15,0 0-184-15,0 3-368 0,-16 7-64 0,-4 9 160 16,0 3-32-1,-3 6-64-15,-1 7-72 16,3 3 8-16,2 4 40 0,3-1-48 16,-5 3-376-16,-7 17-928 15,9-17-2769-15,-1-6-4329 0</inkml:trace>
  <inkml:trace contextRef="#ctx0" brushRef="#br0" timeOffset="-164756.78">17726 10363 8145 0,'0'-6'3249'0,"0"-1"-2121"16,0 1-640-16,0 3 641 15,4 3 207-15,-4 0-304 0,0 0-376 0,0 0-304 16,0 0-192-16,4 0-160 16,-4 0-8-1,0 0-64-15,0 3-40 16,0 3-8-16,0 10 120 0,0 6 0 15,0 3 0-15,0 1 8 16,0 0 0-16,0-1 56 0,0-6-56 16,0-6 0-16,0-4 48 15,4-3-48-15,7-6 64 0,2 0 48 16,6-6 32 0,5-13 16-16,12-10 56 15,-4-5 64-15,8-8-103 0,4-6-73 16,-5 1 64-1,2 3-56-15,-5 5 32 32,-12 11-48-32,-9 12-40 0,-7 7-56 15,-3 5 0-15,-5 4-8 16,0 0-328-16,0 0-1049 0,-25 22-1359 16,1 4 399-16,0-3-3976 0</inkml:trace>
  <inkml:trace contextRef="#ctx0" brushRef="#br0" timeOffset="-153522.34">19184 14693 6433 0,'0'-3'3985'15,"4"-3"-2305"-15,-4 3-528 16,0-1 145-16,0 4 63 15,0 0-128 1,0 0-400 0,0 0-336-16,0 0-199 0,0 0-121 15,0 0-120-15,0 0-48 16,0 0-8-16,0 7-128 16,0 6 32-16,0 4 96 0,0 1 40 15,0 4 56-15,-4 1-88 16,4-2 0-1,0-5 0-15,0-3 0 0,0-7 8 0,0-2 32 16,4-1-40-16,7-3 96 31,14 0 136-31,-1-10-72 0,11-9-8 16,5-9 120-16,8-4 120 16,12-10-16-16,0 1-208 15,4-3-48-15,3 3-56 0,-3 5 0 0,-12 11 24 16,-9 6 16-16,-15 3-56 15,-4 10-40-15,-12-1-8 16,-7 4 48-16,-1 3-56 16,-4 0-176-16,0 0-624 15,-4 0-896-15,-24 19 39 16,-4 0-567 0,4-3-2417-16</inkml:trace>
  <inkml:trace contextRef="#ctx0" brushRef="#br0" timeOffset="-148145.52">12020 8994 1064 0,'0'0'5489'16,"0"0"-3465"-16,0 0-1264 0,0 0-479 0,0 0-97 31,-16 0 208-31,9 0 192 0,7 0-88 16,-9 0-136-16,5 0-160 15,0 0 32-15,-3 0 0 16,3 0-80-16,-5 3-40 0,-6 1 104 15,2 2-32-15,-2 0 0 16,3 1-32-16,-4-1-8 16,0 4 48-16,0-1 56 0,4 3-87 31,-4 2-49-31,4-2-24 16,0 8 16-16,4-2-16 0,-4 2 96 15,4 5-32-15,0-3 72 16,-4 3-88-16,5 0-40 0,-2 5 0 0,1-5-88 15,4 0 80 1,1 4-24 0,3-1-56-16,-4-2 0 15,4 2 56-15,0-2-56 0,0 2 72 16,0-5-72-16,0 2 8 0,7-6-8 16,1 3 0-1,0-2 0-15,8-2-8 16,-4-4-8-16,0 1 0 31,0 1-8-31,4-3 16 0,0-5-8 16,0 6 8-16,0-5-8 15,4 1-16-15,-5-4 16 0,6 4 8 16,-6-4-8-16,5 3 0 0,1-2 0 0,-2-1-88 31,5 4-8-31,0-4 32 16,0 0-40-16,4 1-40 0,0-1 8 15,-1-2-184-15,-3-2 128 0,0 5 120 16,-3-7-40-16,2 3-89 31,-7 0 1-15,8 1 152-16,-4-2 8 16,0-2 48-16,4 0-8 0,0 0-144 15,-1 0 24-15,5 0 24 16,-4 0 96-16,1-6 8 0,-1 0 0 0,-1 4 8 15,-3-5 0-15,0 0-8 32,0 1 8-32,4-4-8 0,-4-2 8 15,-1-1 0-15,2-3 0 16,-1 0 96-16,-1-3 144 0,-6 2-48 16,2 3-15-16,5-2-33 31,-8-1 8-31,1 1-72 0,-2 4-80 0,6-1 0 15,-6-3 8-15,1 4-16 0,0-4 0 16,0 0 16-16,-8 0-16 16,3 0-16-16,-2-6 8 0,-1 3 8 15,0-4 80-15,-4 1 48 32,0-3 40-17,4 3-112-15,-4 3 88 0,0 0 168 16,0 0-64-16,0 3 104 15,0 0-64-15,0-1-72 0,0 3-56 16,-8 0-16-16,-4-2 24 16,4-3-8-1,-4 4 32-15,0-1-72 16,0-3-64-16,-4 3-48 0,0-3 112 16,5 0 32-16,-2-3 16 0,-2 3 80 15,2-4 72-15,-2 1-47 31,-2 6-25-31,-2-3 24 16,-1 3-56-16,0 4-88 0,0-1 16 16,-4 3-96-16,0 1 0 15,0-1-40-15,0 1-8 16,-3-1 16-16,-1 1-8 0,-4-5 0 16,0 6 8-16,0-5-8 31,-4 1 8-31,-4-2-8 0,4 1 0 15,-3 7-8-15,2 0 0 16,1 3 0-16,5 0-8 0,3 3-32 16,4 0 24-16,4 9-528 0,4 13-1161 15,4 4-1023 1,8-7-3026-16</inkml:trace>
  <inkml:trace contextRef="#ctx0" brushRef="#br0" timeOffset="-145940.65">14861 9664 1616 0,'0'0'2184'0,"0"0"121"0,0 0-1217 16,0 0-512-16,0 0-72 16,4 7 24-16,-4-2-96 15,0 2-87 1,0 3 279-16,-8 3-240 16,-4 3-104-16,-3 2-120 0,-10 5 72 15,1-1-48-15,0 4 8 0,0-8-88 16,5 4 0-16,-5-2-96 0,0-1 64 31,4-3-72-31,-4 3 0 16,0-4 8-16,-8 2 144 15,4 1 96-15,-8 1 168 0,-3-2 112 16,2 1-168-16,-2-4 24 0,7 0-135 0,0 0-73 16,0-2-96-1,4 4-32-15,0-6-48 16,0 3 8-16,0-1 0 15,-7 1 72-15,-1-3-32 16,4-1-32-16,-4-3-16 0,-3 1 8 16,2-1 112-1,1-3-8-15,1 1-24 16,-1-2 0 0,-4 3-16-16,4-5-64 15,-4 0 88-15,1 0-96 0,3 0 80 16,-5-5-32-16,6-4-40 0,-1 3 104 15,4-1 32-15,-4-2-64 16,5-1 40 0,-5 4-48-16,0-1-8 15,-4 1 32-15,0 0-40 16,1 0 40-16,-6-1-88 0,6 1 152 16,-1 0 80-16,8-1 88 15,4 1-128-15,4-1-80 0,4 0-48 31,4 2 8-31,0-2-8 16,8 0 48-16,1 5 112 16,3-4 184-16,-5 0-120 0,1 2-119 15,4-3-57-15,-3 1-16 16,-2 0 16-16,5 3 24 0,0-3 48 31,0 6-32-31,4-4 0 0,0 1-104 16,0 3 8-16,0 0-64 15,0 0-48-15,0 0-464 0,0 0-1177 16,8 3-1007-16,1 3-241 0,2 1-4216 16</inkml:trace>
  <inkml:trace contextRef="#ctx0" brushRef="#br0" timeOffset="-145501.84">13267 9843 7481 0,'0'0'4065'0,"0"0"-3201"0,0 0-360 16,0 0-120-16,0 0 112 16,0 0 113-16,0 0 87 0,-52 3-304 31,28 6-192-31,1 4-48 15,-9 2-32-15,-1 1 8 16,-2 0-40-16,-5 3 24 0,-3-3-40 0,-2 0-16 16,2 0 16-16,7-4-72 0,4-2 8 15,8-3 0-15,8-5 0 0,8 2 8 32,4-1-16-32,4-3-8 15,0 6-96-15,0 0 104 16,4 5 208-1,8 3 504-15,4 3-184 16,8 2 32-16,-1-3-143 16,5 6-161-1,4-3-64-15,0 3-88 0,5 0-40 16,-5 2-64-16,3-6-104 16,5 8-657-16,-4-5-1055 0,-8-8-2793 15</inkml:trace>
  <inkml:trace contextRef="#ctx0" brushRef="#br0" timeOffset="-143246.25">18782 10290 2384 0,'0'0'512'0,"0"0"2001"0,0 0 543 16,0 0-1463-16,0-7-225 0,0 7-224 15,0 0-256-15,0 0-135 16,0 0-121-16,0 0-136 0,0 0-160 31,0 0-144-31,0 0-136 0,0 0-56 16,0 0-64-16,0 7-120 15,0 6 184-15,0 2 0 16,0 4 48-16,4 3-40 0,-1 1 40 0,-3 2 8 16,4 0-40 15,4-2-8-31,-3-2 40 15,-1 3-40-15,3-9 40 0,-3-2-40 16,-4-7 0-16,8 1 0 16,-8-7 48-16,5 0 48 0,-1 0 296 15,7-4 232-15,10-11-344 32,2-7-208-32,8-2-32 0,6-3 0 0,3-2-48 15,-1 3 8-15,6 4 24 16,-2 7-24-16,1 2-8 15,0 3 8-15,-8 4 48 0,-8 3-48 0,-8-4 40 32,-5 4-40-32,-2 0 40 15,-5 0-40 1,-5 3 8-16,-3-3 32 16,0 0-48-16,0 3-184 15,0 0-832-15,-11 0-1056 0,-9 3-497 16,-1 3-2096-16</inkml:trace>
  <inkml:trace contextRef="#ctx0" brushRef="#br0" timeOffset="-140416.83">18877 14027 720 0,'0'0'8770'0,"0"0"-6522"16,0 0-1144-16,0 0 209 15,0 0 151 1,0 0-240-16,0-16-440 16,0 16-288-1,0 0-200-15,4 0-152 0,4 0-56 16,8 0-24-16,8 3-64 16,4 10-8-16,4 3 0 15,4 6 0-15,-4 3 8 16,-4 7-8-16,-5-3 0 15,-7 3-72-15,-4-1-120 16,-8 1 112-16,-4-1-24 0,0-1 24 16,-16 2 8-16,0-5 80 15,-7-2 0-15,2 2 8 0,-3-5 0 32,9 0 8-32,-2-3 24 15,2 0-40-15,2-3 0 0,6 3 0 16,3-3 0-16,-4-1 0 15,4-2-72-15,-1-1-736 16,2-1-664-16,3-2-120 0,0-2-945 31,-4-4-2920-31</inkml:trace>
  <inkml:trace contextRef="#ctx0" brushRef="#br0" timeOffset="-140178.58">18797 14424 6617 0,'0'0'4785'0,"0"0"-2249"15,0 0-1431-15,0 0-705 32,0 0-88-32,0 0-8 0,0 0-232 31,9 31 208-31,-1-9-56 15,-1 4-96-15,6-1-48 16,-2 0-80-16,1-6-392 0,-3 0-624 0,2-2-497 16,5-4-823-16,-4-10-3105 15</inkml:trace>
  <inkml:trace contextRef="#ctx0" brushRef="#br0" timeOffset="-140000.56">19184 14421 3488 0,'0'0'8058'16,"0"0"-5545"0,0 0-2097-16,0 0-232 15,0 0 352-15,0 0 168 0,-88 56-248 16,60-33-304-16,0 2-152 0,-7 10-184 16,7 0-1864-16,8-12-4314 15</inkml:trace>
  <inkml:trace contextRef="#ctx0" brushRef="#br0" timeOffset="-84035.38">15606 6073 3672 0,'0'0'8618'0,"0"0"-5777"0,0 0-1649 16,0 0-744-16,0 0 120 15,0 0 160-15,0 0-63 0,-4 11-201 32,12-9-248-32,11 1 56 15,30 4 192-15,39 0-160 0,47-5-16 16,32-2-104-16,8 0-48 0,-7-9-88 15,-20 5-32-15,-13 1 64 16,-20 3-64-16,-23 0 32 16,-28 0 8-16,-25 0 64 15,-3 0 48-15,-8 0 8 32,8-3 32-32,-4 1 16 0,-8-2 16 15,0 1-48-15,-4 3-96 16,-4-4-88-16,0 1 48 0,3 3-48 31,-2 0-8-31,-6 0 0 0,2 0-104 16,-5 0-136-16,-8 0-376 15,0 0-312-15,0 0-512 0,-13-3-1601 0,-2 0-3608 0</inkml:trace>
  <inkml:trace contextRef="#ctx0" brushRef="#br0" timeOffset="-82085.31">18889 1927 5577 0,'0'0'5361'15,"0"0"-3089"-15,0 0-31 0,0 0-209 0,0 0-519 16,-16-57-145-16,13 57-248 0,3 0-360 16,0 0-224-16,0 0-152 15,0 0-184-15,0 0-39 31,0 0-161-31,0 0 0 0,0 0-64 16,0 0-17-16,0 6-39 16,0 3-80-16,0 14 152 15,0 2 40-15,0 13 8 0,3 4 48 16,1 5-40-16,0 4 0 31,0 1 0-31,-4-2 8 16,0 0 40-16,0 1-48 0,0-7 8 15,0 1-16-15,-4-7 8 0,0-6-8 0,4-3-8 16,-4-7 0-16,4-7 0 16,0-5-8-1,0-3-208 1,0-7 32-16,12 0 192 0,4 0 112 16,7 0 128-16,10-7-80 0,7-5-48 15,-1-4-39 1,14-1-65-16,-2 2 0 15,8-1 0-15,-3 3 0 32,-3 4 8-32,-10-1-8 0,-11 7-8 15,-8 0 0-15,-12 0 8 16,0 3-8-16,-12 0 8 0,4 0 32 16,-4 0-40-16,0 0-120 0,0-4-129 0,0 4-263 31,0 0-544-31,-4-12-1368 0,4 3-3346 15,0-2-3688-15</inkml:trace>
  <inkml:trace contextRef="#ctx0" brushRef="#br0" timeOffset="-81731.2">19674 1911 3832 0,'0'0'6346'47,"0"0"-4354"-47,0 0 169 0,19-79-121 16,-14 68-200-16,-5 9-167 16,0 2-473-16,0 0-544 0,0 0-312 31,0 0-344-31,0 13-80 0,-12 6 80 15,-4 15 72-15,0 11 344 0,-3 9-152 16,6 6-72-16,5 7-96 0,8-4-88 16,0-2 72-16,21-1-80 15,10-3 0-15,9-6-200 0,7-6-192 16,9-7-496-16,24-16-576 31,-16-6-2481-15,-8-13-3129-16</inkml:trace>
  <inkml:trace contextRef="#ctx0" brushRef="#br0" timeOffset="-81114.42">20161 1974 6369 0,'0'0'7858'31,"0"0"-4906"-31,0 0-783 0,0 0-705 16,0 0-760-16,0 0-568 0,0-11-136 15,0 29-256 1,0 8 216-16,7 5 40 16,1 4 0-16,8-3-56 0,0-7-376 15,4-6-376-15,-1-5-96 31,9-14 688-31,-4 0 216 0,4-14 168 16,-3-8 24-16,-6-10 56 16,-3-3 192-16,-4-4 224 0,-3 6-88 15,-6 3 8-15,1 9 168 0,0 8-112 16,-4 6-167 0,0 4-209-16,4 3-264 15,-4 0-128-15,4 10-72 0,4 10-57 16,8 5 249-16,0 8 8 15,4 6-48-15,0 5-176 0,0-2-40 16,-1 5-32-16,-6 0-112 31,-5 2-120-31,-4 2-168 0,-4-1-96 0,-4 0-16 16,-13-4 384-16,2-2 183 16,-9-6-87-16,0-6 176 15,-4-13-96-15,8-6 248 16,0-10 344-16,5-3 473 31,-6-16 415-31,9-15-160 0,4-8-72 31,4-21-456-31,4 0-168 16,8-6-167-16,8 1-129 16,12 21-80-16,-4 3-96 0,3 12-433 0,-2 16-703 15,6 13-1384-15,-6 0-2490 0,-5 4-4191 16</inkml:trace>
  <inkml:trace contextRef="#ctx0" brushRef="#br0" timeOffset="-80883.03">20801 2133 4016 0,'0'0'8530'0,"0"0"-4649"0,0 0-1641 16,0 0-751-16,0 0-857 15,0 0-632-15,0 0-192 0,5 32 192 16,-5-1 48 0,4-1 0-16,0 1-48 0,0-2-472 15,7-4-312-15,-2-9-377 16,6-4-823-16,6-12-665 16,-2 0-1631-16,-3-12-3370 0</inkml:trace>
  <inkml:trace contextRef="#ctx0" brushRef="#br0" timeOffset="-80582.5">20930 1949 56 0,'0'0'9225'0,"0"0"-7200"15,0 0-1281 1,0 0-64-16,0 0-32 15,0 0-96-15,0 0-239 0,-5 67-161 16,5-51 0-16,5-7-152 0,6-2-248 16,-7-4-473 15,7-3 721-31,-2-3 56 0,-1-10 192 16,-4-6 529-16,0-1 407 0,-4-2 112 0,0 6-208 15,-12 4-704-15,-1 5-384 0,-13 7-336 16,-2 5-2072-16,3 3-3265 0</inkml:trace>
  <inkml:trace contextRef="#ctx0" brushRef="#br0" timeOffset="-79844.33">21411 2016 10066 0,'0'0'6561'0,"0"0"-4897"0,0 0-367 0,0 0-249 15,0 0-312 1,0 0-136-16,67 16-272 16,-54 0-328-16,-5 3-88 15,-8 6 32-15,0 4 56 0,-8-4-600 16,-16 3-448-16,-16-2-1289 15,9-7-2256-15,-1-6-5825 0</inkml:trace>
  <inkml:trace contextRef="#ctx0" brushRef="#br0" timeOffset="-79211.63">21702 1705 13410 0,'0'0'4305'0,"0"0"-2688"16,0 0-601-16,0 0-888 0,0 0-128 16,0 0-128-16,0 0 128 0,23 95 128 0,-18-57-24 15,7-3-104-15,-1-6-72 0,6-4-480 31,7-13-72-31,-1-2 152 32,5-10 400-32,0-5 72 0,-4-18 64 15,-3-6 320 1,-2-3 488-16,-3-7 64 16,-4 2-96-16,-4 2-32 0,0 6-79 15,-8 11-113-15,0 8-72 16,4 7-296-16,-4 3-248 15,0 6-296-15,0 13-16 0,0 13 264 16,8 3 48-16,-4 5 24 0,8 6-24 16,4-2-176-16,4 3-16 0,-5 2-16 31,6-2 56-31,-6 1-105 16,-2-1-111-16,-10-2 0 0,-3-1-96 15,0-3 40-15,0-3 144 16,-11-3 200-16,-6-10 72 0,2-2-144 15,-5-10 152-15,-1-10 168 32,2-3 456-32,-5 0 32 15,4-20-48-15,1-7-23 16,2-15-81-16,9-6-88 0,5-10-208 16,3 0-128-16,15 0 8 0,5 10-88 15,0 12-312-15,4 11-440 16,11 13-449-1,-3 5-1143-15,-4 4-3649 16</inkml:trace>
  <inkml:trace contextRef="#ctx0" brushRef="#br0" timeOffset="-78641.36">22348 2016 4232 0,'0'0'9370'0,"0"0"-5177"0,0 0-2056 0,0 0-625 16,0 0-600-16,0 0-488 0,0 0-424 15,0 0-96-15,-9 22 96 16,1 0 8 0,5 3 40-16,3 4-48 15,0 1-72-15,0-5-432 0,3-3-416 16,14-4-640-16,11-11-785 16,-9-4-1504-16,1-3-3384 0</inkml:trace>
  <inkml:trace contextRef="#ctx0" brushRef="#br0" timeOffset="-78277.98">22423 1809 4544 0,'0'0'8450'0,"0"0"-6065"15,0 0-601-15,0 0-744 16,0 0-1040-16,0 0 0 16,-15 23-160-16,10 2 160 15,1 1 64-15,4-1-64 16,0-3-616-16,0-3-328 0,4-10 80 16,5-2-168-16,-2-7 1032 31,5 0 1088-31,-3-9 64 15,-2-10-80 1,-3-1 17-16,0-2-81 0,-4 3-328 0,0 3-216 16,0 7-368-16,-8 2-96 15,-8 7-704-15,-16 4-1337 0,4 5-2600 16,-4 4-5977-16</inkml:trace>
  <inkml:trace contextRef="#ctx0" brushRef="#br0" timeOffset="-77692.03">21667 1402 200 0,'0'0'10202'0,"0"0"-7778"15,0 0-239-15,0 0-481 16,0 0-488-1,0 0-448-15,0 0-271 16,0 0-297-16,0 7-144 0,0-7-56 16,0 4-16-16,0-1 16 0,0 2 8 15,0 0-8-15,0-5 16 16,0 2 56-16,0-2-8 16,0 0-48-1,4 0 104-15,3 0 544 16,1-9 40-16,5-3-312 0,-2-11 16 15,1-6-40 1,4-2-96-16,-8-7-80 16,-1 3 88-16,6 3-128 0,-9 9 281 31,0 4 95-31,-4 13-384 16,4 4-144-16,-4 2-232 15,3 5-72-15,6 11 200 0,3 10 104 16,3 2 0-16,9 11-208 0,4-5-265 0,12 7-495 15,-8-5-1264 1,-4-14-3874-16</inkml:trace>
  <inkml:trace contextRef="#ctx0" brushRef="#br0" timeOffset="-77090.47">22554 1086 3872 0,'0'0'8882'0,"0"0"-5985"16,0 0-169-16,0 0-1119 15,0 0-377-15,0 0-320 0,32-54-344 16,-4 54-240-16,8 6-272 16,24 32-48-16,24 30 144 0,19 36-80 31,1 19-64-31,-16 4 0 31,-24-9-16-31,-29-26 0 16,-23-4-88-16,-12-4-328 15,-23-8-544-15,-5-19-928 0,-9-13-3609 0</inkml:trace>
  <inkml:trace contextRef="#ctx0" brushRef="#br0" timeOffset="-74813.48">17610 2241 7705 0,'0'0'5689'0,"0"0"-3864"16,0 0-665-16,0 0-200 31,0 0-192-31,0 0-7 0,0 0-41 16,-39-25-216-16,-13 41-192 16,-36 12-136-16,-19 10-72 0,-1 3-56 15,20-3 48-15,32-8 24 0,20-5-40 16,4 3-72-1,4 4-8-15,9 3-168 16,19-4 56-16,12 5-80 0,48-2 8 16,31-5 112-16,29 0 56 15,-9-13-280-15,-23-10 48 0,-36 0-184 32,-24-3 200-32,-9 1 224 15,-6 2-56 1,-13 6-265-16,-4 5 329 0,-48 11 0 15,-29 16 737-15,-2-2-169 16,0-4 24-16,15-6-88 16,24-7-72-16,0 4-184 0,9 3-248 15,18-4 0 1,17 4-112-16,28-4-304 0,44 2-96 16,36-5 0-16,15-17 240 15,4-8 104-15,-3 0 88 16,-12-21 0-16,-20 5 80 0,-21-1 64 15,-23 11-64-15,-8 6-368 16,-12 0-2401-16,-8 0-1936 16</inkml:trace>
  <inkml:trace contextRef="#ctx0" brushRef="#br0" timeOffset="-74450.16">17742 3632 13234 0,'0'0'4641'15,"0"0"-3152"-15,0 0-393 0,0 0-608 16,0 0-296-16,-12 38 32 31,3-6 120-31,2 6-160 0,3 6-32 16,4-5-136-16,7-2-16 16,14-5 0-16,14-10-120 15,1-6-152-15,12-12-48 16,3-4-696-16,5-32-1313 0,-15-6-3056 31,-18-3-4249-31</inkml:trace>
  <inkml:trace contextRef="#ctx0" brushRef="#br0" timeOffset="-74096.02">17753 3523 11226 0,'0'0'2905'32,"0"0"-569"-32,0 0-768 0,0 0-567 15,0 0-409-15,0 0-368 32,0 0-224-32,-8-2-240 0,8 8 40 15,4 1 120-15,0-1-16 16,1-4 40-16,-5 2-8 0,4-4-312 15,0 0 63-15,-4 0 313 0,4 0 88 0,-4-4 417 32,0-4-185-32,0 1 24 0,0 1 64 15,0 2 176-15,0 1-40 16,0 3-352-16,0 0-192 16,0 0 0-16,0 0-216 0,0 0-944 15,3 0-1113-15,-3 0-2376 16,4 0-6521-1</inkml:trace>
  <inkml:trace contextRef="#ctx0" brushRef="#br0" timeOffset="-71839.36">18531 1628 6833 0,'0'0'6641'0,"0"0"-5072"16,0 0-753-16,0 0-312 15,-45 10-280-15,21 19 56 0,1 9 208 32,-5 28 16-32,-4 30 64 0,4 33-95 15,16 24 7 1,8 2-272-16,8 1-40 0,36-9-96 16,16-8-72-16,20-6-64 15,27-9 56-15,13-10-160 0,27-5-296 31,9-12-681-31,-33-26 81 16,-19-27-4585-16</inkml:trace>
  <inkml:trace contextRef="#ctx0" brushRef="#br0" timeOffset="-71068.71">24009 1514 7097 0,'0'0'7602'31,"0"0"-5410"-31,0 0-824 0,0 0-95 15,0 0-217 1,0 0-368-16,-8 0-160 0,8 0-120 16,12 0-184-16,8 0-72 0,20 0 112 15,7-9-80-15,17 2-80 16,4-5-104-16,-9 5-120 16,-3-2-392-1,-15 0-192-15,-14 2-112 16,-15 1-216-16,-12-1-249 0,-12 1-1303 15,-39-8-2425-15,2 0-2425 16</inkml:trace>
  <inkml:trace contextRef="#ctx0" brushRef="#br0" timeOffset="-70836.95">24041 1219 4048 0,'0'0'8962'0,"0"0"-6001"0,0 0-585 31,0 0-551-31,0 0-729 0,0 0-536 16,0-12-560-16,0 31-144 15,12 16 144-15,4 21 184 16,16 23 80-16,-5 1-80 0,6-7-72 0,-1-9-56 0,0-17 40 16,3 7-96-16,1 1-280 15,7-8-504 1,13-12-1248-16,-16-10-2889 15,0-12-5202-15</inkml:trace>
  <inkml:trace contextRef="#ctx0" brushRef="#br0" timeOffset="-70514.05">24910 879 14026 0,'0'0'4329'16,"0"0"-3016"-16,0 0-153 16,0 0-576-16,0 0-344 0,0 0-240 15,0 0 0-15,39 48 24 16,-11 8 168-16,8 24 24 0,8 22-120 15,-4 3-16-15,-5-20 16 16,-10-24-32-16,-14-23-64 16,2-6-80-16,-6 2-336 15,5-2-736-15,-3-3-800 0,-9-16-2025 32,0-11-824-17,0-2-3673-15</inkml:trace>
  <inkml:trace contextRef="#ctx0" brushRef="#br0" timeOffset="-70297.9">25136 1254 984 0,'0'0'13547'0,"0"0"-10483"16,0 0-1207-16,0 0-705 16,0 0-688-16,0 0-80 15,-107 32 80-15,59 2-96 0,-4 4-80 16,1 6-216-16,2 2-56 15,6-2-16-15,7-3-112 0,12-3-480 32,24 0-696-32,4-12-1361 0,20-10-3624 0</inkml:trace>
  <inkml:trace contextRef="#ctx0" brushRef="#br0" timeOffset="-69633.99">25782 977 7161 0,'0'0'8794'0,"0"0"-6354"16,0 0-639-16,0 0-609 0,0 0-688 31,0 0-504-31,0 0-216 16,0 6-192-16,12 20 408 16,0 9-8-16,3 0 8 15,10 0-280-15,-1-5-504 0,4-9-56 16,3-12-17-16,-3-6 361 15,0-3 0 1,-3-22 496-16,-6-6 144 16,-3-7-64-16,-4-9 216 31,-4 3 328-31,0 3 137 0,-8 6 95 0,4 9 232 16,0 10-216-16,-4 13-336 15,4 0-536-15,-4 10-264 0,8 16-8 16,4 8 208-16,3 14 64 0,6 9 64 15,7 16-64-15,4 22 24 16,7 19 16-16,-7 1-40 0,-12-23-192 31,-8-22-96-31,-12-29-344 0,0-3-104 32,-8 0-168-32,-12 4-305 15,-4-8 913-15,1-8 144 16,-5-10 152-16,0-10 664 0,3-6 273 15,1 0 295-15,5-19-168 0,7-12-184 16,0-7-272 0,12-23-63-16,0-22-377 0,19-28-168 15,9-3-184-15,-4 15-281 16,-3 30-543-16,-18 18-1560 0,-3 20-3081 16,0 6-7442-16</inkml:trace>
  <inkml:trace contextRef="#ctx0" brushRef="#br0" timeOffset="-69148.39">25818 711 1008 0,'0'0'10658'16,"0"0"-7977"-16,0 0-1481 0,0 0-600 15,0 0-232-15,0 0-24 16,0 0-120-16,0 0-168 31,0 0-48-31,3 0 128 0,-3 0 328 16,0 0 208-1,9 0 185-15,-5 0 103 0,8-10 40 16,0-5-512-16,3-4-256 0,2-6-8 16,-2-4-8-16,-2 4 48 31,-5-1 144-31,-5 3-160 15,1 11-103-15,0 5-137 0,-4 7-8 16,8 0-217-16,4 13-703 0,4 16 16 16,12 5 464-16,24 27-512 15,-5-7-1865-15,-6-10-4040 0</inkml:trace>
  <inkml:trace contextRef="#ctx0" brushRef="#br0" timeOffset="-68547.28">26766 396 11442 0,'0'0'4449'0,"0"0"-3033"16,0 0-288-16,0 0-47 0,0 0-553 15,0 0-440-15,0 0-88 16,56 46 0-16,-13-5 56 0,21 22 112 16,24 26 24-16,11 22 0 46,-7 13-24-46,-20-4-80 0,-36-2 16 0,-24-17-96 16,-12-2-16-16,-20-5-32 16,-15-4-408-16,-10-17-256 0,-7-6-697 15,13-20-1527-15,7-15-2193 16</inkml:trace>
  <inkml:trace contextRef="#ctx0" brushRef="#br0" timeOffset="-68346.96">27993 1127 6569 0,'0'0'10282'0,"0"0"-10282"15,0 0-1008-15,0 0-3801 0,0 0-240 16</inkml:trace>
  <inkml:trace contextRef="#ctx0" brushRef="#br0" timeOffset="-65934.57">26451 1381 3952 0,'0'0'5802'15,"0"0"-4250"-15,0 0-1248 0,0 0 248 16,0 45 200-16,0-30 120 31,0 7-39-15,0 4-217-16,0 2-264 15,4-1-160-15,0-6-104 0,4-2-88 16,4-3-968-16,0-7-369 0,1-5-607 16,-2-4-2121-16,5-17-2256 0</inkml:trace>
  <inkml:trace contextRef="#ctx0" brushRef="#br0" timeOffset="-65634.17">26463 1232 6993 0,'0'0'992'0,"0"0"-376"16,0 0 145-16,0 0 39 0,0 0-232 15,-12 76-328-15,12-60-64 31,8-3 56-31,0-6-152 16,4-5 216-16,0-2 216 0,1-2-128 16,-10-12 160-16,1 1 305 0,-4-2 311 15,0 5-240-15,0 1-480 0,-4 2-440 16,-12 7-1080 0,4 0-1921-16,0 0-4873 15</inkml:trace>
  <inkml:trace contextRef="#ctx0" brushRef="#br0" timeOffset="-65302.08">26595 781 11338 0,'0'0'2761'0,"0"0"-1385"15,0 0-664-15,0 0-272 16,0 0-104-16,0 0-328 16,0 0 248-16,59 47 128 0,-22-15-120 15,2 9-40-15,10 7-120 16,-6 5 64-16,0 8-112 15,-11 0 16-15,-8 5-64 16,-16-2-8-16,-8-4-488 0,-27 16-752 16,-10-15-1304-16,-6-14-2730 15</inkml:trace>
  <inkml:trace contextRef="#ctx0" brushRef="#br0" timeOffset="-64742.13">25630 927 7393 0,'0'0'5425'0,"0"0"-3736"16,0 0-481-1,0 0-384-15,0 0-296 16,0 0-520-16,0 0 32 15,-7 61 480-15,-5-28-48 16,3 12-152 0,2 9 1-16,3 16-17 15,4 16-112-15,7-7 0 0,14-6-120 16,7-12-72-16,7-13-416 0,37 11-1161 31,-5-7-1463-31,-7-15-5738 0</inkml:trace>
  <inkml:trace contextRef="#ctx0" brushRef="#br0" timeOffset="-63824.89">26364 442 1224 0,'0'0'7161'0,"0"0"-4152"16,0 0-1545-16,0 0-416 0,0 0 113 16,0 0 23-16,0 0-136 0,0 0-344 15,4 0-296-15,-4 0-104 0,3 0-111 32,6 0-137-32,-1 0-40 15,7 2-16-15,-2 5 0 16,2 2-16-16,-2 1-88 0,-6 3 8 0,-3-1 39 15,-4 1-351-15,0-1-16 16,0 1 56-16,-4 0 240 16,-7-4 128-16,-2 1 128 31,6-4-40-31,-1-3 192 31,8 0-264-31,0 1-16 0,0-4-336 16,8 0 176-16,12 0 160 15,16 0 112-15,7-7-112 0,17-2-632 16,15-10-1336-16,-10 0-1113 16,-18 0-5025-16</inkml:trace>
  <inkml:trace contextRef="#ctx0" brushRef="#br0" timeOffset="-58958.28">19388 3060 11562 0,'0'0'2376'0,"0"0"-1631"15,0 0-529-15,0 0 248 0,0 0 336 0,3 0-216 16,-3 0-344-16,0 0-128 0,4 0-48 16,4 0 72-16,4 0-40 31,8 0 56-31,12-6 16 15,7 0-16-15,13-4-8 0,8 4-96 16,8-3-40-16,-5 2 0 16,-3 1 8-16,0 3-8 15,-12-1 0-15,-4 1 0 0,-5-1 40 32,2 2 0-32,-5-4-32 15,-1-5-8-15,5 5 72 0,4-2 8 16,3-6-16-16,2 9-16 15,3-2 40-15,-1 0-88 0,1 0 40 0,-5 5-40 16,5-2 0 0,-3 1 65-1,-2 0-73-15,-3-4 8 16,4 1 0-16,0 0 8 0,3 0 32 16,1-4-48-16,4 4 8 0,4-4 0 15,0 4-8 16,0 0 0-31,-1 3 8 16,1-4 8-16,0 4-8 16,-5-6 8-16,5 4-8 0,-4-3 0 15,0 2-8-15,-8-1 16 16,-1 1-16-16,-2-4 8 0,-2 3 0 0,0 1-8 0,6-2 8 31,-2-6 0-31,1 4 0 16,8 1 0-16,0 0-8 15,-9-4 0-15,6 3 8 0,-10 4-8 16,-2 0 0-16,-6 2 0 0,1-2 8 16,-4 0-8-16,3-1 8 15,5 1-8 1,1 0 8-16,-2 0 0 16,-3-4-8-16,3 3 16 0,-2 0-16 15,-1 2 56-15,-4-1-56 16,-1-1 0-16,-3 0 8 0,-3 5-8 15,-6-4 8 17,1-1 0-32,-5 1 0 15,2 2 40-15,-6 2 8 0,-2-2 80 0,-5 2 208 16,0 2 192-16,-4-5-40 16,0 5-184-16,0 0-144 0,0 0-88 15,0 0-80 1,0 0-40-1,0 0-320-15,0 0-600 0,0 0-1145 16,0 0-4120-16</inkml:trace>
  <inkml:trace contextRef="#ctx0" brushRef="#br0" timeOffset="-57123.03">25248 2479 2560 0,'0'0'4025'31,"0"0"-2033"-31,0 0-1304 16,0 0 73-16,0 0 455 15,0 0 120-15,0 0-88 0,0 7 121 16,0-7-1-16,-4 0-104 15,4 0-175-15,0-7-345 0,0-2-416 0,0-7-128 0,0-3-144 16,0-9 16-16,16-5 120 16,4-2-192-16,8-6-144 15,0 6 40 1,0 0 16-16,-1 10 88 16,1 6 48-16,0 6-40 15,0 7 104 1,4 4-104-16,4 2 40 15,-5 0-48-15,6 11-8 16,-1 6-48-16,-1 5 48 0,5 0-40 16,1 3 48-1,-6 1 8-15,1 2 40 16,0-3-48-16,-1-1 0 0,-7-3 0 16,0-5 0-16,-4-3 0 0,1-7-160 15,-6 1-24-15,-3-7-8 0,0 0 128 31,-9-7 64-31,2-12-8 16,-5-4 8-16,-4-2-128 0,0-10 72 16,0 4 56-16,0-4 56 15,0 3 0-15,0 7 56 16,0 5 112-16,0 11 64 16,0 2-136-1,0 7 64-15,0 0-216 16,0 0-64-16,0 0-168 15,4 0-32-15,4 11 256 16,-1-3 8-16,2 9 8 0,6-2 8 16,-2 2-8-16,-2 2 64 0,1-1-72 15,4 5 8 1,-8-1-8-16,0-3-144 16,1 3-32-16,-6-2-120 15,1-5-240-15,0-3-97 0,-4-1-215 16,0-8 72-1,0 0 352-15,0-3 424 0,0-3 256 16,4-11 136-16,0-8-112 16,1-3 56-16,6-7-32 15,1-3-8-15,4 1 40 0,4-1-248 32,0 3 33-32,0 7 215 0,-1 8-152 15,-2 8-24-15,-2 3-152 16,5 6 40-16,5 0-40 15,-1 0 0-15,4 0 104 16,7 0-104-16,1 3 80 16,0 3-80-16,3-2 56 0,-3 3-8 15,-3-5-56-15,-1 1 16 0,-5 4-16 32,-3-5 16-32,0 3-16 0,-4-3 40 15,0-2-32-15,4 0 56 16,-8 0 8-16,3-2 72 0,2-12 176 15,-6-2 120 1,5-9 64 0,-8-3-104-16,4-8-280 0,0-1-120 15,-4-1 8 1,-4 6 32-16,-4 6-40 16,-4 7-104-16,0 10 96 0,0 6-240 15,-8 3-1272-15,-3 3-3281 16,-6 6-1593-16</inkml:trace>
  <inkml:trace contextRef="#ctx0" brushRef="#br0" timeOffset="-44027.53">2039 1996 5537 0,'0'0'6049'0,"0"0"-5137"0,0 0-632 31,0 0 80-31,0 0 256 15,0 0 249-15,0-8 287 0,0 8-16 16,0 0-264-16,0 0-224 16,0 0-327-16,0 0-169 0,0 0-64 15,0 0-88 1,0 0 8-16,0 0-8 16,4 0-8-16,0 0-104 15,9 0-129-15,2 0 241 0,17 0 113 0,12 0 87 16,3 3 32-16,9 0-8 15,0-3-216 1,0 2 96-16,-5-2-104 31,-2 4 72-31,3-2-64 16,-5 5 0-16,5-3-8 0,4-1 0 16,8 2 56-16,15 0-16 15,25-5-32-15,20 2 32 0,-1 2 8 0,-23-4-48 16,-24 3 64-1,-33 0-64-15,-7 0 0 16,3 0-8-16,-2 4-32 16,7-1 32-16,-9-3 8 0,-3 4 0 15,9-4-8-15,-2 0 0 0,5-3 8 16,8 0 80-16,4 0-32 16,-5 0 88-1,5 0 80-15,-12-3-72 16,-8 3 0-16,-12-3-144 0,-9 3 80 15,-7 0-72-15,-4 0-8 0,-4 0 72 16,0 0-72-16,5 0 0 0,-5 0 0 47,4 0-824-47,11 0-769 16,-2 0-2936-16,-2 3-2192 0</inkml:trace>
  <inkml:trace contextRef="#ctx0" brushRef="#br0" timeOffset="-42994.01">8661 1977 10218 0,'0'0'4561'0,"0"0"-3577"15,0 0-504-15,0 0-184 16,-4 0 64-16,4 0 360 0,0 0 192 0,0 0-55 15,4 0-481-15,9 0-280 0,6 4 24 16,17-4 0-16,20 0 0 0,31 3-16 16,37 1-96-16,16-1 184 15,3 0-88-15,0-1 112 16,-11-2-96 15,-1 4 8-31,-3 3-56 0,0-5-24 16,-5 2-32-16,-7-1-8 0,-13-3 160 15,-24 3 8-15,-19-3-104 16,-23 2 32-16,-14-2-8 16,-3 0-32-16,0 5-24 15,-4-5-40 1,-8 2-8-16,0-2-40 0,-8 0-216 16,0 4-448-16,0-4-520 0,-12 3-993 15,-4 0-799-15,0-3-4442 16</inkml:trace>
  <inkml:trace contextRef="#ctx0" brushRef="#br0" timeOffset="-32110.25">24969 295 4584 0,'0'-3'1873'0,"-3"-1"-753"16,-6-1-824-16,1 1-128 16,0 4 48-16,1-3 88 15,2 3 88 1,1 0-152-16,-4 0-31 0,-3 0 143 0,-2 7 136 16,2 2 264-16,-6 4-184 0,-2-4-336 15,-1 7-56-15,-4-4-16 31,-4 8 144-31,1-1 208 16,-6 2-248-16,6 2-96 0,-1 5-16 16,4-2 8-1,-1 3 72-15,10 5 17 16,-1-2-97-16,8 3-8 0,0 7-64 16,0-1 72-16,4 3 32 0,0-3-136 31,4 7-32-31,0-3-16 15,0-1-16-15,0 0 16 0,0 7 48 16,4 1 48-16,3 4-96 0,6 4-128 16,-2 1 128-16,-3-1 24 15,5 0 120-15,-6-2-56 16,1-4-80 0,-3-4 40-16,-1-1-40 0,4-2 0 15,-1-6 0-15,1 7-8 16,8-7-280-16,-4 4 256 0,8-4-48 0,1 3 96 31,7 1-24-31,3-1 48 16,1 4-48-16,0-4 0 0,4 4 248 15,-1-4-96-15,1 1-152 16,4-7-184-16,0-3 136 0,0-4 32 16,3-2-176-1,-2-4 24-15,-2-3 48 16,-3 0-120-1,4-5 72-15,-4-2 120 16,4-5-80-16,3 0 71 0,2-1 49 16,-2-3-16-16,1 4-40 15,-4-4 64-15,-1 1-56 0,1-1-256 16,-3 4 240-16,-2-8-56 31,1 5 128-31,0-1-16 0,0-2-120 0,-1-4 120 16,6 3-216-16,-2 0 232 15,-3-3 8-15,5 0 0 16,-6 0-8 0,5 0-208-1,-1 0 200-15,-3 0-120 16,5 0 120-16,-2-6-40 0,-3-1 48 16,3 1-72-16,-2 0 16 15,3-4 56-15,-5 0 8 0,5 1 48 16,0-4-56-16,0 1-72 15,8-1-272-15,-1-3-480 16,2-3-464-16,-2-4-625 16,9 2 609-16,-4-8-536 0,-1 0 1656 15,1-2 184-15,-3-1 992 16,-6 0-376-16,-3 0-144 0,0 0-336 16,-4 1-128-16,-4-4-8 31,-1 3-88-31,1 0-312 0,-4-3-344 15,-4 0 432-15,0 4 312 0,-4-4 48 16,-4 3 184-16,-4-2 336 16,-4 1 168-16,-5-2-96 15,-3 1 216 1,0-8 297-16,4 5-169 16,1-8-200-1,-1 3-680-15,4 1-24 0,-1 4 32 31,-3-5 40-31,0 4-24 16,-4 1 144-16,0-2-144 0,0 1 8 16,-8-1 200-16,-3 1-16 15,-6-3 48-15,6 0 56 0,-6-1-111 16,10 1-145-16,-1-3-104 0,0 2 80 0,3 4-88 16,5 0-56-16,-3 3 104 15,3 3-32-15,-8-2-64 0,0 2 72 31,-4-3-80-31,-4 0 0 0,-8 0 8 16,0 4 120-16,1-1 24 16,-1-3-96-1,-1 3-40-15,1 0 56 16,0 0-64-16,9 1 48 0,-5 0 8 16,0-2-64-1,-8 2 0 1,-4-4 0-16,-3 0-8 0,-10 2-8 15,-7-5-48-15,-7 4 64 16,-5-1-8-16,-15-4 0 0,-17 14 8 0,-20 7-48 16,-3 11 40-16,-5 7 0 31,8 0-72-31,5 0-8 0,3 0-144 16,13 0-368-16,16 0-9 15,14 0 121-15,14 0-136 16,-13 0-576-16,8 13-1097 15,4 3-3184-15</inkml:trace>
  <inkml:trace contextRef="#ctx0" brushRef="#br0" timeOffset="-26107.73">24240 2686 4216 0,'0'0'8898'0,"0"0"-6809"31,0 0-857-31,0 0-360 0,0 0-256 16,-4 0-96-16,4 0 33 0,0 0 63 15,0 0 16-15,0 0 40 16,0 0-8-16,8 0-104 16,8 0-192-1,7-13-152-15,14 0-128 16,6-2-88-16,6-9 0 0,6 10 0 0,-3-5-8 16,-8 2-48-16,-8 9 48 15,-4-3-40-15,-4 3 40 0,-9 1-104 31,5 0-64-31,-7 4-64 16,2-3-32-16,1 2-8 0,0-2-16 16,0-1-104-16,-4 5-104 15,3-2-32-15,-2 1-96 16,-6 0-561-16,-2 0-687 16,-1-4-385-1,-8-2-679-15,0-4-3329 16,0 1 2152-16</inkml:trace>
  <inkml:trace contextRef="#ctx0" brushRef="#br0" timeOffset="-25784.59">24702 2394 2936 0,'0'0'8034'15,"0"0"-5730"-15,0 0-559 16,0 0-201-16,0 0-136 0,0 0-271 16,0 0-329-16,0 0-480 15,4 0-160-15,4 0-88 0,4 2-72 16,9 5 64-16,2 3-72 16,5-4 48-16,3 7-32 15,-3-4 40-15,-3-2-48 0,-5 2-8 16,-9 1 0-16,-3-1-96 15,-8 7-152-15,0 0-88 16,-4 6 64-16,-11 4 272 0,-9 6 128 16,-4-1-128-16,-4 1-496 15,4 3-1521-15,4-10-2568 0,12-9-6649 16</inkml:trace>
  <inkml:trace contextRef="#ctx0" brushRef="#br0" timeOffset="32791.52">19626 8369 10234 0,'0'0'2472'16,"0"0"-359"-16,0 0 103 15,-32-61-359-15,28 52-561 16,4 3-224-16,0 3-168 0,0 3-392 16,0 0-336-16,0 16-168 0,17 12 56 0,-2 13 32 31,5 4 24-31,8 6-40 16,0 0-16-16,-1-4-56 15,1-3-8-15,-7-6-208 0,-1-2-240 16,-9-11-600-16,-3-3-504 15,-4-9-865-15,-4-13-1424 0,0 0-920 0,-8-6-3168 0</inkml:trace>
  <inkml:trace contextRef="#ctx0" brushRef="#br0" timeOffset="33092.25">19471 8391 6425 0,'0'0'4033'15,"0"0"-3081"1,3-73 360-16,14 48 385 16,7 3-57-16,8 2-552 0,7 5-152 15,10 3-199-15,6 5-97 16,1 7-144-16,0 2-88 16,-4 17-248-16,-9 14-64 15,-3 4-48-15,-12 8-32 16,0 6-8-16,-12 0 56 0,-8 0-64 15,-4-4 8-15,-4-6-8 16,-4 3-64-16,-13-8-88 0,2 2-312 16,-9-9-464-16,-12-1-681 31,8-9-1127-31,0-6-2545 16</inkml:trace>
  <inkml:trace contextRef="#ctx0" brushRef="#br0" timeOffset="33577.45">20303 8051 10682 0,'0'0'1768'0,"0"0"529"16,0 0-41-16,-19-34-656 0,19 34-703 0,0 0-577 15,0 19-312-15,12 9 72 16,8 7 272-16,-1 13-112 0,5 2-88 15,4 4-80-15,-4-4 0 16,0-1-72-16,-4-8-96 16,-4-8-584-16,-4-8-673 0,-12-6-959 15,0-7-833 1,0-9-3608-16</inkml:trace>
  <inkml:trace contextRef="#ctx0" brushRef="#br0" timeOffset="33809.21">20021 7985 6873 0,'0'0'4489'0,"0"0"-2897"31,0 0 641-31,0 0-721 16,0 0-840-16,147-67-208 0,-40 57 16 15,-2-2-136-15,-23 5-175 16,-33 4-105-16,-25 3-64 31,-13 0-1569-15,-11 20-1391-16,-7 5-945 0,-17 7-376 15</inkml:trace>
  <inkml:trace contextRef="#ctx0" brushRef="#br0" timeOffset="34125.55">19725 9024 2456 0,'0'0'10786'0,"0"0"-8785"15,0 0 151-15,0 0-695 0,136-93-521 16,-44 58-200-16,24-10-192 15,15 1-136-15,-7 3-48 32,-13 9-112-32,-35 6-80 0,-16 8-112 15,-25 8-56 1,-11 1-144-16,-3 2-336 16,-6 0-256-16,-11 7-440 0,-4 0-1681 15,-43 19 1-15,-2 4-57 0,-6 3-4385 16</inkml:trace>
  <inkml:trace contextRef="#ctx0" brushRef="#br0" timeOffset="34379.44">19882 9036 10538 0,'0'0'5001'0,"0"0"-2817"0,0 0-479 16,0 0-633-16,0 0-384 15,118-19 16 1,-49 3-144-16,23-10-176 0,18-2-96 16,2-4-120-16,-20 4-88 15,-21 3-39-15,-31 6-41 0,-3 0-249 32,2-8-335-32,-3 5-448 15,-8 3-120-15,-13 7-793 0,-15 12-815 16,-7 0-2257-16,-9 9-2073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05T12:57:03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23212 3934 9634 0,'0'0'2072'16,"0"0"-768"-1,0 0-368-15,0 0 137 0,0 0 319 16,0 0-312-16,16-42-456 16,-16 42-248-16,0 0-312 0,0 0-56 15,0 0 72-15,-4 0-80 16,-8 0-160-16,-4 3 160 31,-3 7 0-31,-9 2-88 16,0 1-160-16,4-1-48 0,-4 5 128 15,3-1 96-15,1 3 24 16,1-3-32-16,-5 3-40 0,4 3 64 16,-4-3-40-16,4 3 88 31,1 0-8-31,-1 1-32 0,3-1 40 0,6 1-64 15,-1 2-16-15,0-3 80 16,-4 3-64-16,4 0 56 0,4 5 8 16,-8-5-8-16,4 2 8 15,0 3 8 1,4-2-8 0,-4 4 8-16,4-6-56 15,1 2 56-15,2 1 0 16,-3-2 0-16,5 3 0 0,-1 2-8 15,-1-4 8-15,-2 5 0 16,3-3 0-16,-1 3 0 31,2-2-8-31,3 1-48 0,4 0 48 16,0-4-72-16,0-2 32 0,0-1 40 0,7 1 8 16,1-5 0-16,1 5 8 0,2-4 56 15,2 4 32-15,-5 2-24 31,-1 0 32-31,5 2 112 0,-3-5-64 16,-2 3-48-16,5 1 24 16,-3-1-64-16,6-2-8 0,-2 2-40 15,2-3 88-15,5 1-32 0,-4-1-24 16,4 1-40 0,-1 0 56-1,-6-1-56-15,7 0 0 0,-8 1 48 16,3-1-48-16,5-3 0 15,-3-4 56 1,2 2-56-16,5-1 8 0,-3-3 40 16,7 0-40-16,-1-3-8 31,0-1 0-31,1 1 0 0,0-6 0 16,0 2 0-16,0 1-8 15,0-3 0-15,0-1 8 16,-3 0 0-16,2 1-8 0,1-5 0 0,-1 2 0 0,-2-1 8 31,3-3 48-31,0 0-48 0,-4 0 40 16,-1 0 48-16,1 0 56 15,0 0 17-15,0 0-17 16,4 0 16-16,4 0-56 0,0 0-104 16,4 0 72-1,-1 3-80 1,1-3 8-1,0 2 8-15,4 2-8 0,0 3 64 16,3-4-72-16,-2 0 0 16,6 3 0-16,-3-2 0 0,0 1 64 15,0-1-64-15,-4-1 8 0,-1 3-8 32,1-2 8-32,-8-1 8 0,8 0-16 15,4 0 48-15,0 3 8 16,3 1 48-16,-2-1-40 15,2 1 40-15,5-1-56 0,-5 3-40 16,-2-2 40-16,-2 2-40 31,5-3 0-31,-4 1 8 16,4-4-8-16,3 3 40 0,-6-6-48 16,2 7 0-16,1-3 8 15,-4-2 0-15,-4-2 0 0,3 6 8 16,-3-2 40-16,4-2-8 31,-4 5-40-31,3-3 0 0,2-4 0 0,2 2 0 16,1-2 0-16,1 0 8 15,-2 0 32-15,1 0-40 16,-1 0-8-16,-2 0 0 0,-2 0 0 0,5-2 0 31,0-2 0-31,0 2 0 16,3 2 8-16,1 0-8 0,0 0 8 15,-4 0-8-15,-4 0-8 16,-5 0 8-16,-11 2 0 0,0 4-8 16,0-6 8-16,-3 4 0 15,2-2 0 1,4 3 64-16,10-3-64 0,6-2 56 16,1 4-48-1,5-4 0-15,2 3 0 16,-7 0 8-16,-1-1-16 0,-3 2 8 15,0-1-8-15,-7 4 0 32,-6-7 0-32,1 6 0 0,4-6 0 15,0 3 0-15,7 1 0 16,1-4-8-16,8 3 8 0,-4-1 0 16,4 2-8-16,-5-1 8 0,1 0-16 0,0 0 16 31,-8 4 0-31,0-7-8 15,-1 3-144-15,1 0-16 0,0 0-96 16,0-3-40-16,0 0 16 31,4 0 72-31,3 0 136 0,5 0 80 16,0 0 0-16,4 0-8 31,-1 0 0-31,1-3 8 0,-4 3 0 0,1-3-8 16,-6 3 0-16,-4 0 0 15,5-3-40-15,-8 3 32 16,8-3 16-16,-4-1 0 0,0 1 72 0,0 0-72 31,8 0 0-31,-5-1-48 0,5 2 24 16,0 2 24-16,4-3 0 16,-5 3 16-16,-3-4-8 15,-4 1-8-15,0-3 88 0,-4-1-8 16,-4 0 40-16,3-1-40 15,-2-3-72-15,2-1 40 16,-3-1 16-16,4-2-64 0,-5 2 0 16,6-3 0-16,-9 0-120 15,-1 0-48-15,1-3 96 16,-4 0-8-16,-4-3 80 0,0 0-128 47,-4-3 72-47,0 0 112 15,3-8-16-15,-6 2 48 0,7-1-80 0,-9-3 8 16,5 3 32-16,-4-3 8 16,0 3 32-16,-4-2 24 0,0-1-16 15,0 0-24 1,0-4-64-16,0 5 0 16,0-1 56-16,-5 0-64 15,2-4 8-15,-5-1 184 0,0-2 32 16,0-2 40-16,-4-1-16 0,0 1-8 15,0 0-112-15,0 5-32 32,-12-2 24-32,0 9 32 15,0-4-104 1,0 6 0-16,0 1-48 0,0 0 16 0,-4 4-8 16,0-4 0-16,-4 1 0 15,0-2-8-15,-7 0 0 0,-5 1-8 16,-1 0-80-16,-2 4 80 31,3 0-64-31,0 3 64 0,4-1 8 0,0 6 0 16,1-2 0-16,-1 5 0 0,-4-5-72 15,0 2 64-15,-4-2-40 0,-4 3-40 32,0-6 88-32,-8 3-48 15,1-1-8-15,-1 2 40 16,0-1-32-1,0 0-8-15,5 3 48 16,-2 1-64-16,2-2 64 0,-1 4-104 16,0-2 32-1,1 2-16-15,-6 0 40 16,-3 1 8 0,1-1 40-1,-5 3 0-15,-4-2 0 0,-3-1 0 0,-1 0-88 16,0 1-320-16,-8-1 144 0,5 1 72 15,-5-2 104-15,5 2 88 32,-2-1 0-32,2 3 0 15,3 1 8-15,0 3 8 0,4 2-8 16,1 1 8 0,3 0 0-16,1 3-8 0,-1 0 8 15,0 0-8-15,0 0 8 0,0 0-8 16,0 0 8-16,-3 0 40 15,-1 0-48-15,-4 0 0 16,-4 0 0-16,0 0 8 0,1 0-8 16,-1 0 0-16,5 0-8 0,-6 0 0 15,5-3 8-15,1 3 0 16,3-3 0 0,-4 0 0-16,4 3 0 15,1 0 0-15,-5 0 0 0,4 0 0 16,-4 0 0-16,-3 0 8 15,3 0 56-15,-3 0-64 0,-5 0 0 16,0 0 8 0,0 0-8-16,1 0 0 15,-1 0-64-15,0 0 8 0,5 0 56 16,-1 0 0-16,12 0-8 16,0 0 8-16,4 3 0 0,5 0 0 15,-5 0 0-15,0 0 8 31,-4 0 0-31,1-3-8 16,-1 4 48-16,0-4-48 16,0 0 8-16,9 0-8 0,-2 0 0 15,2 0-8-15,3 3 8 16,0 0 0-16,-4 0 8 0,1 3-8 31,-2-1 0-31,2-3 0 0,-5 1 16 16,4 0 0-16,1 0 0 0,-2-3-8 15,6 3 48-15,2 1-48 16,2-1 0-16,3 1 0 0,-3-1-8 16,-6 2 8-1,2-1 0 1,-6 3 0 0,-2-5 40-16,-1 2-32 0,4-1-8 15,1-3 72-15,2 0-80 16,6 0 72-16,-1 0-72 0,8 0 0 15,1 0 0-15,3 0 0 32,7 0 0-32,10 3-112 15,7-3-649-15,8 0-1151 0,15-3-2257 0,5-10-5921 0</inkml:trace>
  <inkml:trace contextRef="#ctx0" brushRef="#br0" timeOffset="801.91">25021 3509 9754 0,'0'0'4385'15,"0"0"-2817"-15,0 0 136 0,0 0-183 0,0-20-297 16,0 20-416-16,0 0-432 16,0 0-256-16,0 0-120 15,4 0-144 1,0 6-96-16,0 8 96 16,0 7 144-16,4 5 8 0,-1 0-8 15,2 2 8-15,-5 0 8 16,4-2-8-16,-1-8 40 0,-2-2-40 15,-1-5 0-15,4-6-8 32,-1-5 8-32,6 0 0 15,6-9 208-15,5-10-24 16,12-13-40-16,9-9-72 0,2-4 16 16,9-6-88-16,0-2 64 15,4 5-64-15,-4 9-8 0,-9 8-48 31,-8 8 40-31,-3 9 0 0,-8 0 8 16,-4 5-8-16,-4-1 8 0,-4 1 0 16,0 2 0-16,0 1 0 0,-4-3 0 15,0 5 0-15,0-2 0 16,-8 3-8 0,-4 3-144-16,0 0-424 15,0 0-680-15,-28 3-1505 0,-4 10 321 16,1-4-1777-16</inkml:trace>
  <inkml:trace contextRef="#ctx0" brushRef="#br0" timeOffset="121241.8">12076 3709 10418 0,'0'-7'4337'0,"0"0"-2569"0,0 4-328 0,0 0-87 15,4 0-49 1,-4 3-160-16,0 0-256 16,0 0-208-16,0 0-223 0,0 0-137 31,0 0-112-31,0 0-96 16,0 0-64-16,0 0-48 0,0 9-136 15,0 1-56-15,0 12 48 16,4 10 144-16,-1 5 0 0,6 5 8 15,-1-1 56-15,0-3-64 16,0-6-16 0,0-10-32-16,0-9 0 0,-1-6 48 15,6-7 72-15,10-9 88 0,14-20 144 16,26-29-160-16,33-24-72 16,27-29-24-16,5 3-32 0,-21 19 32 15,-31 32-48-15,-36 28 8 31,-12 17 0-31,-4-4-8 0,-4 7-224 16,-5-2-160-16,-11 9-240 0,-4 2-449 16,-11 13-1431-16,-41 21-513 15,0 4-1344-15,0-6-7569 16</inkml:trace>
  <inkml:trace contextRef="#ctx0" brushRef="#br0" timeOffset="137799.51">13881 6975 160 0,'0'-6'10114'0,"0"6"-7562"15,0-6-447-15,0 2-265 16,-4 4-320-16,4 0-343 0,0 0-257 16,0 0-328-16,0 0-224 15,0 0-128 1,0 0-96-16,0 0-144 31,0 0-40-31,0 7-104 0,0 9-40 16,4 9 184-16,4 10 0 0,-4 7 48 15,0 5 0-15,-1-6-40 16,-3 0 0-16,0-5 48 0,4-11-40 16,-4-3-8-1,9-10 8 1,-5-9-16-16,11-3 8 0,9-5 248 0,21-21 200 15,6-9-192-15,16-16-40 16,2-7-32-16,2 2-56 0,1 0-48 16,-12 10-16-16,-12 9-24 31,-12 18-48-31,-12 6 0 16,-17 10-56-16,-3 3-320 15,-4 0-400-15,0 3-816 0,-11 24 288 16,-10 0-1441-16,-3-5-3408 15</inkml:trace>
  <inkml:trace contextRef="#ctx0" brushRef="#br0" timeOffset="150333.94">11797 7736 3936 0,'0'0'5498'16,"0"0"-3970"-16,0 0-712 31,0 0-216-31,0 0 136 0,0 0 136 0,0 0 185 16,0-2-297-16,8 2-24 15,-8 0-64-15,4 0-56 0,0 0-48 16,0-3-39 0,4 0-49-16,0 3-104 15,4-6-64-15,4 2-120 0,4 4-88 16,4-7-24-16,3 4-64 15,10 1 32-15,-5 2-48 0,-1-3 72 16,1-1-56-16,-4 4-8 16,-5 0 88-1,2 0-80 1,-5 0-8-16,4 0 40 16,-1 0-40-16,5 0 8 0,0 0-8 15,0 0 0-15,0 4 0 16,4-1 0-16,-4-3 0 0,0 2 0 31,-4-2 0-31,-5 3 0 31,-2 1-8-31,-2-1-8 0,-2-3 8 0,-2 4 0 16,1-1 0-16,8-3 0 16,0 3 0-16,4-3-8 0,0 0 8 15,4 0 0-15,0 0-64 16,-1 0-8-1,-2 0 0-15,-6 0 24 0,-3 0-72 16,1 0-32-16,-6 3-16 16,5 0 40-16,-4-3 24 0,4 2-32 15,0-2 32-15,0 5 96 32,4-5 0-32,0 0 0 15,-1 0 8-15,2 0 0 0,-6 0 0 0,1 0 0 0,0 0 8 16,-4 0-8-16,-4 0 0 15,0 0 0-15,4 0 0 0,-4 0-8 16,0 0-8-16,8 0 8 31,-4 0 8-31,4 0 0 16,4 0 0 0,0 0 16-16,0 0-8 15,3 0 0-15,-2 0 0 0,-5 0-8 0,-1 0 0 16,-2 0 8-1,-2 0-8 1,-3 0 0-16,5 0 0 16,-2 0 0-16,1-5 16 0,4 5-16 15,0 0 0-15,4 0 0 0,0 0 8 0,0 0-8 16,0 0 0-16,-5 0 0 16,2 0 0-16,-2 0-8 31,-2-2 8-31,-2 2 8 0,2 0 0 15,-2 0-8-15,1 0 0 16,0 0 0-16,0 0 0 0,-4 0 0 0,4 0-8 0,-4 0 0 31,5 0 0-31,-2 0 8 16,-3 0 0-16,8 0 8 16,-8 0-8-16,4 0 8 0,-4 0-8 15,0 0 0-15,-4 0 0 0,-4 0-336 31,0 0-1041-31,0 0-1087 16,0-6-1937 0</inkml:trace>
  <inkml:trace contextRef="#ctx0" brushRef="#br0" timeOffset="166894.7">9965 7722 912 0,'0'0'9594'0,"0"0"-7954"15,0 0-536 1,0 0-191-16,0 0-25 16,0 0-112-1,0-7-96-15,4 7 152 0,7-4-264 16,6-1-200-16,6 2-240 15,5-4 72-15,4 7-112 0,3-3-15 32,2 3-1-32,2 0-64 15,14 3 56-15,-2 4-48 16,25 1-8-16,19 3 40 0,-3-2-8 0,-8-6-32 0,-16 4 0 16,-17-7 0-16,-7 0 48 15,0 0-56-15,-17 0 8 16,-14 0 8-1,-9 0-8-15,-4 0 80 16,0 0-88-16,0 0-72 0,0 0-8 16,0 0 72-1,0 0-312-15,0 0-785 16,0 0-1183 0,11 0-1569-1,6-7-6633-15</inkml:trace>
  <inkml:trace contextRef="#ctx0" brushRef="#br0" timeOffset="168011.95">12192 6785 3040 0,'0'0'5265'0,"0"0"-3632"0,0 0-25 16,0 0-544-16,0 0-264 15,-8-76 33-15,19 63-129 16,10 1-400-16,2 1-144 15,9-1 40-15,4 3-80 16,4 5-72-16,0 4 64 0,-1 0-40 47,5 0-72-47,-4 13 8 16,4 6-8-16,-8 4 8 0,0 5-8 15,-4 0 0-15,-8 1-8 16,-5 6-40-16,-6-6 0 0,-6 3-80 0,-7-1 120 15,0-3-128-15,-4 1 136 16,-7-1 0 0,2-4 128-16,5-3-56 0,-3-2 16 15,7-6-88-15,0-4-432 16,0-3-424-16,0-6-897 0,0 0-2272 16,0-8-2480-16</inkml:trace>
  <inkml:trace contextRef="#ctx0" brushRef="#br0" timeOffset="168249.99">12411 6972 6833 0,'0'0'2048'0,"0"0"-15"16,0 0-865-16,0 0-448 15,0 0 56 1,80 0-55-16,-53 10-137 15,1 2-192-15,4 4-232 16,-8 0-40-16,4 3-120 0,-8-3-464 0,-1 0-721 16,1-7-663-1,-3-3-2089 1,-6-6-2888-16</inkml:trace>
  <inkml:trace contextRef="#ctx0" brushRef="#br0" timeOffset="168450.62">12873 6791 7769 0,'0'0'1568'16,"0"0"-55"-1,0 0-161-15,0 0-768 16,0 0-584-16,0-6 80 0,-4 18 8 16,-12 10 336-16,-4 7-184 0,-4 7-88 15,0 4-64-15,-4 5-88 16,-8 15-840-1,12-9-2136-15,1-9-6378 16</inkml:trace>
  <inkml:trace contextRef="#ctx0" brushRef="#br0" timeOffset="172411.77">12156 11232 11378 0,'0'0'2488'15,"0"0"-1527"1,0 0-953-16,0 0-8 15,0 0-208-15,0 0 24 0,4 26 184 16,0 6 312-16,7 6-136 16,-2 0-48-16,-1 0-120 15,-5-3 72-15,1-9-64 0,-4-10 56 16,4-7-64-16,-4-6 120 16,9-3 592-16,2-9 1176 0,5-13-703 15,16-14-753 1,8-8-216-16,11-1 48 0,13-5-8 15,5 6-120-15,2 2-24 16,-3 7 24-16,-9 10-72 0,-7 6-64 16,-20 9 8-16,-11 1-16 15,-14 9-440 1,-7 0-1024-16,-20 3-2633 31,-8 6-224-31,-8 1-5937 0</inkml:trace>
  <inkml:trace contextRef="#ctx0" brushRef="#br0" timeOffset="173466.14">9881 13033 3728 0,'0'0'5994'0,"0"0"-3090"0,0 0-1608 15,0 0-703-15,0 0 391 16,0 0-8-16,0 0-208 0,4 0-208 15,3 3-296 1,14 1-120-16,7-1-8 0,11 6-16 16,17-3 32-16,19 7-88 15,33-3-7-15,40 2 39 0,23 1 0 16,20-3-40-16,-4 2 16 16,-11-1 152-16,-8 1 40 0,-17 1 56 31,-16-1-80-31,-19 1-48 0,-13-7-136 15,-23 1 48-15,-20-5-96 0,-13 2 64 16,-11-4-56-16,12 0 40 16,-4 0-40-16,4 0-8 0,-12 0 40 15,-1 0-40 17,-11 0 96-32,-8 0-88 15,0 0 104-15,-8 0-40 0,-4 0-80 16,0 0 72-16,-4 0-72 15,0 0-184-15,0 0-856 0,5-4-1185 32,-5-2-2384-32,3-3-7129 0</inkml:trace>
  <inkml:trace contextRef="#ctx0" brushRef="#br0" timeOffset="208249.13">10753 11265 9209 0,'0'0'2937'15,"0"0"-1040"-15,0 0-449 16,0 0-216-16,0 0 128 15,0 0-199 1,0 0-105 0,0-64-32-16,0 64-248 15,0 0-312-15,0 0-184 0,0 0-112 16,0 0-112-16,0 0-56 31,0 0 0-31,0 13-72 0,0 3 8 16,0 12 64-16,0 7 72 15,13 6-8-15,2 1-56 0,-3-4 56 0,8-6-56 16,0-7 0-16,-1-6 40 0,5-9-48 31,1-10 0-31,14 0 88 16,6-22 33-16,18-30-49 0,25-27-64 16,15-25 64-16,-7 2-64 15,-20 23-8-15,-33 31 16 0,-22 35-16 0,-14 4 16 16,1 6-16-1,-4-1-120 1,-4 4-225-16,0 4-279 0,-12 14 32 16,-4 5-280-16,-3 9-1681 15,2-7-2952-15,2-9-6649 16</inkml:trace>
  <inkml:trace contextRef="#ctx0" brushRef="#br0" timeOffset="212486.1">29973 7661 11282 0,'0'0'3065'0,"0"0"-1625"0,0-9-352 15,0 6-144-15,0 3-256 0,0 0-199 16,0 0-161-16,0 0-280 16,0 0-48-16,0 5-184 0,0 12-64 15,-4 5 248-15,-3 7 8 32,3 2 0-32,-9 4 64 15,6-4-24-15,-1-5-40 16,0-3 8-16,3-8-8 0,5-9 40 15,0 1 16-15,0-7 736 16,21-3 264 0,27-19-216-16,31-25-480 15,41-24-224-15,19-14-72 16,0 5 8-16,-11 14-16 0,-37 24-64 0,-35 16 0 16,-24 17 8-16,-15 2 48 15,-10 5-56-15,-3 2 0 16,0 0-48-1,-4 0-80-15,-4 0-520 16,-11 13-744-16,-18 5 544 16,-7 11-233-16,-35 3-1391 15,11-4-2833-15,1-6-4665 0</inkml:trace>
  <inkml:trace contextRef="#ctx0" brushRef="#br0" timeOffset="214373.97">18013 11185 4841 0,'0'0'4793'0,"0"0"-3001"32,0 0-1024-32,0 0-280 0,0 0 248 15,0 0 329-15,0 0 47 16,0 0-296-16,-8 7-304 0,8-7-88 15,0 0 72-15,0 0-96 16,0 0-32-16,4 3-15 0,-4-3 31 16,8 0-40-16,3 2-104 15,9 2-16-15,8-1-32 16,4 0 16-16,8 1-40 16,0-1 0-16,4 1-120 0,4-4-24 15,-1 0-16-15,1 0 64 47,4 0-8-47,0 0-64 0,0-4 8 16,8-3 40-16,-5 1-40 15,4 0 40-15,5 3-40 0,1 0 80 0,-2 3-8 16,1 0 56-16,-4 0-24 16,4 0-96-1,-5 0 80-15,1 0-88 0,4 0 48 16,-9 0-56-16,1 0 96 15,4 0-80-15,-8 3 104 0,4 0-112 16,0-1 40-16,-1 2 48 16,-3-1-88-16,4 0 72 31,-5 1-32-31,1-1 8 0,4-3 16 0,-8 0 0 16,7 4-64-16,1-4 80 0,-4 0-88 15,8 0 8-15,0 0-8 0,0 0 16 16,0 0 32-16,-5 2-48 31,-3-2 16-31,-8 3-8 16,0 0-8-1,-5 1 16-15,-3-2-8 16,0 3-8-16,-4-3 0 0,4 2-8 16,0-4 8-16,-1 3 0 0,5 2 0 15,-3-1 0 1,2 3 0-1,5-4 0-15,0 3 0 0,-1 1-8 16,6-4 16-16,-2 3-8 0,1 0 0 16,-1-3 8-16,6 1-8 0,-5-1 0 15,3 0 8-15,-3-3-8 32,-1 0 8-32,2 0 0 0,-2 0 40 15,1 0-32-15,-4 0-16 16,0 0 8-1,-4 0 0-15,-5 0 8 0,-3 0-16 16,0 0 0-16,-4 0-8 0,0 0 8 31,0 0-16-31,-4 0 16 16,0 0 0-16,4 0 0 0,-5-3 0 16,5 3-8-16,0 0 8 15,-4 0 8-15,4 0 0 0,-3 0-8 16,-2 0 8-16,1 0-8 15,-4 0 8 1,-1 0-8-16,2 0 0 0,-5-3 0 16,-4 3-8-16,-1-4-400 15,-2-11-880-15,-1 2-2865 16,-1-4-8538-16</inkml:trace>
  <inkml:trace contextRef="#ctx0" brushRef="#br0" timeOffset="-212099.38">30352 8741 10730 0,'0'0'2584'0,"0"0"-1687"16,0-3-601-16,0 3-24 0,0 0 232 15,4 6-48-15,0 10-72 16,0 9 296-16,0 3-208 0,0 4-304 15,0-1-80 1,-4-1 0-16,0-8-88 16,0 0 72-16,0-9-64 0,0-1 0 15,0-8 48-15,0-4 32 16,20 0 760-16,8-7 209 16,11-15-449-16,17-7-152 0,20-16-128 31,15-7-72-31,21-12-80 15,-12 12-104-15,-24 15 8 16,-29 21-64-16,-27 12 32 0,-8 2 0 16,0-2-40-16,-4 4 40 15,-8 0-48-15,0 0-144 0,0 0-1016 16,-28 6-1081-16,0 5-575 16,0-2-2849-1</inkml:trace>
  <inkml:trace contextRef="#ctx0" brushRef="#br0" timeOffset="-210378.81">30328 11734 6065 0,'0'0'4937'0,"0"0"-2953"15,0 0-615-15,0 0 215 0,12-12 8 16,-12 12-383-16,0 0-353 16,0 0-360-16,0 0-336 0,0 3-160 15,0 13-216-15,0 7 200 16,0 5 16-16,0 3 8 15,-4 4 72-15,4-3-64 0,0-10-8 16,0-2 64-16,4-11-64 16,8 0 88-16,12-9 24 15,11 0 120 1,30-6-88 0,27-23-40-16,22-15 64 15,19-11 160-15,-15 3-128 16,-26 10-112-16,-40 16-8 0,-16 14-88 15,-24 2 48-15,-4 7-48 0,-8 3 0 16,0 0-712 0,-16 0-1320-16,-39 16-713 15,-5 3-1840-15,4 0-5097 0</inkml:trace>
  <inkml:trace contextRef="#ctx0" brushRef="#br0" timeOffset="-201915.96">28304 6889 3288 0,'0'0'9554'16,"0"-19"-7809"-16,4 13-889 15,0 3-304-15,-4 3-32 16,0 0-192-16,0 0-176 16,0 3-152-16,0 10-168 31,0 9 112-31,0 10 56 0,0 6 8 16,0 3 72-16,0 1-72 15,-4-5 8-15,4-9-8 0,0-4 8 16,0-12 32-16,4-6 40 0,8-6 128 15,16-3 608 1,8-19-312-16,7-9-215 16,13-11 79-16,8-2-120 0,4-7-128 15,-1 0-32-15,5 3-88 16,-8 7 56-16,-12 3-64 0,-12 13 8 31,-16 12 0-31,-12 4-8 31,-9 4-48-31,-3 5-960 0,-3 0-1297 0,-33 27 65 16,0-2 63-16,-1-3-3032 16</inkml:trace>
  <inkml:trace contextRef="#ctx0" brushRef="#br0" timeOffset="-191518.99">18443 11258 7681 0,'0'0'1849'0,"0"0"-1289"15,0 0-320-15,0 0-40 16,0 0 168-16,-20-7 224 0,20 7-80 15,0 0-128-15,0 0-56 16,0 0-24-16,-4 0 128 16,-4-3 257-16,-4 1-209 0,-4-1-272 0,-4 3-104 15,-4-6-96 1,1 1 144-16,-1 3 40 16,-4-2-32-16,3 1-8 0,-3 0 64 15,0 1 64-15,-3 2 40 16,-5-4-24-16,0 1 56 15,1-1-16 1,-1 1-56-16,-5 3 16 31,6-3-96-31,-5 3-72 0,0 0-32 16,0-4-88-16,4 4 56 0,1-2-56 16,-1 2 0-16,4-3 40 15,0 0-48-15,0 3 72 0,4-4-72 16,0 4 8-1,0-3 40-15,8-1-48 0,-3 4 0 16,3-2 8-16,3 2-8 16,6-4 8-16,-5 1 8 15,8 0 57-15,0 1 79 0,0-2 88 16,4 1 16-16,0-4 112 16,4 1 16-16,-4-1-136 15,4-2 24-15,0 3-112 0,0-7 0 16,0 4-48-16,0-4-32 15,0 4 104-15,0-4-104 16,0 3 16-16,0 3 48 0,0-2 32 47,0 2 8-47,0-1-40 0,0-2 8 16,8-3-144-16,-4-3 0 15,8 0 64-15,-8-3 0 0,4 0-24 16,-4-6-40-16,-4 2-8 0,4-2 16 15,0-1-8 1,0 1 40 0,-4 0 0-16,4 2-48 15,-4 1 88-15,3-3-32 16,1 3-48-16,-4-3 0 16,5-4-8-16,-5 0 0 0,4-6 48 15,0 0-48-15,0-6 0 16,0 0 48-16,-1 4-40 0,1 1-8 15,5 4 0 1,-5 4 8-16,-4 6 0 0,4-2 0 16,-4 6-8-16,4-4 8 15,-1 4-8-15,1-6 8 0,0-1 0 32,5-4-8-32,-1 4 0 15,-1-3 8-15,1 3-8 0,-3-1 0 16,-1 3 0-16,-4 2-8 0,4-2 0 15,-4 4-104-15,0 3 104 0,0 7-56 0,0-1 16 32,0 4 48-32,0 3 8 15,0 3 56-15,0 0-64 0,0 0 8 16,0-3 64-16,0-1-72 31,0 1-8-31,0 0 8 0,0 3 0 16,0-3 40-16,0 3-40 15,0 0 0 1,0 0-64-16,3 0-40 0,5 0-88 16,1-3-8-16,6-1 200 15,2-3 8-15,2 5-8 16,5-4 48-16,-4 2 0 0,0-3-48 0,4 5 48 31,0 2-48-31,-5-4 0 16,5 4-8-16,4 0 8 0,0 0 0 15,4 0-8-15,4 0 8 16,4 0 16-16,8 0-16 0,4 4 8 16,-1-4-8-16,5 2-8 15,-4-2 0-15,-9 5 0 16,2-5-48-16,-10 0 48 16,1 0 8-16,-4 2-8 0,4-2 0 15,-5 0 0-15,10 4 8 16,-5-4-8-16,3 3 16 0,1-3 0 47,0 3-8-47,0-3 0 0,3 2 0 15,-2-2 0-15,-2 5 8 0,5-3 0 16,-4-2 0-16,4 4 0 16,0-1-8-16,0 0 0 15,4 0 48 1,-5 0-48-16,5 1 0 0,0-1 0 0,-5 0 0 15,2 0 0-15,-2-3-48 16,-3 0 40-16,0 0-40 16,-4 0 40-16,3 0-8 0,2 0-32 15,-2 0 48-15,1 0-8 32,0-6 8-32,0 3 0 15,-4-1 0-15,-1 1 0 0,1 0 8 16,1 0-8-16,-5 0 0 15,-1 3 0 1,5-4 8-16,4 4-16 0,-5 0 8 0,10 0-144 31,-2 0-96-31,-3 0-8 16,4 0 88-16,0 0 152 0,0 0 8 16,-1-2-16-16,-3 2 16 0,4-5 0 15,0 3 16-15,-5-1-8 0,6 0 0 16,-6 3-8-1,-3-4-56 1,5 4 40-16,-6-2 8 16,1 2-8-16,0 0 16 15,3 0-48-15,2 0-8 16,6 0-16-16,1 0-88 0,4 0 64 16,-1 0-112-16,2 0-96 31,-10 0 72-31,-2 0 72 15,-2-5 152-15,-7 3 0 0,0 2 8 16,0-4 64-16,-1 2-64 0,1-4 0 0,0 6 8 16,4-4-8-16,-1 1 8 0,6 3-8 31,-1 0 8-31,-1 0-8 16,-3 0 8-16,1 0 0 0,-6 0 32 15,1 0-32-15,-4 0-8 16,0 0 48-16,-1 0-48 0,1 0 0 15,0 0 8 1,4 0-16-16,-4 0 8 16,0 0-8-16,4 0 8 15,-4 0-8-15,0 0 8 0,0 0-8 16,-4 0 8-16,-1 0-8 16,1 0 0-16,-4 0 0 15,0 0 0-15,0 0 0 31,0 0 0-31,4 0 0 16,3 0 0-16,1 0 8 0,0 0 0 16,0 0-48-16,-4 0 40 15,-3 0-40-15,-2 0 40 0,-3 0 0 16,-4 0-8-16,-4 0 8 16,-3 0-56-16,6 0 56 15,-3 3-72-15,4 1 80 16,4-1-8-16,0 2 8 0,3-1 0 15,2 5 8-15,-1-2-8 0,-5-2 0 16,-3 2 0-16,1 0-8 31,-2-1-8-15,-7-3 16-16,5 1-16 16,-9-1-56-16,4-3 24 0,-1 3-32 15,5 3 64-15,0-3 16 16,8 7 0-16,-4-4 48 0,8 4-48 0,-4-1 16 31,4 4-16-31,-4 0 8 16,-4 2-8-16,-5-2 0 0,2 0-16 15,-9-1-40-15,0 5 8 16,0-4 40-16,0-4-48 0,0 3 56 16,0-2 0-16,0 3-40 31,0-4 40-31,0 4 0 0,0 6 0 0,0-3 40 15,0 6-40-15,0 0-8 0,0 0 8 16,0 0-40-16,-9 3 32 16,2 2 8-16,-1-2-32 0,-1 0 24 31,2 1 8-31,3 2 0 16,0-3 8-1,0 8-8-15,-4-5 8 0,4 4-8 16,-4 2 0-16,4-1 0 15,0-1 8-15,0-1-8 0,4-3 0 16,0 4 0 0,0-3 0-16,0-1 8 15,8 1-8-15,-4 0 88 16,4-4-80-16,-4-4 88 0,4 6-48 16,-4-8-40-16,-4 3 72 0,4-7-72 15,0 4 40-15,-4-2-40 31,0-1 0-31,0-1 40 16,0 2-40-16,0-2 48 0,0-2-8 0,0-1-40 16,0 1 0-1,0-3 0-15,0-4 0 16,0 4-8-16,0-4-16 0,0 0 16 31,-8 1 0-31,0-1 8 16,-8 0 96-16,-3-2 40 0,-6 3-24 15,-10-7 48-15,-10 2-160 16,-7-2-8-16,-7 0-40 0,-21-13-768 0,13-6-1457 16,15-3-5576-16</inkml:trace>
  <inkml:trace contextRef="#ctx0" brushRef="#br0" timeOffset="-176173.24">9944 15497 11082 0,'0'0'4601'0,"0"0"-3321"16,0 0-40-16,0 0 129 15,0-6-361-15,0 6-320 16,0 0-160-16,0 0-120 31,-3 13-160-31,-5 6-80 16,-12 12 192-16,-5 6 113 0,-6 15-265 15,-9 5-32-15,0 4 8 16,0 2-80-16,-3 4-16 16,2-4-80-16,1-2-8 0,5-8-320 31,3-9-329-31,4-8-199 0,8-17-728 0,4-13-2113 15,0-16-752-15,8-11-4161 0</inkml:trace>
  <inkml:trace contextRef="#ctx0" brushRef="#br0" timeOffset="-175925.86">9471 15583 416 0,'0'0'12226'15,"0"0"-8073"-15,0 0-2385 0,0 0-415 16,0 0-249-16,0 0-376 16,0 0-256-1,87 44 528-15,-43 1-439 16,7 9-177-16,-3 6-96 0,1 3-184 0,-2 0-80 16,-8 5-24-16,-2-11-176 15,-5-3-112-15,-9-14-537 0,-3-10-383 31,-3-14-2729-31,-6-13-2952 0</inkml:trace>
  <inkml:trace contextRef="#ctx0" brushRef="#br0" timeOffset="-175324.4">10769 15211 12642 0,'0'0'4393'16,"0"0"-2817"-16,0 0-255 0,0 0-345 15,0 0-440-15,-95 54-64 16,35 0-64-16,-12 25-120 0,-7 20 8 0,11 2-80 31,16-15-16-31,28-22-128 16,16-23-63-16,8-6-9 0,0-3-161 15,19 3-159-15,13-10-16 16,16-12-248-16,8-13 40 16,4-10-256-16,0-18-520 15,-13-7 71 1,-15-6 553-16,-12 5 696 15,-20 1 88-15,-3 7 840 16,-25 3 121-16,-4 8-217 0,-4 8-264 16,4 6-200-16,4 3-208 15,8 0-160-15,16 6-120 0,4 5-560 16,12-3-296 0,24-4-409-16,8-4 121 15,12 0-208-15,-5-4 224 0,-3-4 1248 16,-12-3 1032-16,-8 8 856 15,-12 3-504 1,-8 0-127-16,-8 7-209 16,0 12 24-1,-8 16-152-15,-4 5-432 16,-4 9-271-16,-8 1-121 0,8 4-96 16,-4-3-208-16,4-6-481 15,8-11-615-15,8-11-1433 16,0-11-3288-16,8-12-4769 0</inkml:trace>
  <inkml:trace contextRef="#ctx0" brushRef="#br0" timeOffset="-175070.52">11263 15398 11962 0,'0'0'5161'0,"0"0"-3296"0,0 0-137 0,0 0-744 15,0 0-584-15,0 0-280 16,-31 121-8-16,6-25 24 16,1 8-80-16,0-12-48 0,5-22 72 15,6-22-80 1,2-10-120-16,3 3-416 16,-4 0-768-1,0-6-809-15,12-28-1663 16,-4-7-1137-16,4-7-4017 0</inkml:trace>
  <inkml:trace contextRef="#ctx0" brushRef="#br0" timeOffset="-174622.64">11200 15526 7513 0,'0'0'6890'0,"0"0"-4474"16,0 0-680-16,23-77-343 15,-3 55-353 1,4 0-392-16,8 3-256 15,4 3-272-15,3 4-120 16,10 2 8-16,-2 3-16 0,-3 3-16 16,-4 4-32-1,-12 4-80-15,-12 13-312 16,-8 2 192-16,-8 9 256 16,-13 4 0-1,-14 3 416-15,-9 2-64 0,-4 2 64 16,-3-4-120-16,2 0-160 15,9-7-8-15,9 0-112 0,7-4-16 16,16-6-120-16,4-3-376 0,24-2-64 31,11-3-344-31,6 2-248 16,6-1 31-16,1 1 73 16,-8 1 408-16,-4 6 432 0,-16 0 8 0,-9 6 88 15,-15-3 112-15,-7 3 872 16,-21 5 464-1,-16-5 65 1,-12-3-161-16,-4-3-496 16,-3-6-152-16,3-1-264 15,8-8-104-15,16-4-224 0,12-7-312 16,28-43-1048-16,24 5-2977 16,8 1-4801-16</inkml:trace>
  <inkml:trace contextRef="#ctx0" brushRef="#br0" timeOffset="-174294.33">11905 15627 14091 0,'0'0'4993'16,"0"0"-3377"-16,0 0-496 15,0 0-344 1,0 0-240-16,0 0-215 16,-88 102-233-16,64-58-88 15,8 4-64-15,8-1-225 0,8-6-255 16,0-8-448-16,16-8-304 0,16-15-296 15,4-10-41-15,3-10 201 16,-7-19 1392 0,-4-9 40-1,-7-6 1600-15,-14-7 153 16,-7-3-209-16,0 7-344 0,-20 5-280 0,5 10-320 16,-6 10-239-16,10 5-361 15,7 15-64-15,4 2-817 16,11 0-1591-1,33 0-1377-15,0 7-944 16,-4-1-3593-16</inkml:trace>
  <inkml:trace contextRef="#ctx0" brushRef="#br0" timeOffset="-174015.74">12192 15608 2736 0,'0'0'6858'16,"0"0"-1425"-16,0 0-3041 0,0 0-295 31,0 0-601-31,0 0-264 16,-84 85-584-16,60-47-392 15,4 4-192-15,8 0-64 16,8 2-416-16,4-5-600 0,16-8-768 16,7-9-729-16,14-12-399 15,-1-10 719-15,-4 0 713 0,-1-19 1480 16,-6-11 824-16,-14-1 2233 16,-11-7 55-16,0 3-455 0,-15 0-1129 15,-13 3-512-15,0 10-439 16,0 9-401-16,4 5-176 0,12 3-457 31,12 3-1079-15,12 2-4049-16,16-4-4169 15</inkml:trace>
  <inkml:trace contextRef="#ctx0" brushRef="#br0" timeOffset="-173746.22">12682 15541 3000 0,'0'0'14075'15,"0"0"-10002"-15,0 0-2401 16,0 0-399-16,4-50-393 16,-21 50-360-16,-2 6-392 0,-5 20-128 15,4 5 0-15,8 11-120 0,8 2-232 0,4 3-224 16,4-3-64-16,16-2-25 0,0-10 289 16,4-4 112-16,-4-2 192 15,-1-6 72-15,-10-6 48 16,-5-1 64-16,-4 0 16 0,-17 3 288 15,-18 3 65-15,-9-3-169 0,-4 3-104 32,-4-6-208-17,12-7-168-15,8-6-617 16,32-35-1311-16,0-3-4593 16,25-10-6050-16</inkml:trace>
  <inkml:trace contextRef="#ctx0" brushRef="#br0" timeOffset="-173577.33">13096 15211 16363 0,'0'0'5041'0,"0"0"-4185"16,0 0-616-16,0 0 280 0,-8 140 97 0,-16-39-257 15,0 10-192 1,1-15-168-16,2-24-56 0,10-26-777 16,2-2-791-1,5-6-2209-15,-4-10-2048 16</inkml:trace>
  <inkml:trace contextRef="#ctx0" brushRef="#br0" timeOffset="-173414.64">12865 15512 3632 0,'0'0'11083'0,"0"0"-7331"16,0 0-2271-16,0 0-257 15,0 0-832-15,0 0-88 16,163 14-232-16,-35 14-72 0,11-9-1752 15,-35-3-4033 1,-24-14-7930 0</inkml:trace>
  <inkml:trace contextRef="#ctx0" brushRef="#br0" timeOffset="-172336.76">16052 15287 14123 0,'0'0'3200'0,"0"0"-967"16,0 0-889-16,0 0-576 0,0 0-240 16,0 0-136-16,-116 92-40 31,53-25-152-31,-1 16-56 15,17 18-64 1,6-12-64-16,33-17-16 16,8-20-48-16,17-21-72 0,19 1-72 0,11-7-72 15,13-5-24-15,8-17-232 16,-8-9-352 0,-9-23 216-1,-19-9 432-15,-20-6 224 0,-12-2 208 16,-31 6 168-16,-25 5 248 0,-8 6-64 0,0 10-96 15,12 7-48-15,16 8-200 16,20 4-216-16,16 0-320 31,41 10-208-31,42 7 304 0,36-9-552 16,12-4-448-16,-22-4-753 16,-38 0 97-16,-35-7 1744 0,-12 2 136 0,-8 0 1408 0,-4-1 521 15,-5 3-65-15,-7 3-480 31,0 0-608-31,0 14-463 16,-7 13-145-16,-5 11-8 0,0 23-112 16,-4 27 24-16,-4 17-72 31,1-5-400-31,2-25-329 0,9-24-535 16,1-13-1400-16,7-7-3042 15,0-8-6624 1</inkml:trace>
  <inkml:trace contextRef="#ctx0" brushRef="#br0" timeOffset="-172120.37">16929 15383 16411 0,'0'0'4441'0,"0"0"-3081"15,0 0-584-15,0 0-704 16,0 0-64-16,-4 91 409 0,-4-11-209 15,4 25-104-15,0 6-104 32,-4-9-152-32,4-23-425 15,-4-25-607-15,0-3-1216 0,0-23-2921 16,8-8-3225-16</inkml:trace>
  <inkml:trace contextRef="#ctx0" brushRef="#br0" timeOffset="-171735.12">16881 15573 7313 0,'0'0'8562'0,"0"0"-6410"16,0-94-239-16,24 61-825 0,12 8-480 0,12 6-272 16,12 8-264-16,0 11-64 0,7 0-8 31,-11 7-120-31,-9 3-168 15,-19 9 0-15,-16 0-48 16,-12 0 232-16,-12 7 104 0,-23 2 576 16,-10 4-8-16,-2-4 112 15,-1 1-200-15,8-4-119 16,16 1-193-16,20 2-168 0,4 1-216 16,20 3-105-16,16-1-311 15,11 5-336-15,2-5-400 16,3-3-265-16,-13 2-63 0,-3-3 944 31,-12-4 752-31,-12 0 408 0,-8-2 592 16,-4 2 136-16,-16-4 65 0,-20 0-161 15,-8 1-296-15,-7-6-360 16,-33-7-384-16,20-3-760 0,5-4-4561 16</inkml:trace>
  <inkml:trace contextRef="#ctx0" brushRef="#br0" timeOffset="-170331.01">19502 15954 9402 0,'0'0'7993'0,"0"0"-5888"16,0 0-1553-16,0 0-552 0,0 0 0 0,0 0 248 0,0 0 24 16,120 2-104-16,-64-4-168 15,0-14-720-15,-9-6-64 0,-11-7 191 31,-20-6 393-31,-16-2 200 16,-11-1 272-16,-26-1 393 0,-10 13 183 31,-1 12-32-31,0 9-120 0,13 5-136 16,7 26-336-16,15 9-224 0,13 9-32 16,13 7 32-1,26 6 32 1,9-2-16-16,11-11-16 15,6-9-512-15,-5-10-456 0,-1-18-328 16,-15-7 167-16,-1-10-455 0,-7-12 48 0,-3 0 800 16,-6 2 736-16,5 8 64 15,-4 9 264-15,4 3 112 32,12 0-24-32,3 6-88 0,30-3-184 15,18-3-144-15,-7-12-456 16,-9-7-328-16,-11-16 344 0,-9-19 328 0,6-27 112 0,-5-31 664 31,-24-13 200-31,-29 17 160 16,-7 28 80-16,-16 37 233 15,-11 7 103-15,-10 1-176 0,-2 7-472 16,-5 9-207-16,0 19-233 0,-3 6-232 16,-9 48-72-1,3 39-40 1,1 36 56-1,17 21-48-15,19 9-32 16,16-7 8-16,0-16 8 0,0-5 0 16,4-15 0-16,-4-14-104 15,0-19-176-15,0-23-128 0,0-15-281 16,-12-10-615 0,-4 0-1825-16,-8-7-2864 31,9-12-5353-31</inkml:trace>
  <inkml:trace contextRef="#ctx0" brushRef="#br0" timeOffset="-170146.62">20243 16215 7057 0,'0'0'6633'0,"0"0"-5144"0,161-29-601 16,-47 13-288-16,14-6-376 31,0 5-128-31,-32 5-96 0,-36 2-664 16,3-1-2321-16,-23-3-2152 0,-1 2-1448 15</inkml:trace>
  <inkml:trace contextRef="#ctx0" brushRef="#br0" timeOffset="-169861.71">21351 15862 4785 0,'0'0'1856'0,"136"-106"-536"0,-68 54 289 0,-1-9-193 15,-11 7 304-15,-12 0 273 16,-16 3-81-16,-16 7 104 0,-12 2-527 16,-12 10-289-16,-24 7-248 31,-16 13-232-31,-3 9-191 16,-10 3-241-16,1 28-16 15,-3 29-112-15,7 32-32 0,9 41-8 16,14 19-16-16,22 3-88 15,15-11 40-15,0-24-48 0,8-15-8 32,-8-13-48-32,0-17-168 15,0-18-200-15,-4-12-393 16,-8-7-295-16,-16 9-1648 0,-4-6-3426 0,8-10-5904 16</inkml:trace>
  <inkml:trace contextRef="#ctx0" brushRef="#br0" timeOffset="-169561.22">21208 16131 10610 0,'0'0'5377'16,"0"0"-4657"-16,124-44-280 31,-60 36-112-31,3 1-104 16,4 7-224-16,-3 0-224 0,-3 0-2104 15,-7 0-1769-15,-9 0-8 16,-14-4 2601-16,-7-5 1504 16,-11 2 4681-16,-13 1-680 0,-4 3-193 15,0 3-1615-15,0 16-1257 16,0 9-560-16,-9 17 184 0,1 5-336 16,4 7-56-16,1-2-168 15,3-12-456-15,0-5-1200 16,11-28-2505-16,6-7-1832 0,3-10-3697 0</inkml:trace>
  <inkml:trace contextRef="#ctx0" brushRef="#br0" timeOffset="-169429.62">22124 15668 11082 0,'0'0'7097'31,"0"0"-5000"-31,0 0-377 0,0 0-1152 16,0 0-568-16,0-3-128 15,0 38-368-15,20 21-1856 0,1-4-4338 16,2-11-4744-16</inkml:trace>
  <inkml:trace contextRef="#ctx0" brushRef="#br0" timeOffset="-169244.63">22387 15904 7393 0,'0'0'9378'16,"0"0"-6681"-16,0 0-721 0,0 0-832 15,-108-30-512-15,65 49-31 16,-5 19-185-16,0 11-200 15,13 11-136-15,11 4-80 0,12-1-56 32,12-6-168-17,19-7-376-15,26-14-385 16,46-27-1151-16,-8-9-2569 0,-3-7-1801 16</inkml:trace>
  <inkml:trace contextRef="#ctx0" brushRef="#br0" timeOffset="-169059.56">22690 15865 11618 0,'0'0'4881'15,"0"0"-3145"-15,0 0-63 16,0 0-281-16,0 0-312 0,0 0-232 16,25 79-351-16,-22-34-233 0,-3 3-120 15,0 6-88-15,0-3-56 16,-3-4-432-16,-6-12-801 15,9-19-1639-15,0-10-2802 16,0-6-6488-16</inkml:trace>
  <inkml:trace contextRef="#ctx0" brushRef="#br0" timeOffset="-168896.9">22782 15449 12410 0,'0'0'6257'0,"0"0"-5104"0,0 0-1057 15,0 0-96 1,0 0-344-16,0 0-1145 16,0 105-5080-16</inkml:trace>
  <inkml:trace contextRef="#ctx0" brushRef="#br0" timeOffset="-168195.78">22870 16027 10178 0,'0'0'2144'0,"0"0"-1416"16,0 0-192-16,92-29-296 16,-53 11-240-1,1-8-152-15,-1-2-616 0,2-7-792 32,-9 0 232-32,-8-3 1160 15,-13 6 168-15,-11 12 1960 0,0 10 281 16,-28 10-641-16,-4 10 80 15,-3 26-416-15,3 5-575 0,4 14-345 16,11 1-224-16,14-5-120 16,3-7-80-16,24-9-368 15,15-15-129-15,10-18 257 16,10-2-336-16,5-25-576 0,-4-13 792 16,-4-9 440-16,-13 2 384 15,-11 3 608-15,-12 14 152 16,-8 9 233 15,-12 19-201-31,0 0-848 0,0 22-320 16,0 10 56-16,0 3-8 0,0 0-56 15,13-3-80-15,10-10-376 16,8-10-328-16,5-12 216 16,5-3 48-16,2-25 136 15,-3-4 327-15,0-6 57 31,-8 3 113-31,-13 6 335 0,-2 10 200 16,-10 10 288-16,-3 9-432 16,-4 0-448-16,0 22-56 15,0 3 72-15,0 4 32 0,9-1-104 16,10-8-176-16,13-5-536 0,16-8-408 0,5-7-1249 16,5-9-1640-16,2-17 1153 0,-4-13 759 15,-11-8 2097-15,-14-7 152 31,-11 3 2361-31,-12 10 1568 16,-8 12-1001-16,0 11-455 0,-16 18-1249 31,-4 0-832-31,4 25-360 16,0 10-184-16,4 10-16 0,12 2-104 0,0 3-96 16,32 1-496-16,24-12-1064 15,47-17-1017-15,-11-12-271 16,0-10-2290-1</inkml:trace>
  <inkml:trace contextRef="#ctx0" brushRef="#br0" timeOffset="-167841.52">24889 15526 12098 0,'0'0'4465'15,"0"0"-1472"-15,0 0-1377 0,0 0-1400 32,0 0-168-32,0 0-48 15,0 101 0-15,0-54-240 16,4-2-904-16,20-13 224 15,8-13-529-15,8-16-55 0,8-6-264 16,0-23 327-16,3-12 1441 16,1-3 408-1,-12 0 1793-15,-8 6 391 16,-8 16-687-16,-9 12-617 16,-6 7-824-16,-9 48-328 0,0 45-128 15,-20 59 56-15,-24 35 80 0,-19 19-16 16,-14-9-128-16,10-38-192 15,7-26-1680 1,21-37-3857-16,7-43 5729 16,8-23 1232-16,-1-21 552 15,1-9-223-15,-4-7-121 0,9-40-536 0,11-42-512 32,20-42-392-32,16 14-800 0,19 9-4513 15</inkml:trace>
  <inkml:trace contextRef="#ctx0" brushRef="#br0" timeOffset="-167725.66">25890 15674 16899 0,'0'0'2545'16,"0"0"-2545"-16,0 0-1673 16,-132-44-3200-16,72 22-6481 15</inkml:trace>
  <inkml:trace contextRef="#ctx0" brushRef="#br0" timeOffset="-166538.16">9411 16449 9337 0,'0'0'5106'0,"0"0"-3194"0,0 0-680 0,0 0-320 16,0 0-47-16,-5 7-113 15,10-7-280-15,14 6-144 0,26 4 280 16,46-3 112-16,72-7-104 47,64-5-168-47,48-17-183 0,28 0 15 15,-24 7 40-15,-24 8 120 16,-44 7-160-16,-52 0-208 0,-47 0-64 16,-44 0-8-1,-28 0 0-15,-13 0 0 16,1-3-168-16,0 0 120 15,0-10-96-15,8-3-24 0,20-9-272 0,43-11-393 16,49 3-1071-16,-12 0-4001 0,-5 8-5162 16</inkml:trace>
  <inkml:trace contextRef="#ctx0" brushRef="#br0" timeOffset="-165937.67">15032 16729 15011 0,'0'0'4385'16,"0"0"-3657"-16,191 16 344 0,13-3 240 15,51-4-359-15,40 4-209 16,12-4-208 0,-29 4-256-16,-11-4-64 0,-43-2-136 15,-61-4-80-15,-68-3-200 16,-47 0-256-16,-36-13-56 0,-12-2 152 16,-4-11-417-1,-44-10-311-15,-59-14-1024 16,4 9-3353-16,-2 3-5106 0</inkml:trace>
  <inkml:trace contextRef="#ctx0" brushRef="#br0" timeOffset="-165405.46">14068 15906 11450 0,'0'0'5985'0,"0"0"-4064"31,0 0-281-31,0 0-664 0,0 0-464 15,0 0-400-15,0 0 152 0,40 112-24 0,-12-58-160 16,4 0-32-16,7-10 8 16,2-9-56-16,-2-10-136 0,-3-12-72 31,-4-13 208-31,0-6 80 0,-8-23 48 16,-4-12 137-16,-8-14 95 15,-5-1-120-15,-7-2 16 0,0 8-80 16,0 14-96-16,0 11-80 0,-3 17-120 15,-5 8-576 1,4 21-1097 0,0 10-2232-16,4-1-3912 0</inkml:trace>
  <inkml:trace contextRef="#ctx0" brushRef="#br0" timeOffset="-165104.78">15000 15852 11258 0,'0'0'6209'16,"0"0"-4304"-16,0 0-1 16,0 0-824-16,0 0-456 15,-63-25-424-15,35 54-152 0,0 8-48 0,8 12-64 0,8 1 56 32,12 1-216-32,0-3-88 0,28-4-104 31,11-2-40-31,2-8 168 15,6-8 288-15,-15-7-8 16,-4-7 8 0,-8-1 0-16,-16-9 0 0,-4 1 0 15,-4-3 8-15,-28 0 232 16,-8 0-120-16,-15 0-120 0,-29-19-480 16,8-3-1768-16,12-3-5274 15</inkml:trace>
  <inkml:trace contextRef="#ctx0" brushRef="#br0" timeOffset="-160858.39">19630 9344 9602 0,'0'0'2920'0,"0"0"-439"0,0-16-873 16,0 16-768-16,0 0-112 15,0 0 9-15,5 0-225 0,-5 0-392 16,7 12-120-16,1 11-136 31,0 13 136-31,4 10 72 0,0 8-64 0,-4-3 48 16,-5 0-40-16,2-13-8 15,-5-6 8-15,0-13 48 16,0-10-56 0,8-9 48-16,4 0 160 15,16-16 960-15,11-18-824 16,26-27-240-16,22-21 8 0,0-4-112 0,-10 10 0 15,-17 15 0-15,-21 23 8 0,1 6 24 32,-12 7-40-32,-12 16-56 15,-12 9-800-15,-4 0-1152 16,-4 15-185-16,-24 23 321 0,-4-2-657 16,0-8-2040-16</inkml:trace>
  <inkml:trace contextRef="#ctx0" brushRef="#br0" timeOffset="-156931.18">19877 15104 5753 0,'0'0'5713'0,"0"0"-4921"0,0 0-608 16,0 0-176-16,0 0 144 0,-44-32 800 15,37 28 193-15,-2 4-361 16,1-3-392 15,-3 3-136-31,-10 0-56 0,2 0 32 16,-9 0 72-16,-9 0-32 15,6 7-48-15,-1 0-32 16,-4 1-96-16,4 2-16 0,4 0-8 16,0 2-72-16,0 4 8 15,1 7 48 1,-5-2-56-16,4 14 8 0,-8 0 40 0,4 9 0 15,0 0-32-15,0 2 40 16,9-2-8-16,3 3-40 16,-4 2 128-16,8-2-48 0,0 4-16 31,-4 0 48-31,4 3-16 0,9-1-16 31,-2 5-15-31,1-2 7 16,4 7 112-16,4 2-40 0,0-2 16 15,0-2-72-15,12-4-24 0,4-3-64 16,4 2-8-16,0-1 88 16,8-1 0-16,0-1-80 15,0 2 40-15,0-4 0 16,4-7-48-16,-1 0 0 16,5-6 0-16,4 1-56 15,8 2 16-15,4 3 40 0,3 7 48 31,21 10 24-31,-4-4-8 0,4 3 8 16,-1 0 16-16,-7-6-24 0,8 3-8 0,-9-3-56 16,1-7 0-16,-8 2-144 15,-4-8-152-15,-8 0 16 0,-1-9-80 32,2-3-57-32,-2-7 97 15,9-6 208-15,0-4-104 0,7-2 192 31,16-1-48-31,22 4 144 16,14 0-48-16,8 3 168 0,-11-1 32 0,-13 1-96 16,-7-2-72-1,-8-6-40 1,8 3 32-16,-4-3 9 0,7 3-57 16,4-2 8-16,6-4 0 15,6 6-8-15,-3 1 8 0,3-2 0 0,-11-1 0 16,-4 4-8-16,-5-4 0 31,1-2-8-31,0-4-129 0,-6-3 129 16,6 0 8-16,0-3-8 15,8-7 16-15,-1 1-8 16,5 3 0-16,-5-1 0 16,5 1 0-16,-4 0 8 0,-1-4-8 31,-4 0 0-31,-3 1 0 0,0-1 0 15,-16 3 0-15,-16-4 48 16,-13 8 1-16,1-8 15 16,8 5-16-16,4-3 16 0,12-4 24 15,-1 1-88-15,-3-1 0 16,4-7-152 0,-5 5-225-16,-3-4-143 0,0 0-144 15,-1 0 464-15,1-4 200 16,0 2 24-16,0-2 72 15,4 2 64-15,0-3 8 0,-1-4-72 16,5 2 8 0,-9-2-96-16,1-1 64 0,-4-6-72 15,-4 3 0-15,-4-5 8 16,-5 2 0-16,1-7 72 16,-4-3 88-16,4 1-96 0,-1-6-24 15,1-4 0-15,8-4-48 31,-3 1 0-31,2 3 72 16,-7 4-72-16,-1 3 0 0,-6-2-8 16,-6 8-40-16,-7-3-112 15,-4 3 96-15,0-4 64 16,-4 1 96-16,-4 2 72 0,4-2 8 31,-4-1-80-31,3-2-96 0,1 2-72 16,-3-2-208-16,-6-7-304 0,-7 0 208 15,-4-3 280-15,0 6 96 16,0-4 0-16,-7 5 120 0,-10 5 0 16,6 1-8-1,-2 0-16 1,5 5-32-16,-3 2-56 0,3 1 72 0,-4 5-72 16,4-1 176-16,-9 0 88 15,-2 0-136-15,-5 1-24 0,-4-1-8 31,-8 1-64-31,-8-4-40 16,0 5 0-16,-4-1 0 0,5 2 0 16,-4 4 0-16,2 0 8 15,-2 0-8-15,-5 2 0 16,-8-3 8-16,0 4 0 16,-15-10-8-16,-22-5 8 0,-17-11 8 31,-14 0-8-31,5 0-8 15,15 11 8-15,28 8-8 0,12 10-48 16,21 9 40-16,2 1-40 0,-11-1 40 16,-11-3 0-16,-16-2 0 0,-21-3 8 15,-16-9 0 1,-7 8 0 0,3 3 16-16,13 4-16 15,7 5-8-15,5 4-8 0,3 0 0 16,8 0 8-1,0 0 8-15,5-4-8 0,0 1 8 16,-1 3 0-16,-4-4 0 31,-4 4 0-31,0-3 0 16,1 3 16-16,3 0 72 0,9-1-24 16,19 2-55-16,8 2-9 15,9 0 8-15,-13 0-8 0,-8 0 8 0,-7 6-16 0,-13 0 16 31,3 3-8-31,2 1 0 16,-12-4 0-16,3 1 8 0,-24-4-8 16,9 3 8-16,23-3 40 15,24 0-48-15,16-3-8 0,-12 4 8 16,1 2 0 0,-9-3 8-1,4 7 0 1,0-4 8-16,-4 1 72 15,-7-2-80-15,-13 2-8 0,-12-4 48 16,5 3-40-16,7-6 8 0,16 4-8 16,12-4 8-1,-8 0 40-15,-3 0-56 16,3 0 0-16,0 0 0 16,0 7 0-16,-3-2 0 15,-1 2 0-15,-7 2 0 0,7-2 8 16,-4 2-8-16,5 4 8 0,3-3-8 15,4-2 0-15,8 9 0 16,8-4-16-16,-3-1-24 16,6 4 32-16,1 0 8 15,1-3 0-15,7 0 0 0,3-1 0 16,6-6 0-16,7 1-8 0,4 0-40 16,4-4-80-16,4-3-121 31,0 0 81-16,0 0 120-15,-4 2-448 16,-3 5-1456-16,-2-4-1089 0</inkml:trace>
  <inkml:trace contextRef="#ctx0" brushRef="#br0" timeOffset="-154625.54">19790 16945 7665 0,'0'0'2657'0,"0"0"-1617"15,0 0-688-15,0 0 16 0,-72 22 520 32,47-9-40-32,-2 2-95 0,0 5-249 31,-1-1-224-31,-4 3-48 31,0 3-104-31,-9-2-40 0,-2 2 0 16,-5 0-16-16,-3-3-56 15,-2 1 48-15,1-1-48 0,-8 0 104 0,1-6-8 16,0 4 64-16,-1-1 96 16,0 2 80-16,0-2 16 0,1 1-136 15,-1 2-104-15,-4 0-32 0,0-3-48 16,-3 3-32-16,-2 0 48 16,2-3-48-16,-1 3 32 0,-3-2 0 15,-2-1-48 1,-10 6 16-16,-17 0-16 15,-11 1 8-15,-5 0-8 0,8-11 0 16,5 2 8-16,4-12 8 16,-6 2-16-16,2-7 96 15,-9 0-88-15,1 0 232 32,-1 0 225-32,1-7-49 15,3 4 32-15,9-3-80 0,3 3-72 16,1 3-64-16,3-4-104 15,1 4-48-15,-5 0-32 16,1 0 40-16,-2 0 32 0,2 0-72 31,-5 0-40-31,5 0 32 0,-5 0-32 0,9-6 48 16,3 0-56-16,0-10 0 0,4 0-8 16,1-6-16-16,-5 3 24 15,0-3 0-15,1-1 8 0,11 8 0 31,13-2 0-31,15 9 56 16,4-6-64 0,-8 5 8-16,-8-7-8 0,-4 0 72 15,1 0-72-15,3-3-8 16,0 3-40-16,-4-3 48 16,1 0 0-16,-1 0 0 15,0 1-8-15,1 1 0 16,3-2 8-16,-4 6 0 15,1-3 0-15,-2 4 0 0,6-1 8 16,-6 1 0-16,2-4-8 16,3 0 0-16,0 0 8 0,5-9-8 31,-1 0 0-31,0-8 48 16,4-4-32-16,-3-5-16 15,-1-2-16-15,-8-5 0 16,1-4 8-16,-1 2 8 0,-1 1 0 15,2-2 0-15,-5 8 72 0,8 6-72 32,4 0 8-32,5 6 8 15,7 1 64-15,12-1 16 16,0 0 24-16,8 6-32 0,5 1-40 16,2 10-40-16,6 2 0 0,3 3 0 15,-1 7-8-15,6-1 0 16,-5 2-8-16,4-3-88 15,0 3 40-15,-4 2-128 16,4 0-96-16,0 0-72 16,0 0-440-16,-4 0-576 0,4 13-1137 15,0 3-560-15,1 3-1904 0</inkml:trace>
  <inkml:trace contextRef="#ctx0" brushRef="#br0" timeOffset="-154177.64">12276 16573 2800 0,'0'0'2233'0,"0"0"-505"16,0 0-688-16,0 0-88 16,0 0-143-16,-13 89 63 0,13-67 88 15,0-2-120-15,0-5-304 16,0-3-88-16,4-5-104 0,-4 0-80 15,4-7 97-15,1 0 367 16,-2-3 224 0,1-13-16-16,0-12 16 0,-4-11-560 15,0-18-280-15,0-19 0 0,0-1-64 16,-8 4-48-16,0 16 8 16,4 17-8 15,0-2 56-31,4 7 713 15,-4 6-513-15,4 17 48 16,0 2 80-16,0 4-312 0,0 6 24 0,0-3-72 16,4 3-24-1,4 0-120 1,8 0 120-16,8 6 176 0,4 7-96 16,0 6 56-16,4 3 32 0,0 3-64 15,4 0-8-15,-5 4-24 0,5-4-72 16,0 0-24-16,12 0-880 15,-8-5-1953-15,-12-10-3096 0</inkml:trace>
  <inkml:trace contextRef="#ctx0" brushRef="#br0" timeOffset="-151916.33">15857 15021 5817 0,'0'0'5081'0,"0"0"-3953"0,0 0-576 16,0 0-232-16,0 0 328 16,0 0 161-16,-48-30-193 0,32 30-424 15,-4 11-120-15,1-2-72 16,-9 7 16-16,0 0 48 15,-4 6 24-15,0 3 88 16,-4 4 32-16,4 3-16 0,-4 6 80 16,4 3-24-16,4 1 40 0,0 5-64 15,5-3-120-15,-1 1-8 32,4 2 8-32,0 2 40 0,4 1 104 15,1 4-16-15,-2 0-40 0,9 7-8 16,5-1 32-16,3 13 25 15,0 15-89-15,7-5-8 0,9-10-48 16,4-10-8-16,0-11-16 16,3 5-8 15,10 9-56-31,3-2 80 0,4-4-80 16,-5-3-8-16,10-9 0 15,-2-7-40-15,0-3-120 0,6-5 72 16,-1-6-104-16,3-4-8 15,-3-1 103-15,0-3 97 32,4-3-8-32,-4-6-40 0,7 2 40 0,5-5-88 0,0-1 96 15,3-6 0-15,6 0-8 16,2 0 8-16,-3 0 0 0,-5 0-248 16,1 0-104-16,-4-6 104 31,0-1 24-31,-4 1 208 0,3 0 16 15,1-7-8 1,4 0 8-16,4-3 0 16,-1-7-80-16,5 4-336 0,0-6-264 15,-5 0 144-15,1 0 64 16,-4-4 224 0,-8 1 128-16,-8-4 120 0,-1 0 48 15,-3-3 8-15,-4 0-56 16,0-6 0-16,0-1-136 0,-4-2 56 15,-8-1 72-15,0-2 8 16,-13 0 80-16,-3-2 72 31,-4 2 24-31,0-7 72 0,-4 4-72 16,0-4-16-16,-4 2-56 16,4 5-56-16,-4-1 72 0,0 0-112 0,0 8 0 15,-4-2 192-15,-12 1 0 0,0-4 232 31,-8-2-16-31,1-1-112 16,-5-2 96-16,0-5-264 0,-8 8-128 16,-1-1 40-16,2 4-48 15,-9 6 64 1,0 3-56-16,1 6-8 0,-10 0 112 16,6 4 0-1,-1 3-56 1,1 0 8-16,-5 0-56 0,3-1 0 0,-2 7 0 15,-5 0 0-15,-15 1 40 16,-25 2-48-16,-16 3 8 16,-11 1-8-16,7 2 0 0,9 4-8 31,15 3 0-31,16 0 8 0,12 0 81 16,17 0 151-16,7 10-16 15,-8 3-120-15,-4 9-96 0,0 6 0 16,9 7-272-16,-13 22-1257 0,16-3-1463 15,8-5-4730 1</inkml:trace>
  <inkml:trace contextRef="#ctx0" brushRef="#br0" timeOffset="-78655.85">10562 15024 3104 0,'0'0'6810'0,"0"0"-4778"31,0 0-528-15,0 0 33-16,0 0-33 16,0 0-264-16,0-33-568 15,0 33-295-15,0 0-161 0,0 0-48 0,0 0-56 16,0 0 24-16,0 0 40 16,-4 0-8-16,0 0 72 0,-4-2 16 31,0-1-16-31,-8-4-184 15,-4 5 8-15,-4-3-64 0,-4 3-80 16,-4 2 64-16,-4 0-16 16,1 0-72-16,-5 0 104 0,5 7 0 15,-6 2 64 1,1 1-48-16,1-1-8 16,-6 7-8-1,2-4 0-15,-5 4 72 0,4 3-72 16,5-3-8-16,-2 4 8 15,6-5-136-15,3 3-880 0,12-4-1369 16,20-11-1616-16,0-3-1496 31,8 0-1704-31</inkml:trace>
  <inkml:trace contextRef="#ctx0" brushRef="#br0" timeOffset="-77753.92">10311 14944 7113 0,'0'0'1728'31,"0"0"-807"-31,0 0-417 16,0 0 8-16,0 0-8 0,-95-6-104 15,70 9-120-15,5 7-80 16,-4-3-16-16,-3-2 112 0,-1 4 72 0,-4 2 136 0,0-3-64 31,-4 6 81-31,0-1-9 16,-4-1-152-16,5 1-56 15,-1-1-16-15,4 5-104 0,-4-5 40 16,4 1-144-16,0 2-8 16,4 2-16 15,1-5 0-31,-5 1-40 15,4-1 32-15,0 1 0 0,0 4 32 16,4-5 24-16,0 1 8 0,5-1 40 16,-2-2-80-16,5 6 32 15,0-3-104-15,0 2 8 0,1 5 8 16,-2-1 32 0,-2-1-40-16,2 4 96 15,6 1-88-15,-9-4 40 0,8 6-56 16,-4 1 8-16,4-1 88 15,1 3 48-15,-2-3-24 0,5 1 32 16,-4 0-72-16,4 3 40 16,-4-4 0-1,9 4 0-15,-6 3 8 0,5-1-47 16,0 7-33-16,4 0 24 0,0 7-64 16,0-3 112-16,0 2-56 15,4-3 40 1,5 3-8-16,-2-6-24 31,9 1 72-31,-4-8 32 16,0 1-24-1,4-3 48-15,4-4 56 0,0 3-112 16,4 4 88-16,-1-1 8 16,1 5-24-16,0-1-88 0,1 0-8 15,-1 3-48-15,-9-7-24 16,5-2-32-16,-4-3-8 0,-4-7 48 0,8 0-48 15,0-6 40-15,8-1-8 16,8-6-40-16,12-2-72 0,23-4-312 16,32-22-248-16,-15-4-2209 31,-8-6-4016-31</inkml:trace>
  <inkml:trace contextRef="#ctx0" brushRef="#br0" timeOffset="-75711.07">10371 14897 232 0,'0'0'6697'16,"0"0"-4601"-16,0 0-935 15,0 0-489 1,0 0-72-16,-4 0 88 0,4 0-96 0,0 0-232 31,4 0-232-31,4 0 96 0,8 0 80 16,-1 0-72-16,13 0-87 15,4-4-57-15,8 1 64 16,4 0-88-16,11-3 64 0,10-1 8 16,-1 5-128-1,-1-5 120-15,1 7 48 16,-8 0-176-16,-1 0 184 0,-3 0 16 16,0 0 128-16,-1 0-24 15,1-3-144-15,4 0 56 0,4-1-112 16,0-2 16-1,4 6-48-15,-5-3 64 16,-6 0-128-16,-2 0-8 0,-12 3 8 16,-6 0-8-16,-1 0 0 15,-5 0 16-15,6 0 80 32,-6 0 104-32,9 0-64 0,0 0 32 0,7 0-112 15,6 0 8-15,7 3-8 16,3 0 48-16,0 3-64 0,-3 4-40 0,0-4 0 15,-4 5 0-15,-8-3-8 16,-8 2 16-16,-1-3-8 0,-3-2 0 31,5-1 8-31,-5 2 8 16,3-3 32-16,5 0 8 0,8 1-56 16,-4-1 48-1,4-3-40 1,3 3-8-1,1 0 16-15,0-3-16 0,-5 6 56 16,-2-3-48-16,-10 1 0 0,-3-1-8 16,-4 1 0-16,-4-1 0 15,-4-3 0-15,0 2-16 0,4-2-48 16,-1 3 64-16,5-3-8 31,4 4 8-31,9-2-8 0,-2 3 8 16,8 1 8-16,-2 0-8 0,-6-4 0 15,-3 9-16-15,-8-2 16 0,-8-2-8 16,1 2-104-16,-6-3-40 16,1 1 72 15,-4-1 80-31,8 3 40 0,0-2-32 16,8 3 40-16,-4-3 32 15,4 4-72-15,-4-1 56 0,-1-1-64 16,-7 4-8-16,-4-3-216 15,0 2-64-15,-8 2 288 16,4-2 24-16,-4 1 40 0,0 2-16 16,1-2 32-16,2 3-72 15,-3 0 40-15,4 3 0 16,0 0-48-16,0 4 16 16,-4-4-16-16,0 6 0 0,0-3-56 46,-4-1 56-46,0 6 48 0,0-2-40 16,0 0 48-16,0 0 16 16,0-2-64-16,0-2 64 0,0 3-72 15,-4-6 16-15,0 1-8 0,-4 1-8 16,0-1 0-16,-4-4-8 16,1 5 8-16,-2-1 8 15,1-1 40-15,0 2 32 16,0-5-16-16,-4 4-16 15,8-5-40-15,-3 0 56 0,-2 0-56 16,1-1 0-16,-3 2 64 16,3-2-64-16,-4 0 48 0,0 2-56 31,0-2 8-31,4 0 40 0,-4-1-40 16,0 2 0-1,0-2 32-15,-4 1-40 16,0-1-8-16,1 2 0 0,-2-2 8 15,1 1 56-15,-3-4-56 16,7 4 8-16,-9 0-8 0,10-4 0 31,-9 1-216-31,4-1 96 0,4 0 120 16,-8 1 0-16,4-3-32 0,0 2 32 16,-4-3 8-16,0 4 0 15,0-3 48-15,-3-4-48 16,3 2-8-1,-4-1 0-15,0-4 8 16,0 3 0-16,0 1 40 0,0-4-48 16,-4 3 0-16,0 0 0 0,1 0 0 15,-1 2 8-15,0 0-8 0,4-3 16 32,0 5-16-32,0-4 16 15,9-3-8-15,-6 7-8 16,1-4 0-16,0 0 8 15,-4 0-8-15,1 4 0 0,-5-5 8 16,-4 2 56-16,4-1-56 16,0 3 56-1,0-2 40-15,0-4-56 16,4 3-40-16,5 0 0 16,-1-3-8-16,0 0-352 0,0-10-1336 15,8-5-1321-15,0-4-6913 0</inkml:trace>
  <inkml:trace contextRef="#ctx0" brushRef="#br0" timeOffset="-62380.6">25551 15046 1032 0,'0'-6'9834'0,"0"-1"-7442"16,0 4-671-16,0-3-513 0,0 6-152 31,0 0-72-31,0 0-191 16,0 0-321-16,0 0-224 15,0 3-248-15,0 10-184 0,0 9 112 0,0 6 72 0,-4 11 72 16,0-5-72-16,4 1 16 15,0-6 40 1,0-10-56-16,4-6 8 16,16-10 88-16,15-3 112 15,25-19 48-15,28-19 104 0,35-23-120 16,5-11 16 0,-20 8-72-1,-29 14-64 1,-31 17-16-16,-20 15-40 0,-8 1-56 15,-4 6 16-15,-4 0 24 16,-9 8-48-16,-3 3-336 16,0 0-904-16,-15 3-881 0,-28 26-231 0,-2-4-545 31,2 0-4760-31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err="1">
                <a:solidFill>
                  <a:srgbClr val="406FBA"/>
                </a:solidFill>
              </a:rPr>
              <a:t>XGBoost</a:t>
            </a:r>
            <a:r>
              <a:rPr lang="en-GB" sz="5400" dirty="0">
                <a:solidFill>
                  <a:srgbClr val="406FBA"/>
                </a:solidFill>
              </a:rPr>
              <a:t> in Python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Ensemble Learning Methods.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Gradient Boosting.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err="1"/>
              <a:t>e</a:t>
            </a:r>
            <a:r>
              <a:rPr lang="en-GB" sz="4000" dirty="0" err="1"/>
              <a:t>X</a:t>
            </a:r>
            <a:r>
              <a:rPr lang="en-GB" sz="4000" b="0" dirty="0" err="1"/>
              <a:t>treme</a:t>
            </a:r>
            <a:r>
              <a:rPr lang="en-GB" sz="4000" b="0" dirty="0"/>
              <a:t> </a:t>
            </a:r>
            <a:r>
              <a:rPr lang="en-GB" sz="4000" dirty="0"/>
              <a:t>G</a:t>
            </a:r>
            <a:r>
              <a:rPr lang="en-GB" sz="4000" b="0" dirty="0"/>
              <a:t>radient </a:t>
            </a:r>
            <a:r>
              <a:rPr lang="en-GB" sz="4000" dirty="0"/>
              <a:t>B</a:t>
            </a:r>
            <a:r>
              <a:rPr lang="en-GB" sz="4000" b="0" dirty="0"/>
              <a:t>oosting: </a:t>
            </a:r>
            <a:r>
              <a:rPr lang="en-GB" sz="4000" dirty="0" err="1"/>
              <a:t>XGB</a:t>
            </a:r>
            <a:r>
              <a:rPr lang="en-GB" sz="4000" b="0" dirty="0" err="1"/>
              <a:t>oost</a:t>
            </a:r>
            <a:endParaRPr lang="en-GB" sz="4000" b="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Ensemble Methods</a:t>
            </a:r>
            <a:endParaRPr lang="ru-RU" sz="5400" dirty="0"/>
          </a:p>
        </p:txBody>
      </p:sp>
      <p:pic>
        <p:nvPicPr>
          <p:cNvPr id="1026" name="Picture 2" descr="Ensemble Methods - Overview, Categories, Main Types">
            <a:extLst>
              <a:ext uri="{FF2B5EF4-FFF2-40B4-BE49-F238E27FC236}">
                <a16:creationId xmlns:a16="http://schemas.microsoft.com/office/drawing/2014/main" id="{0D38341B-B801-4137-838F-2F02C6B3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78" y="961293"/>
            <a:ext cx="87058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4EDA0-6BEE-443A-829A-E00E2EF323DA}"/>
                  </a:ext>
                </a:extLst>
              </p14:cNvPr>
              <p14:cNvContentPartPr/>
              <p14:nvPr/>
            </p14:nvContentPartPr>
            <p14:xfrm>
              <a:off x="269280" y="871560"/>
              <a:ext cx="11551320" cy="59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4EDA0-6BEE-443A-829A-E00E2EF323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20" y="862200"/>
                <a:ext cx="11570040" cy="59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Gradient Boosting</a:t>
            </a:r>
            <a:endParaRPr lang="ru-RU" sz="5400" dirty="0"/>
          </a:p>
        </p:txBody>
      </p:sp>
      <p:pic>
        <p:nvPicPr>
          <p:cNvPr id="2050" name="Picture 2" descr="Generic Gradient Boosting - Just Chillin'">
            <a:extLst>
              <a:ext uri="{FF2B5EF4-FFF2-40B4-BE49-F238E27FC236}">
                <a16:creationId xmlns:a16="http://schemas.microsoft.com/office/drawing/2014/main" id="{E90385ED-B7E8-457F-9AC6-71011204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68" y="1055076"/>
            <a:ext cx="9345032" cy="508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67D55-88B5-4DA0-8B19-63A0802C039B}"/>
                  </a:ext>
                </a:extLst>
              </p14:cNvPr>
              <p14:cNvContentPartPr/>
              <p14:nvPr/>
            </p14:nvContentPartPr>
            <p14:xfrm>
              <a:off x="734040" y="2160"/>
              <a:ext cx="10897200" cy="581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67D55-88B5-4DA0-8B19-63A0802C03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680" y="-7200"/>
                <a:ext cx="10915920" cy="58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 err="1"/>
              <a:t>XGBoost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9358D-E51D-42DE-8FE4-39312B5E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39" y="1155822"/>
            <a:ext cx="8350690" cy="45463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81B84C-4980-4EFA-98AA-32052528A7E7}"/>
                  </a:ext>
                </a:extLst>
              </p14:cNvPr>
              <p14:cNvContentPartPr/>
              <p14:nvPr/>
            </p14:nvContentPartPr>
            <p14:xfrm>
              <a:off x="3305880" y="1163520"/>
              <a:ext cx="7902360" cy="524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81B84C-4980-4EFA-98AA-32052528A7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520" y="1154160"/>
                <a:ext cx="7921080" cy="52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7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35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Ensemble Methods</vt:lpstr>
      <vt:lpstr>Gradient Boosting</vt:lpstr>
      <vt:lpstr>XGBoost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238</cp:revision>
  <dcterms:created xsi:type="dcterms:W3CDTF">2019-01-15T19:27:36Z</dcterms:created>
  <dcterms:modified xsi:type="dcterms:W3CDTF">2021-05-05T13:11:27Z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