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79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22" autoAdjust="0"/>
  </p:normalViewPr>
  <p:slideViewPr>
    <p:cSldViewPr snapToGrid="0">
      <p:cViewPr>
        <p:scale>
          <a:sx n="68" d="100"/>
          <a:sy n="68" d="100"/>
        </p:scale>
        <p:origin x="-822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5/5/2023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/>
              <a:t>Tensor Flow fundamentals for Deep Learning</a:t>
            </a:r>
          </a:p>
          <a:p>
            <a:r>
              <a:rPr lang="en-US" sz="6000" dirty="0"/>
              <a:t> </a:t>
            </a: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xmlns="" id="{92C8302A-679C-6DBB-2936-52DC098124B4}"/>
              </a:ext>
            </a:extLst>
          </p:cNvPr>
          <p:cNvSpPr txBox="1"/>
          <p:nvPr/>
        </p:nvSpPr>
        <p:spPr>
          <a:xfrm>
            <a:off x="227670" y="600539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noProof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Dr. </a:t>
            </a:r>
            <a:r>
              <a:rPr lang="en-US" sz="24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</a:t>
            </a:r>
            <a:r>
              <a:rPr lang="en-US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xmlns="" id="{5BFCE082-EACE-D89D-6C72-80D0EE1EFE1F}"/>
              </a:ext>
            </a:extLst>
          </p:cNvPr>
          <p:cNvSpPr txBox="1"/>
          <p:nvPr/>
        </p:nvSpPr>
        <p:spPr>
          <a:xfrm>
            <a:off x="529511" y="637308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711" y="3591197"/>
            <a:ext cx="90217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using Single Neuron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ANNs (Artificial Neural Network)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 Playground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TF and Data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lvl="1">
              <a:buClr>
                <a:schemeClr val="tx1"/>
              </a:buClr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19" name="Picture 18" descr="C:\Users\ZamanCmptr\Desktop\pngegg (3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4" b="28711"/>
          <a:stretch/>
        </p:blipFill>
        <p:spPr bwMode="auto">
          <a:xfrm>
            <a:off x="962707" y="2546253"/>
            <a:ext cx="10183599" cy="13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4779" y="3023605"/>
            <a:ext cx="5898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Binary Classification using a Single Neuron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984" y="3069772"/>
            <a:ext cx="113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1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2" b="12423"/>
          <a:stretch/>
        </p:blipFill>
        <p:spPr>
          <a:xfrm>
            <a:off x="535987" y="1942562"/>
            <a:ext cx="11656013" cy="323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3927" y="2463077"/>
            <a:ext cx="47455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project, you will build a binary classification model using a single neuron. You will use TensorFlow to create a simple neural network that can classify input data into one of two categories.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8397" y="3037730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22" y="2670182"/>
            <a:ext cx="7019777" cy="300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0453" y="2670182"/>
            <a:ext cx="3074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Description: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0872" y="3252996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the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0872" y="3901025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0453" y="4499827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4521" y="5103733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predictions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681" r="-2237" b="24158"/>
          <a:stretch/>
        </p:blipFill>
        <p:spPr>
          <a:xfrm>
            <a:off x="2962422" y="5641934"/>
            <a:ext cx="7176868" cy="486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4521" y="5675263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the predictions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" y="1158405"/>
            <a:ext cx="4841964" cy="130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0266" y="1542143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2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Words>104</Words>
  <Application>Microsoft Office PowerPoint</Application>
  <PresentationFormat>Custom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PowerPoint Presentation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ZamanCmptr</cp:lastModifiedBy>
  <cp:revision>305</cp:revision>
  <dcterms:created xsi:type="dcterms:W3CDTF">2022-06-22T08:29:07Z</dcterms:created>
  <dcterms:modified xsi:type="dcterms:W3CDTF">2023-05-05T12:54:50Z</dcterms:modified>
</cp:coreProperties>
</file>