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9" r:id="rId2"/>
    <p:sldId id="281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22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5/20/2023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5" b="50000"/>
          <a:stretch/>
        </p:blipFill>
        <p:spPr bwMode="auto">
          <a:xfrm flipH="1">
            <a:off x="1448972" y="2618321"/>
            <a:ext cx="9706707" cy="1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4779" y="3023605"/>
            <a:ext cx="4870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Build a Neural Network to Classify 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Handwritten Digits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984" y="3069772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7" b="36038"/>
          <a:stretch/>
        </p:blipFill>
        <p:spPr>
          <a:xfrm>
            <a:off x="535987" y="1942562"/>
            <a:ext cx="11656013" cy="323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7427" y="2668398"/>
            <a:ext cx="4253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will build a Python program that uses a neural network to classify handwritten digits from the MNIST dataset.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97" y="3037730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Description: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707" y="-72570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1" y="1366520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3652" y="1366520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the necessary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44071" y="1949334"/>
            <a:ext cx="3574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Load the MNIST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4071" y="2597363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 the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3652" y="3196165"/>
            <a:ext cx="4190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the model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7720" y="3800071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149" r="-2237" b="-7364"/>
          <a:stretch/>
        </p:blipFill>
        <p:spPr>
          <a:xfrm>
            <a:off x="3492698" y="4339555"/>
            <a:ext cx="7176868" cy="27133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47720" y="4406276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18513"/>
            <a:ext cx="3251200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2962" y="3902251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5763" y="5065076"/>
            <a:ext cx="5052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 the model on the testing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0468" y="5703883"/>
            <a:ext cx="5261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 on a few test images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5954" y="6342334"/>
            <a:ext cx="6102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Plot the test images and their predicted labels</a:t>
            </a: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  <p:bldP spid="3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8067</TotalTime>
  <Words>79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Times New Roman</vt:lpstr>
      <vt:lpstr>Thème Office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306</cp:revision>
  <dcterms:created xsi:type="dcterms:W3CDTF">2022-06-22T08:29:07Z</dcterms:created>
  <dcterms:modified xsi:type="dcterms:W3CDTF">2023-05-20T06:21:28Z</dcterms:modified>
</cp:coreProperties>
</file>