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11/15/2022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2" y="1624142"/>
            <a:ext cx="4130180" cy="4572000"/>
          </a:xfrm>
        </p:spPr>
        <p:txBody>
          <a:bodyPr/>
          <a:lstStyle/>
          <a:p>
            <a:r>
              <a:rPr lang="en-US" dirty="0"/>
              <a:t>Comparison of Chatbots</a:t>
            </a:r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Deep Learning Framework for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Deep Learning based Chatbot Development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9661831" y="2200049"/>
            <a:ext cx="193618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Chatbots in Action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Benefits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35313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655553"/>
            <a:ext cx="170976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587129"/>
            <a:ext cx="1826102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Decoder-Encoder Model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</a:rPr>
              <a:t>Testing</a:t>
            </a:r>
            <a:endParaRPr lang="en-US" sz="2000" dirty="0">
              <a:solidFill>
                <a:schemeClr val="dk1"/>
              </a:solidFill>
              <a:latin typeface="Garamond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Training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ibbon: Tilted Up 13">
            <a:extLst>
              <a:ext uri="{FF2B5EF4-FFF2-40B4-BE49-F238E27FC236}">
                <a16:creationId xmlns:a16="http://schemas.microsoft.com/office/drawing/2014/main" id="{B93F0131-124A-5F7B-8F7C-5406A50EA556}"/>
              </a:ext>
            </a:extLst>
          </p:cNvPr>
          <p:cNvSpPr/>
          <p:nvPr/>
        </p:nvSpPr>
        <p:spPr>
          <a:xfrm rot="19005709">
            <a:off x="276928" y="4355970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167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161</cp:revision>
  <dcterms:created xsi:type="dcterms:W3CDTF">2022-06-22T08:29:07Z</dcterms:created>
  <dcterms:modified xsi:type="dcterms:W3CDTF">2022-11-14T21:58:10Z</dcterms:modified>
</cp:coreProperties>
</file>