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8" r:id="rId3"/>
    <p:sldId id="319" r:id="rId4"/>
    <p:sldId id="320" r:id="rId5"/>
    <p:sldId id="321" r:id="rId6"/>
    <p:sldId id="322" r:id="rId7"/>
    <p:sldId id="323" r:id="rId8"/>
    <p:sldId id="317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FA28-46CC-D297-EA76-7FBD4329F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C002-44F1-1A6A-4399-5A5CA6EB4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F357-D4B6-13DE-8102-860B3363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89DCF-694D-8B1A-5B11-D483882F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63C-0BBC-CB38-8CB2-36CCCF12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6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60C7-280B-6750-86D9-C35F3F3D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E501D-9D9D-DB47-F395-5DEC1C922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D892A-A374-0521-D1A9-C72C602E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620D-FE2E-A5CA-16AC-F2D7347B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1354-15D6-597B-D85B-0BF7F1D0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8F9FC-46A4-1E32-8D71-8C8557D79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2954-A667-72BC-1CD6-D8B6F6411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0BC5-A47C-E614-579D-CCF197D8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5621-7DC1-14BE-25E2-C96BBCCD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964E5-89EB-A4BC-DF3E-6247F85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FF11-9FFD-A2B4-8C2A-2BC34E3A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B3AB-3122-B287-A5D9-F1ABD20D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B07F-9AF7-B867-AF5C-8763FBA0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95D1B-8206-AC58-7AF7-50905D88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7B8EF-1725-A420-8CCE-AAAE9175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40E6-53F1-7AA2-0A8A-34F2BA57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AC0B-3225-EA80-4160-8D22EA040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F92F-C7B5-63BE-B4F4-B85EF7C2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8D54-0412-3014-DA61-8CCF72FD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1BCD8-7C23-BEFB-1441-4128E844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8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551F-CA75-86AA-100F-D6661A58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91E4-84D0-4763-EBE2-3242F4904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5D4AD-5395-72CE-7258-E4EF860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CB82-DD74-16BD-441D-723F87E9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2FCB-D6B0-2185-2B6A-7284CC38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4CB23-C521-E348-899B-9E3AF1AD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9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4C57-0D4C-9C46-D0DF-B539F0B9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71A6-54AF-8150-71DC-55CB21E1E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AA06D-9E2A-19DE-518C-DE2A008BA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17396-C906-A70A-AC1F-28F8AFA2E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EBB5C-94E4-F164-47FF-B30A3D963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859E3-6A43-4C0B-76B8-EB889292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D098-0B02-477D-87C0-08587CF4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3C867-CB0E-D002-4CF4-284D7137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A54B-0ECD-3B35-67BA-4D402D5D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0788-0E25-D0A2-809F-30CDF1DA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6FBDB-CE07-5835-F4B7-E7111126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50725-C9D1-D0E6-7643-D25F374C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E06BB-4B2C-1515-CCE4-FE2985C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16FD6-B4E7-AFE8-2633-29449E2D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29A10-AC08-8EB2-49C2-236E4C9B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25D9-C45D-D575-6192-ECA8AE21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15F3-C93C-A82F-21A5-B55FCB289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7B1F1-BD6B-5022-E123-05782A22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6162-2E66-CC51-5C95-52FEA94B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16DF-7DF0-3685-508D-FD4448AA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AC33-E8EB-3D28-3F5A-483CFACF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61B3-F9C4-B893-914F-D934A889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1C638-2531-4DE9-CBA3-8975279AF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026D0-9B19-7CEE-09F9-8A34EAD07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BA80-6922-4ED4-BBAC-3246E347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5DEC6-1473-F350-EB6D-19A6C6C9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F7C8C-FC90-DBFC-4CE9-2E5EDAEF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DC9CC-CEFF-AF6B-2BAB-58F9A34E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0DE36-3FB1-1877-1D41-82460487C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9D21-F8FD-31C5-9FBF-743AC0A7E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F492-666A-438B-B257-DA2DAF5AF56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BBA3-D25D-7299-6108-188A5B4D2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B34A-CA6D-BFC8-CA14-23924798C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1211-9FFF-459F-83A0-789C15568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2BF-7AF1-6E75-08BE-9BEBBDDF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50403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D60B82-1461-BE78-DC2D-8C283C16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4"/>
            <a:ext cx="10877550" cy="58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CEFB4-AC33-ABCB-14AA-3E35D98B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99132"/>
            <a:ext cx="5194384" cy="4040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6B82E-9C98-E68E-9105-CBB83D38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A98D3C-A6C7-2B00-9779-041739A1B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0658" y="1599132"/>
            <a:ext cx="5711741" cy="40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2F30-D927-3358-0ADC-B7F3A2A4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32104E-2FDD-D26C-6674-158CC272B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676" y="1476375"/>
            <a:ext cx="8072550" cy="35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550C-AA7F-BD1E-5F3D-FF94AD27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63585-E886-37A8-F718-E5C1B1E5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Project related to Sales</a:t>
            </a:r>
          </a:p>
          <a:p>
            <a:r>
              <a:rPr lang="en-US" dirty="0"/>
              <a:t>Power BI Projects to Visualize the data and make interactive Reports</a:t>
            </a:r>
          </a:p>
          <a:p>
            <a:r>
              <a:rPr lang="en-US" dirty="0"/>
              <a:t>Tableau Project to represent trends through various charts, forecast your sales, make Dashboards and Make Story</a:t>
            </a:r>
          </a:p>
        </p:txBody>
      </p:sp>
    </p:spTree>
    <p:extLst>
      <p:ext uri="{BB962C8B-B14F-4D97-AF65-F5344CB8AC3E}">
        <p14:creationId xmlns:p14="http://schemas.microsoft.com/office/powerpoint/2010/main" val="255216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277A-27AF-86C8-596E-65AA392D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0F20D7-5F79-BAE5-C0E0-103B560A2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0" y="1771650"/>
            <a:ext cx="7981950" cy="31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4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7FEF-9809-EE70-0DC0-DD9376C2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774D-0895-5BFD-D4B5-47368D39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MSc IT</a:t>
            </a:r>
          </a:p>
          <a:p>
            <a:r>
              <a:rPr lang="en-US" sz="4000" dirty="0"/>
              <a:t>MPhil CS</a:t>
            </a:r>
          </a:p>
          <a:p>
            <a:r>
              <a:rPr lang="en-US" sz="4000" dirty="0"/>
              <a:t> Ph.D. 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3A1A6-49D7-5513-31A7-2477FA37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1981200"/>
            <a:ext cx="5114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9F47-6C23-CC27-429F-5EA956F8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18036-ABE2-5F39-64F3-539AB5923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D7C0-A944-477D-CBF5-FEB39B72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2F1A-ADDF-C801-972C-2695E84CC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Business Intelligence?</a:t>
            </a:r>
          </a:p>
          <a:p>
            <a:r>
              <a:rPr lang="en-US" dirty="0"/>
              <a:t>Statistical Techniques</a:t>
            </a:r>
          </a:p>
          <a:p>
            <a:r>
              <a:rPr lang="en-US" dirty="0"/>
              <a:t>Practices with Excel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tableau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D743D-B05A-3587-2205-77E9FD66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37" y="1909588"/>
            <a:ext cx="3471863" cy="30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7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48C1-9228-74DA-4DCC-62903FB3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45893-4951-31A3-FB02-F722718D9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885950"/>
            <a:ext cx="8181976" cy="32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Introduction to Projects</vt:lpstr>
      <vt:lpstr>PowerPoint Presentation</vt:lpstr>
      <vt:lpstr>Education</vt:lpstr>
      <vt:lpstr>Experience</vt:lpstr>
      <vt:lpstr>What to Cover?</vt:lpstr>
      <vt:lpstr>Target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Sehrish Aqeel</cp:lastModifiedBy>
  <cp:revision>2</cp:revision>
  <dcterms:created xsi:type="dcterms:W3CDTF">2022-06-07T19:37:34Z</dcterms:created>
  <dcterms:modified xsi:type="dcterms:W3CDTF">2022-06-07T19:39:02Z</dcterms:modified>
</cp:coreProperties>
</file>