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86" r:id="rId6"/>
    <p:sldId id="287" r:id="rId7"/>
    <p:sldId id="288" r:id="rId8"/>
  </p:sldIdLst>
  <p:sldSz cx="12192000" cy="6858000"/>
  <p:notesSz cx="6858000" cy="9144000"/>
  <p:embeddedFontLst>
    <p:embeddedFont>
      <p:font typeface="Garamond" panose="02020404030301010803" pitchFamily="18" charset="0"/>
      <p:regular r:id="rId10"/>
      <p:bold r:id="rId11"/>
      <p: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1" roundtripDataSignature="AMtx7mhgC230FgkP2/M9wZReZpPeTOSe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443E21-E75A-4204-9DBB-734AAEA2DFEF}">
  <a:tblStyle styleId="{CE443E21-E75A-4204-9DBB-734AAEA2DF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4" autoAdjust="0"/>
    <p:restoredTop sz="99112" autoAdjust="0"/>
  </p:normalViewPr>
  <p:slideViewPr>
    <p:cSldViewPr snapToGrid="0">
      <p:cViewPr varScale="1">
        <p:scale>
          <a:sx n="74" d="100"/>
          <a:sy n="74" d="100"/>
        </p:scale>
        <p:origin x="4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5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5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15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52" Type="http://schemas.openxmlformats.org/officeDocument/2006/relationships/presProps" Target="presProps.xml"/><Relationship Id="rId10" Type="http://schemas.openxmlformats.org/officeDocument/2006/relationships/font" Target="fonts/font1.fntdata"/><Relationship Id="rId151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04216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/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C7117-368B-4A59-8CDF-EBA27A230039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820F9-8192-4DCB-8DD4-B357BCE7B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79" descr="Une image contenant texte, clipart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science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echtarget.com/searchbusinessanalytics/definition/business-intelligence-B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675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>
              <a:lnSpc>
                <a:spcPct val="90000"/>
              </a:lnSpc>
              <a:buClr>
                <a:srgbClr val="406FBA"/>
              </a:buClr>
              <a:buSzPct val="100000"/>
            </a:pPr>
            <a:r>
              <a:rPr lang="en-US" sz="6600" b="1" dirty="0" smtClean="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Types of Business Intelligence Tools and Applications</a:t>
            </a:r>
            <a:endParaRPr sz="6600" b="1" dirty="0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28875"/>
            <a:ext cx="7579020" cy="212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hoc analysis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Analytical processing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Intelligence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BI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vendors and market</a:t>
            </a:r>
            <a:endParaRPr sz="13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lang="en-US" sz="2000" b="1" dirty="0" err="1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Sehrish</a:t>
            </a:r>
            <a:r>
              <a:rPr lang="en-US" sz="2000" b="1" dirty="0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1" dirty="0" err="1" smtClean="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Aqeel</a:t>
            </a:r>
            <a:endParaRPr sz="2000" b="1" dirty="0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40960" y="6167037"/>
            <a:ext cx="27709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www.aisciences.io</a:t>
            </a: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711200" y="838200"/>
            <a:ext cx="10972800" cy="1143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  <a:cs typeface="+mj-cs"/>
              </a:rPr>
              <a:t>Ad hoc Analysis</a:t>
            </a:r>
            <a:endParaRPr lang="en-US" dirty="0" smtClean="0">
              <a:solidFill>
                <a:schemeClr val="accent1">
                  <a:tint val="83000"/>
                  <a:satMod val="150000"/>
                </a:schemeClr>
              </a:solidFill>
              <a:cs typeface="+mj-cs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711200" y="2133600"/>
            <a:ext cx="10972800" cy="3763963"/>
          </a:xfrm>
        </p:spPr>
        <p:txBody>
          <a:bodyPr/>
          <a:lstStyle/>
          <a:p>
            <a:r>
              <a:rPr lang="en-US" dirty="0"/>
              <a:t>Ad hoc analysis is a business intelligence (</a:t>
            </a:r>
            <a:r>
              <a:rPr lang="en-US" u="sng" dirty="0">
                <a:hlinkClick r:id="rId2"/>
              </a:rPr>
              <a:t>BI</a:t>
            </a:r>
            <a:r>
              <a:rPr lang="en-US" dirty="0"/>
              <a:t>) process designed to answer a specific business question by using company data from various sources.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report helps stakeholders assess an event and formulate actionable next steps.</a:t>
            </a:r>
            <a:endParaRPr lang="en-US" dirty="0" smtClean="0"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972" y="466725"/>
            <a:ext cx="5980225" cy="1590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tint val="83000"/>
                    <a:satMod val="150000"/>
                  </a:schemeClr>
                </a:solidFill>
              </a:rPr>
              <a:t>Benefits of Ad </a:t>
            </a:r>
            <a:r>
              <a:rPr lang="en-US" dirty="0">
                <a:solidFill>
                  <a:schemeClr val="accent1">
                    <a:tint val="83000"/>
                    <a:satMod val="150000"/>
                  </a:schemeClr>
                </a:solidFill>
              </a:rPr>
              <a:t>hoc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buNone/>
            </a:pPr>
            <a:endParaRPr lang="en-US" b="1" dirty="0"/>
          </a:p>
          <a:p>
            <a:r>
              <a:rPr lang="en-US" b="1" dirty="0" smtClean="0"/>
              <a:t>Customizability</a:t>
            </a:r>
            <a:endParaRPr lang="en-US" b="1" dirty="0"/>
          </a:p>
          <a:p>
            <a:r>
              <a:rPr lang="en-US" b="1" dirty="0"/>
              <a:t>Ease of use</a:t>
            </a:r>
          </a:p>
          <a:p>
            <a:r>
              <a:rPr lang="en-US" b="1" dirty="0"/>
              <a:t> Reduces the IT workload</a:t>
            </a:r>
          </a:p>
          <a:p>
            <a:r>
              <a:rPr lang="en-US" b="1" dirty="0"/>
              <a:t>Saves time and financial resources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104" y="1882808"/>
            <a:ext cx="4597757" cy="280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4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67494"/>
            <a:ext cx="10972800" cy="574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697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2" ma:contentTypeDescription="Create a new document." ma:contentTypeScope="" ma:versionID="8c3e62d71bb7084fc0ab88e94b3a8125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e6b2346bea1bd1c9ae35d3e16b3e58a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1590dd7d-2097-4575-862a-b5a566a9ca4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8F584B-C86E-45A3-8D80-335E9BD05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90dd7d-2097-4575-862a-b5a566a9ca4c"/>
    <ds:schemaRef ds:uri="1d6adfeb-fd21-47fb-bbbe-a920595e6b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D8C747-2FA8-4846-A3D4-6E2F82180CE9}">
  <ds:schemaRefs>
    <ds:schemaRef ds:uri="http://purl.org/dc/dcmitype/"/>
    <ds:schemaRef ds:uri="http://schemas.openxmlformats.org/package/2006/metadata/core-properties"/>
    <ds:schemaRef ds:uri="http://www.w3.org/XML/1998/namespace"/>
    <ds:schemaRef ds:uri="1d6adfeb-fd21-47fb-bbbe-a920595e6b24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1590dd7d-2097-4575-862a-b5a566a9ca4c"/>
  </ds:schemaRefs>
</ds:datastoreItem>
</file>

<file path=customXml/itemProps3.xml><?xml version="1.0" encoding="utf-8"?>
<ds:datastoreItem xmlns:ds="http://schemas.openxmlformats.org/officeDocument/2006/customXml" ds:itemID="{CF57D594-FDB9-4012-A91D-069D11D115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3548</TotalTime>
  <Words>88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Times New Roman</vt:lpstr>
      <vt:lpstr>Garamond</vt:lpstr>
      <vt:lpstr>Calibri</vt:lpstr>
      <vt:lpstr>Noto Sans Symbols</vt:lpstr>
      <vt:lpstr>Arial</vt:lpstr>
      <vt:lpstr>Thème Office</vt:lpstr>
      <vt:lpstr>PowerPoint Presentation</vt:lpstr>
      <vt:lpstr>Ad hoc Analysis</vt:lpstr>
      <vt:lpstr>Benefits of Ad hoc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CHADAD</dc:creator>
  <cp:lastModifiedBy>HP</cp:lastModifiedBy>
  <cp:revision>64</cp:revision>
  <dcterms:created xsi:type="dcterms:W3CDTF">2019-01-15T19:27:36Z</dcterms:created>
  <dcterms:modified xsi:type="dcterms:W3CDTF">2022-04-05T19:42:58Z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  <property fmtid="{D5CDD505-2E9C-101B-9397-08002B2CF9AE}" pid="3" name="Order">
    <vt:r8>6813800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