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90" r:id="rId6"/>
    <p:sldId id="288" r:id="rId7"/>
    <p:sldId id="289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52" Type="http://schemas.openxmlformats.org/officeDocument/2006/relationships/presProps" Target="presProps.xml"/><Relationship Id="rId10" Type="http://schemas.openxmlformats.org/officeDocument/2006/relationships/font" Target="fonts/font1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324" y="1893193"/>
            <a:ext cx="6062876" cy="38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 Vendors and Market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681" y="1666526"/>
            <a:ext cx="7972023" cy="42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5"/>
            <a:ext cx="11134379" cy="55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1590dd7d-2097-4575-862a-b5a566a9ca4c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1d6adfeb-fd21-47fb-bbbe-a920595e6b24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7965</TotalTime>
  <Words>42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 New Roman</vt:lpstr>
      <vt:lpstr>Noto Sans Symbols</vt:lpstr>
      <vt:lpstr>Garamond</vt:lpstr>
      <vt:lpstr>Calibri</vt:lpstr>
      <vt:lpstr>Arial</vt:lpstr>
      <vt:lpstr>Thème Office</vt:lpstr>
      <vt:lpstr>PowerPoint Presentation</vt:lpstr>
      <vt:lpstr>PowerPoint Presentation</vt:lpstr>
      <vt:lpstr>Business Intelligence Vendors and Market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84</cp:revision>
  <dcterms:created xsi:type="dcterms:W3CDTF">2019-01-15T19:27:36Z</dcterms:created>
  <dcterms:modified xsi:type="dcterms:W3CDTF">2022-04-08T22:17:54Z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