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88" r:id="rId6"/>
    <p:sldId id="289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52" Type="http://schemas.openxmlformats.org/officeDocument/2006/relationships/presProps" Target="presProps.xml"/><Relationship Id="rId10" Type="http://schemas.openxmlformats.org/officeDocument/2006/relationships/font" Target="fonts/font2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Analytical 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OLAP </a:t>
            </a:r>
            <a:r>
              <a:rPr lang="en-US" b="1" dirty="0"/>
              <a:t>(Online Analytical Processing)</a:t>
            </a:r>
            <a:r>
              <a:rPr lang="en-US" dirty="0"/>
              <a:t> is the technology behind many Business Intelligence (BI) applications. </a:t>
            </a:r>
            <a:endParaRPr lang="en-US" dirty="0" smtClean="0"/>
          </a:p>
          <a:p>
            <a:r>
              <a:rPr lang="en-US" dirty="0" smtClean="0"/>
              <a:t>OLAP </a:t>
            </a:r>
            <a:r>
              <a:rPr lang="en-US" dirty="0"/>
              <a:t>is a powerful technology for data discovery, including capabilities for limitless </a:t>
            </a:r>
            <a:r>
              <a:rPr lang="en-US" u="sng" dirty="0"/>
              <a:t>report viewing, complex analytical calculations, and predictive “what if” scenario (budget, forecast) planning.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65" y="267495"/>
            <a:ext cx="3750301" cy="16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Analytical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category of software technology that enables </a:t>
            </a:r>
            <a:r>
              <a:rPr lang="en-US" u="sng" dirty="0" smtClean="0"/>
              <a:t>analysts, managers and executives</a:t>
            </a:r>
            <a:r>
              <a:rPr lang="en-US" dirty="0" smtClean="0"/>
              <a:t> to gain insight into data through fast, consistent interactive access to a wide variety of possible views of information that has been transformed from </a:t>
            </a:r>
            <a:r>
              <a:rPr lang="en-US" b="1" dirty="0" smtClean="0"/>
              <a:t>raw data to real dimensionality </a:t>
            </a:r>
            <a:r>
              <a:rPr lang="en-US" dirty="0" smtClean="0"/>
              <a:t>of the enterprise.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8" y="3825093"/>
            <a:ext cx="6053070" cy="26297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998" y="267494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50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dcmitype/"/>
    <ds:schemaRef ds:uri="http://schemas.openxmlformats.org/package/2006/metadata/core-properties"/>
    <ds:schemaRef ds:uri="1d6adfeb-fd21-47fb-bbbe-a920595e6b24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590dd7d-2097-4575-862a-b5a566a9ca4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6398</TotalTime>
  <Words>97</Words>
  <Application>Microsoft Office PowerPoint</Application>
  <PresentationFormat>Widescreen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Times New Roman</vt:lpstr>
      <vt:lpstr>Garamond</vt:lpstr>
      <vt:lpstr>Calibri</vt:lpstr>
      <vt:lpstr>Noto Sans Symbols</vt:lpstr>
      <vt:lpstr>Arial</vt:lpstr>
      <vt:lpstr>Thème Office</vt:lpstr>
      <vt:lpstr>PowerPoint Presentation</vt:lpstr>
      <vt:lpstr>Online Analytical Processing</vt:lpstr>
      <vt:lpstr>Online Analytical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66</cp:revision>
  <dcterms:created xsi:type="dcterms:W3CDTF">2019-01-15T19:27:36Z</dcterms:created>
  <dcterms:modified xsi:type="dcterms:W3CDTF">2022-04-07T19:12:36Z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