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88" r:id="rId6"/>
    <p:sldId id="291" r:id="rId7"/>
    <p:sldId id="289" r:id="rId8"/>
    <p:sldId id="290" r:id="rId9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52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yticssteps.com/blogs/what-business-intelligence-b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Business Intelligence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business intelligence is the transfer of </a:t>
            </a:r>
            <a:r>
              <a:rPr lang="en-US" u="sng" dirty="0">
                <a:hlinkClick r:id="rId2"/>
              </a:rPr>
              <a:t>business intelligence</a:t>
            </a:r>
            <a:r>
              <a:rPr lang="en-US" dirty="0"/>
              <a:t> from the desktop to mobile devices such as the BlackBerry, iPad, and iPhone. </a:t>
            </a:r>
          </a:p>
          <a:p>
            <a:r>
              <a:rPr lang="en-US" dirty="0"/>
              <a:t>The ability to access analytics and data on mobile devices or tablets rather than desktop computers is referred to as mobile business intelligence.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business metric dashboard and key performance indicators (KPIs) are more clearly displayed.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90" y="31592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83" y="4819874"/>
            <a:ext cx="6014434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5"/>
            <a:ext cx="10972800" cy="56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2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Mobile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/>
              <a:t>▓  Simple Access			 ▓  Competitive Advantage</a:t>
            </a:r>
          </a:p>
          <a:p>
            <a:pPr marL="50800" indent="0">
              <a:buNone/>
            </a:pPr>
            <a:r>
              <a:rPr lang="en-US" dirty="0"/>
              <a:t>▓ </a:t>
            </a:r>
            <a:r>
              <a:rPr lang="en-US" dirty="0" smtClean="0"/>
              <a:t>Easy Decision Making		</a:t>
            </a:r>
            <a:r>
              <a:rPr lang="en-US" dirty="0"/>
              <a:t> ▓ </a:t>
            </a:r>
            <a:r>
              <a:rPr lang="en-US" dirty="0" smtClean="0"/>
              <a:t> Enhanced Productivity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5" y="267495"/>
            <a:ext cx="4195158" cy="1615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72623"/>
            <a:ext cx="11149414" cy="21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5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use for BI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53" y="267494"/>
            <a:ext cx="3603601" cy="1600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0093" y="2343955"/>
            <a:ext cx="9241496" cy="3387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455" y="267494"/>
            <a:ext cx="20631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3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1d6adfeb-fd21-47fb-bbbe-a920595e6b24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1590dd7d-2097-4575-862a-b5a566a9ca4c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59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Garamond</vt:lpstr>
      <vt:lpstr>Calibri</vt:lpstr>
      <vt:lpstr>Noto Sans Symbols</vt:lpstr>
      <vt:lpstr>Arial</vt:lpstr>
      <vt:lpstr>Thème Office</vt:lpstr>
      <vt:lpstr>PowerPoint Presentation</vt:lpstr>
      <vt:lpstr>Mobile Business Intelligence</vt:lpstr>
      <vt:lpstr>PowerPoint Presentation</vt:lpstr>
      <vt:lpstr>Advantages of Mobile BI</vt:lpstr>
      <vt:lpstr>Tools to use for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72</cp:revision>
  <dcterms:created xsi:type="dcterms:W3CDTF">2019-01-15T19:27:36Z</dcterms:created>
  <dcterms:modified xsi:type="dcterms:W3CDTF">2022-04-08T19:20:32Z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