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0"/>
  </p:notesMasterIdLst>
  <p:sldIdLst>
    <p:sldId id="256" r:id="rId5"/>
    <p:sldId id="288" r:id="rId6"/>
    <p:sldId id="290" r:id="rId7"/>
    <p:sldId id="291" r:id="rId8"/>
    <p:sldId id="292" r:id="rId9"/>
  </p:sldIdLst>
  <p:sldSz cx="12192000" cy="6858000"/>
  <p:notesSz cx="6858000" cy="9144000"/>
  <p:embeddedFontLst>
    <p:embeddedFont>
      <p:font typeface="Garamond" panose="02020404030301010803" pitchFamily="18" charset="0"/>
      <p:regular r:id="rId11"/>
      <p:bold r:id="rId12"/>
      <p: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1" roundtripDataSignature="AMtx7mhgC230FgkP2/M9wZReZpPeTOSe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443E21-E75A-4204-9DBB-734AAEA2DFEF}">
  <a:tblStyle styleId="{CE443E21-E75A-4204-9DBB-734AAEA2DF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4" autoAdjust="0"/>
    <p:restoredTop sz="99112" autoAdjust="0"/>
  </p:normalViewPr>
  <p:slideViewPr>
    <p:cSldViewPr snapToGrid="0">
      <p:cViewPr varScale="1">
        <p:scale>
          <a:sx n="74" d="100"/>
          <a:sy n="74" d="100"/>
        </p:scale>
        <p:origin x="41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155" Type="http://schemas.openxmlformats.org/officeDocument/2006/relationships/tableStyles" Target="tableStyles.xml"/><Relationship Id="rId3" Type="http://schemas.openxmlformats.org/officeDocument/2006/relationships/customXml" Target="../customXml/item3.xml"/><Relationship Id="rId15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font" Target="fonts/font6.fntdata"/><Relationship Id="rId153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5" Type="http://schemas.openxmlformats.org/officeDocument/2006/relationships/slide" Target="slides/slide1.xml"/><Relationship Id="rId15" Type="http://schemas.openxmlformats.org/officeDocument/2006/relationships/font" Target="fonts/font5.fntdata"/><Relationship Id="rId152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51" Type="http://customschemas.google.com/relationships/presentationmetadata" Target="meta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04216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406F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80"/>
          <p:cNvSpPr txBox="1"/>
          <p:nvPr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Kashif Murtaza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AI Sciences Instructor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@AISciencesLearn</a:t>
            </a:r>
            <a:endParaRPr/>
          </a:p>
        </p:txBody>
      </p:sp>
      <p:pic>
        <p:nvPicPr>
          <p:cNvPr id="18" name="Google Shape;18;p8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4685" y="191120"/>
            <a:ext cx="1995778" cy="445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C7117-368B-4A59-8CDF-EBA27A230039}" type="datetimeFigureOut">
              <a:rPr lang="en-US"/>
              <a:pPr>
                <a:defRPr/>
              </a:pPr>
              <a:t>4/9/2022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2820F9-8192-4DCB-8DD4-B357BCE7BB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59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4" name="Google Shape;14;p79" descr="Une image contenant texte, clipart&#10;&#10;Description générée automatiquemen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35047" y="6356350"/>
            <a:ext cx="1618753" cy="36093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isciences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target.com/searchdatamanagement/definition/data-warehouse" TargetMode="External"/><Relationship Id="rId2" Type="http://schemas.openxmlformats.org/officeDocument/2006/relationships/hyperlink" Target="https://www.techtarget.com/searchdatamanagement/definition/data-analytic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www.techtarget.com/searchbusinessanalytics/definition/business-intelligence-BI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8" y="1798675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lvl="0">
              <a:lnSpc>
                <a:spcPct val="90000"/>
              </a:lnSpc>
              <a:buClr>
                <a:srgbClr val="406FBA"/>
              </a:buClr>
              <a:buSzPct val="100000"/>
            </a:pPr>
            <a:r>
              <a:rPr lang="en-US" sz="6600" b="1" dirty="0" smtClean="0">
                <a:solidFill>
                  <a:srgbClr val="406FBA"/>
                </a:solidFill>
                <a:latin typeface="Garamond"/>
                <a:ea typeface="Garamond"/>
                <a:cs typeface="Garamond"/>
                <a:sym typeface="Garamond"/>
              </a:rPr>
              <a:t>Types of Business Intelligence Tools and Applications</a:t>
            </a:r>
            <a:endParaRPr sz="6600" b="1" dirty="0">
              <a:solidFill>
                <a:srgbClr val="406FBA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0" name="Google Shape;40;p1"/>
          <p:cNvSpPr txBox="1"/>
          <p:nvPr/>
        </p:nvSpPr>
        <p:spPr>
          <a:xfrm>
            <a:off x="227670" y="3428875"/>
            <a:ext cx="7579020" cy="2121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 hoc analysis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Analytical processing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 BI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time BI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 Intelligence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Open-Source BI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Embedded BI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BI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 Intelligence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intelligence vendors and market</a:t>
            </a:r>
            <a:endParaRPr sz="1300" b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41" name="Google Shape;41;p1"/>
          <p:cNvSpPr txBox="1"/>
          <p:nvPr/>
        </p:nvSpPr>
        <p:spPr>
          <a:xfrm>
            <a:off x="227670" y="5453528"/>
            <a:ext cx="4056381" cy="299512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Garamond"/>
              <a:buNone/>
            </a:pPr>
            <a:r>
              <a:rPr lang="en-US" sz="2000" b="1" dirty="0" err="1" smtClean="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Sehrish</a:t>
            </a:r>
            <a:r>
              <a:rPr lang="en-US" sz="2000" b="1" dirty="0" smtClean="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 sz="2000" b="1" dirty="0" err="1" smtClean="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Aqeel</a:t>
            </a:r>
            <a:endParaRPr sz="2000" b="1" dirty="0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40960" y="6167037"/>
            <a:ext cx="277090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u="sng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  <a:hlinkClick r:id="rId3"/>
              </a:rPr>
              <a:t>www.aisciences.io</a:t>
            </a:r>
            <a:endParaRPr lang="en-US" sz="24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time Business Intelligence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Real-time business intelligence is an approach to </a:t>
            </a:r>
            <a:r>
              <a:rPr lang="en-US" u="sng" dirty="0">
                <a:hlinkClick r:id="rId2"/>
              </a:rPr>
              <a:t>data analytics</a:t>
            </a:r>
            <a:r>
              <a:rPr lang="en-US" dirty="0"/>
              <a:t> that enables business users to get </a:t>
            </a:r>
            <a:r>
              <a:rPr lang="en-US" b="1" dirty="0"/>
              <a:t>up-to-the-minute data </a:t>
            </a:r>
            <a:r>
              <a:rPr lang="en-US" dirty="0"/>
              <a:t>by directly accessing operational systems or feeding business transactions into a real-time </a:t>
            </a:r>
            <a:r>
              <a:rPr lang="en-US" u="sng" dirty="0">
                <a:hlinkClick r:id="rId3"/>
              </a:rPr>
              <a:t>data warehouse</a:t>
            </a:r>
            <a:r>
              <a:rPr lang="en-US" dirty="0"/>
              <a:t> and business intelligence (</a:t>
            </a:r>
            <a:r>
              <a:rPr lang="en-US" u="sng" dirty="0">
                <a:hlinkClick r:id="rId4"/>
              </a:rPr>
              <a:t>BI</a:t>
            </a:r>
            <a:r>
              <a:rPr lang="en-US" dirty="0"/>
              <a:t>) system. 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0585" y="92108"/>
            <a:ext cx="2552700" cy="1790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6350" y="3876541"/>
            <a:ext cx="9639300" cy="173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66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time Business Intelligence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7290" y="2343954"/>
            <a:ext cx="7057623" cy="33098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700" y="419569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35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time Business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The technologies that can be used to enable real-time BI </a:t>
            </a:r>
            <a:r>
              <a:rPr lang="en-US" dirty="0" smtClean="0"/>
              <a:t>include:</a:t>
            </a:r>
          </a:p>
          <a:p>
            <a:r>
              <a:rPr lang="en-US" dirty="0" smtClean="0"/>
              <a:t> </a:t>
            </a:r>
            <a:r>
              <a:rPr lang="en-US" dirty="0"/>
              <a:t>data </a:t>
            </a:r>
            <a:r>
              <a:rPr lang="en-US" dirty="0" smtClean="0"/>
              <a:t>virtualization</a:t>
            </a:r>
          </a:p>
          <a:p>
            <a:r>
              <a:rPr lang="en-US" dirty="0" smtClean="0"/>
              <a:t>data federation</a:t>
            </a:r>
          </a:p>
          <a:p>
            <a:r>
              <a:rPr lang="en-US" dirty="0" smtClean="0"/>
              <a:t>enterprise </a:t>
            </a:r>
            <a:r>
              <a:rPr lang="en-US" dirty="0"/>
              <a:t>information integration (</a:t>
            </a:r>
            <a:r>
              <a:rPr lang="en-US" dirty="0" smtClean="0"/>
              <a:t>EII)</a:t>
            </a:r>
          </a:p>
          <a:p>
            <a:r>
              <a:rPr lang="en-US" dirty="0" smtClean="0"/>
              <a:t>enterprise </a:t>
            </a:r>
            <a:r>
              <a:rPr lang="en-US" dirty="0"/>
              <a:t>application integration (EAI) </a:t>
            </a:r>
            <a:endParaRPr lang="en-US" dirty="0"/>
          </a:p>
          <a:p>
            <a:r>
              <a:rPr lang="en-US" dirty="0" smtClean="0"/>
              <a:t>service-oriented </a:t>
            </a:r>
            <a:r>
              <a:rPr lang="en-US" dirty="0"/>
              <a:t>architectures (SOA</a:t>
            </a:r>
            <a:r>
              <a:rPr lang="en-US" dirty="0" smtClean="0"/>
              <a:t>)</a:t>
            </a:r>
          </a:p>
          <a:p>
            <a:pPr marL="50800" indent="0">
              <a:buNone/>
            </a:pPr>
            <a:r>
              <a:rPr lang="en-US" dirty="0" smtClean="0"/>
              <a:t>Complex </a:t>
            </a:r>
            <a:r>
              <a:rPr lang="en-US" dirty="0"/>
              <a:t>event processing tools can be used to analyze data streams in real time and either trigger automated actions or alert workers to patterns and trends.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3331" y="320708"/>
            <a:ext cx="2924175" cy="1562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259" y="2491907"/>
            <a:ext cx="3880982" cy="263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584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1" y="373487"/>
            <a:ext cx="10972800" cy="577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9282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61F430FAB9DD4D98993C35AD2CFB3A" ma:contentTypeVersion="12" ma:contentTypeDescription="Create a new document." ma:contentTypeScope="" ma:versionID="8c3e62d71bb7084fc0ab88e94b3a8125">
  <xsd:schema xmlns:xsd="http://www.w3.org/2001/XMLSchema" xmlns:xs="http://www.w3.org/2001/XMLSchema" xmlns:p="http://schemas.microsoft.com/office/2006/metadata/properties" xmlns:ns2="1590dd7d-2097-4575-862a-b5a566a9ca4c" xmlns:ns3="1d6adfeb-fd21-47fb-bbbe-a920595e6b24" targetNamespace="http://schemas.microsoft.com/office/2006/metadata/properties" ma:root="true" ma:fieldsID="ae6b2346bea1bd1c9ae35d3e16b3e58a" ns2:_="" ns3:_="">
    <xsd:import namespace="1590dd7d-2097-4575-862a-b5a566a9ca4c"/>
    <xsd:import namespace="1d6adfeb-fd21-47fb-bbbe-a920595e6b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90dd7d-2097-4575-862a-b5a566a9ca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6adfeb-fd21-47fb-bbbe-a920595e6b24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1590dd7d-2097-4575-862a-b5a566a9ca4c" xsi:nil="true"/>
  </documentManagement>
</p:properties>
</file>

<file path=customXml/itemProps1.xml><?xml version="1.0" encoding="utf-8"?>
<ds:datastoreItem xmlns:ds="http://schemas.openxmlformats.org/officeDocument/2006/customXml" ds:itemID="{498F584B-C86E-45A3-8D80-335E9BD055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90dd7d-2097-4575-862a-b5a566a9ca4c"/>
    <ds:schemaRef ds:uri="1d6adfeb-fd21-47fb-bbbe-a920595e6b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F57D594-FDB9-4012-A91D-069D11D115E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D8C747-2FA8-4846-A3D4-6E2F82180CE9}">
  <ds:schemaRefs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1d6adfeb-fd21-47fb-bbbe-a920595e6b24"/>
    <ds:schemaRef ds:uri="1590dd7d-2097-4575-862a-b5a566a9ca4c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7944</TotalTime>
  <Words>117</Words>
  <Application>Microsoft Office PowerPoint</Application>
  <PresentationFormat>Widescreen</PresentationFormat>
  <Paragraphs>25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Times New Roman</vt:lpstr>
      <vt:lpstr>Noto Sans Symbols</vt:lpstr>
      <vt:lpstr>Garamond</vt:lpstr>
      <vt:lpstr>Calibri</vt:lpstr>
      <vt:lpstr>Arial</vt:lpstr>
      <vt:lpstr>Thème Office</vt:lpstr>
      <vt:lpstr>PowerPoint Presentation</vt:lpstr>
      <vt:lpstr>Real time Business Intelligence</vt:lpstr>
      <vt:lpstr>Real time Business Intelligence</vt:lpstr>
      <vt:lpstr>Real time Business Intelligence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CHADAD</dc:creator>
  <cp:lastModifiedBy>HP</cp:lastModifiedBy>
  <cp:revision>84</cp:revision>
  <dcterms:created xsi:type="dcterms:W3CDTF">2019-01-15T19:27:36Z</dcterms:created>
  <dcterms:modified xsi:type="dcterms:W3CDTF">2022-04-08T21:41:54Z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0x0101008261F430FAB9DD4D98993C35AD2CFB3A</vt:lpwstr>
  </property>
  <property fmtid="{D5CDD505-2E9C-101B-9397-08002B2CF9AE}" pid="3" name="Order">
    <vt:r8>6813800</vt:r8>
  </property>
  <property fmtid="{D5CDD505-2E9C-101B-9397-08002B2CF9AE}" pid="4" name="_ExtendedDescription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</Properties>
</file>