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88" r:id="rId6"/>
    <p:sldId id="290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2" Type="http://schemas.openxmlformats.org/officeDocument/2006/relationships/customXml" Target="../customXml/item2.xml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52" Type="http://schemas.openxmlformats.org/officeDocument/2006/relationships/presProps" Target="presProps.xml"/><Relationship Id="rId10" Type="http://schemas.openxmlformats.org/officeDocument/2006/relationships/font" Target="fonts/font2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Types of Business Intelligence Tools and Applications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hoc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Intelligence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vendors and market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Business Intelligence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business intelligence (OBI or operational BI) is the process of reviewing and evaluating operational business processes, activities and data for the purpose of making tactical, strategic business decisions.</a:t>
            </a:r>
          </a:p>
          <a:p>
            <a:r>
              <a:rPr lang="en-US" dirty="0"/>
              <a:t>OBI allows businesses to quickly react to dynamic and continuously changing business and customer requirements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20" y="4538260"/>
            <a:ext cx="6091706" cy="15627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761" y="323235"/>
            <a:ext cx="2800350" cy="1638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626" y="4616987"/>
            <a:ext cx="3105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4"/>
            <a:ext cx="11135932" cy="57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d6adfeb-fd21-47fb-bbbe-a920595e6b24"/>
    <ds:schemaRef ds:uri="1590dd7d-2097-4575-862a-b5a566a9ca4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7913</TotalTime>
  <Words>90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Times New Roman</vt:lpstr>
      <vt:lpstr>Garamond</vt:lpstr>
      <vt:lpstr>Calibri</vt:lpstr>
      <vt:lpstr>Noto Sans Symbols</vt:lpstr>
      <vt:lpstr>Arial</vt:lpstr>
      <vt:lpstr>Thème Office</vt:lpstr>
      <vt:lpstr>PowerPoint Presentation</vt:lpstr>
      <vt:lpstr>Operation Business Intelligence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80</cp:revision>
  <dcterms:created xsi:type="dcterms:W3CDTF">2019-01-15T19:27:36Z</dcterms:created>
  <dcterms:modified xsi:type="dcterms:W3CDTF">2022-04-08T20:28:11Z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