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8"/>
  </p:notesMasterIdLst>
  <p:sldIdLst>
    <p:sldId id="256" r:id="rId5"/>
    <p:sldId id="288" r:id="rId6"/>
    <p:sldId id="289" r:id="rId7"/>
  </p:sldIdLst>
  <p:sldSz cx="12192000" cy="6858000"/>
  <p:notesSz cx="6858000" cy="9144000"/>
  <p:embeddedFontLst>
    <p:embeddedFont>
      <p:font typeface="Garamond" panose="02020404030301010803" pitchFamily="18" charset="0"/>
      <p:regular r:id="rId9"/>
      <p:bold r:id="rId10"/>
      <p: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1" roundtripDataSignature="AMtx7mhgC230FgkP2/M9wZReZpPeTOSe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443E21-E75A-4204-9DBB-734AAEA2DFEF}">
  <a:tblStyle styleId="{CE443E21-E75A-4204-9DBB-734AAEA2DF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4" autoAdjust="0"/>
    <p:restoredTop sz="99112" autoAdjust="0"/>
  </p:normalViewPr>
  <p:slideViewPr>
    <p:cSldViewPr snapToGrid="0">
      <p:cViewPr varScale="1">
        <p:scale>
          <a:sx n="74" d="100"/>
          <a:sy n="74" d="100"/>
        </p:scale>
        <p:origin x="41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5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5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2" Type="http://schemas.openxmlformats.org/officeDocument/2006/relationships/customXml" Target="../customXml/item2.xml"/><Relationship Id="rId15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font" Target="fonts/font7.fntdata"/><Relationship Id="rId152" Type="http://schemas.openxmlformats.org/officeDocument/2006/relationships/presProps" Target="presProps.xml"/><Relationship Id="rId10" Type="http://schemas.openxmlformats.org/officeDocument/2006/relationships/font" Target="fonts/font2.fntdata"/><Relationship Id="rId151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04216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406F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Kashif Murtaza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@AISciencesLearn</a:t>
            </a:r>
            <a:endParaRPr/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C7117-368B-4A59-8CDF-EBA27A230039}" type="datetimeFigureOut">
              <a:rPr lang="en-US"/>
              <a:pPr>
                <a:defRPr/>
              </a:pPr>
              <a:t>4/9/2022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820F9-8192-4DCB-8DD4-B357BCE7B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79" descr="Une image contenant texte, clipart&#10;&#10;Description générée automatiquem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sciences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datamanagement/definition/OLAP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techtarget.com/searchbusinessanalytics/definition/business-intelligence-B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chtarget.com/searchdatamanagement/definition/customer-data-integration" TargetMode="External"/><Relationship Id="rId5" Type="http://schemas.openxmlformats.org/officeDocument/2006/relationships/hyperlink" Target="https://www.techtarget.com/searchbusinessanalytics/definition/OLAP-dashboard" TargetMode="External"/><Relationship Id="rId4" Type="http://schemas.openxmlformats.org/officeDocument/2006/relationships/hyperlink" Target="https://searchsqlserver.techtarget.com/definition/data-min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8" y="1798675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lvl="0">
              <a:lnSpc>
                <a:spcPct val="90000"/>
              </a:lnSpc>
              <a:buClr>
                <a:srgbClr val="406FBA"/>
              </a:buClr>
              <a:buSzPct val="100000"/>
            </a:pPr>
            <a:r>
              <a:rPr lang="en-US" sz="6600" b="1" dirty="0" smtClean="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Types of Business Intelligence Tools and Applications</a:t>
            </a:r>
            <a:endParaRPr sz="6600" b="1" dirty="0">
              <a:solidFill>
                <a:srgbClr val="406FBA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28875"/>
            <a:ext cx="7579020" cy="212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 hoc analysis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Analytical processing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Intelligence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vendors and market</a:t>
            </a:r>
            <a:endParaRPr sz="1300" b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</a:pPr>
            <a:r>
              <a:rPr lang="en-US" sz="2000" b="1" dirty="0" err="1" smtClean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Sehrish</a:t>
            </a:r>
            <a:r>
              <a:rPr lang="en-US" sz="2000" b="1" dirty="0" smtClean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000" b="1" dirty="0" err="1" smtClean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Aqeel</a:t>
            </a:r>
            <a:endParaRPr sz="2000" b="1" dirty="0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40960" y="6167037"/>
            <a:ext cx="277090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www.aisciences.io</a:t>
            </a:r>
            <a:endParaRPr lang="en-US" sz="24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</a:t>
            </a:r>
            <a:r>
              <a:rPr lang="en-US" dirty="0" smtClean="0"/>
              <a:t>Business Intelligence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/>
              <a:t>source business intelligence (OSBI) is, technically, free business intelligence (</a:t>
            </a:r>
            <a:r>
              <a:rPr lang="en-US" u="sng" dirty="0">
                <a:hlinkClick r:id="rId2"/>
              </a:rPr>
              <a:t>BI</a:t>
            </a:r>
            <a:r>
              <a:rPr lang="en-US" dirty="0"/>
              <a:t>) software. Instead of selling traditional software licenses, open source BI vendors charge for support, documentation and code that's been fine-tuned for specific implementations.</a:t>
            </a:r>
          </a:p>
          <a:p>
            <a:r>
              <a:rPr lang="en-US" dirty="0"/>
              <a:t>Open source BI code typically supports reporting, online analytical processing (</a:t>
            </a:r>
            <a:r>
              <a:rPr lang="en-US" u="sng" dirty="0">
                <a:hlinkClick r:id="rId3"/>
              </a:rPr>
              <a:t>OLAP</a:t>
            </a:r>
            <a:r>
              <a:rPr lang="en-US" dirty="0"/>
              <a:t>) and </a:t>
            </a:r>
            <a:r>
              <a:rPr lang="en-US" u="sng" dirty="0">
                <a:hlinkClick r:id="rId4"/>
              </a:rPr>
              <a:t>data mining</a:t>
            </a:r>
            <a:r>
              <a:rPr lang="en-US" dirty="0"/>
              <a:t> software as well as </a:t>
            </a:r>
            <a:r>
              <a:rPr lang="en-US" u="sng" dirty="0">
                <a:hlinkClick r:id="rId5"/>
              </a:rPr>
              <a:t>dashboards</a:t>
            </a:r>
            <a:r>
              <a:rPr lang="en-US" dirty="0"/>
              <a:t>, bundled </a:t>
            </a:r>
            <a:r>
              <a:rPr lang="en-US" u="sng" dirty="0">
                <a:hlinkClick r:id="rId6"/>
              </a:rPr>
              <a:t>data integration</a:t>
            </a:r>
            <a:r>
              <a:rPr lang="en-US" dirty="0"/>
              <a:t> and data profiling tools. </a:t>
            </a:r>
          </a:p>
          <a:p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2100" y="158303"/>
            <a:ext cx="2400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6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Source </a:t>
            </a:r>
            <a:r>
              <a:rPr lang="en-US"/>
              <a:t>Business </a:t>
            </a:r>
            <a:r>
              <a:rPr lang="en-US" smtClean="0"/>
              <a:t>Intelligence Tools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221" y="1790162"/>
            <a:ext cx="9840858" cy="447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023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1F430FAB9DD4D98993C35AD2CFB3A" ma:contentTypeVersion="12" ma:contentTypeDescription="Create a new document." ma:contentTypeScope="" ma:versionID="8c3e62d71bb7084fc0ab88e94b3a8125">
  <xsd:schema xmlns:xsd="http://www.w3.org/2001/XMLSchema" xmlns:xs="http://www.w3.org/2001/XMLSchema" xmlns:p="http://schemas.microsoft.com/office/2006/metadata/properties" xmlns:ns2="1590dd7d-2097-4575-862a-b5a566a9ca4c" xmlns:ns3="1d6adfeb-fd21-47fb-bbbe-a920595e6b24" targetNamespace="http://schemas.microsoft.com/office/2006/metadata/properties" ma:root="true" ma:fieldsID="ae6b2346bea1bd1c9ae35d3e16b3e58a" ns2:_="" ns3:_="">
    <xsd:import namespace="1590dd7d-2097-4575-862a-b5a566a9ca4c"/>
    <xsd:import namespace="1d6adfeb-fd21-47fb-bbbe-a920595e6b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0dd7d-2097-4575-862a-b5a566a9c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adfeb-fd21-47fb-bbbe-a920595e6b2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1590dd7d-2097-4575-862a-b5a566a9ca4c" xsi:nil="true"/>
  </documentManagement>
</p:properties>
</file>

<file path=customXml/itemProps1.xml><?xml version="1.0" encoding="utf-8"?>
<ds:datastoreItem xmlns:ds="http://schemas.openxmlformats.org/officeDocument/2006/customXml" ds:itemID="{498F584B-C86E-45A3-8D80-335E9BD05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90dd7d-2097-4575-862a-b5a566a9ca4c"/>
    <ds:schemaRef ds:uri="1d6adfeb-fd21-47fb-bbbe-a920595e6b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57D594-FDB9-4012-A91D-069D11D115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D8C747-2FA8-4846-A3D4-6E2F82180CE9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1590dd7d-2097-4575-862a-b5a566a9ca4c"/>
    <ds:schemaRef ds:uri="http://purl.org/dc/elements/1.1/"/>
    <ds:schemaRef ds:uri="1d6adfeb-fd21-47fb-bbbe-a920595e6b24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7952</TotalTime>
  <Words>105</Words>
  <Application>Microsoft Office PowerPoint</Application>
  <PresentationFormat>Widescreen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Times New Roman</vt:lpstr>
      <vt:lpstr>Noto Sans Symbols</vt:lpstr>
      <vt:lpstr>Garamond</vt:lpstr>
      <vt:lpstr>Calibri</vt:lpstr>
      <vt:lpstr>Arial</vt:lpstr>
      <vt:lpstr>Thème Office</vt:lpstr>
      <vt:lpstr>PowerPoint Presentation</vt:lpstr>
      <vt:lpstr>Open Source Business Intelligence</vt:lpstr>
      <vt:lpstr>Open Source Business Intelligence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CHADAD</dc:creator>
  <cp:lastModifiedBy>HP</cp:lastModifiedBy>
  <cp:revision>82</cp:revision>
  <dcterms:created xsi:type="dcterms:W3CDTF">2019-01-15T19:27:36Z</dcterms:created>
  <dcterms:modified xsi:type="dcterms:W3CDTF">2022-04-08T21:08:30Z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0x0101008261F430FAB9DD4D98993C35AD2CFB3A</vt:lpwstr>
  </property>
  <property fmtid="{D5CDD505-2E9C-101B-9397-08002B2CF9AE}" pid="3" name="Order">
    <vt:r8>6813800</vt:r8>
  </property>
  <property fmtid="{D5CDD505-2E9C-101B-9397-08002B2CF9AE}" pid="4" name="_ExtendedDescription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</Properties>
</file>