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90" r:id="rId6"/>
    <p:sldId id="292" r:id="rId7"/>
    <p:sldId id="291" r:id="rId8"/>
    <p:sldId id="289" r:id="rId9"/>
  </p:sldIdLst>
  <p:sldSz cx="12192000" cy="6858000"/>
  <p:notesSz cx="6858000" cy="9144000"/>
  <p:embeddedFontLst>
    <p:embeddedFont>
      <p:font typeface="Garamond" panose="02020404030301010803" pitchFamily="18" charset="0"/>
      <p:regular r:id="rId11"/>
      <p:bold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52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Types of Business Intelligence Tools and Applications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hoc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Intelligence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vendors and market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4"/>
            <a:ext cx="10972800" cy="58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1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analytics platforms are a set of business intelligence (BI) capabilities and data visualization tools designed to deliver real-time reporting and advanced analytics including machine learning and AI (artificial intelligence) to users, providing them with insights in the context of their workflow.  </a:t>
            </a:r>
          </a:p>
          <a:p>
            <a:r>
              <a:rPr lang="en-US" dirty="0"/>
              <a:t>The primary purpose of the embedded analytics platforms is to provide data and insights in a simple and </a:t>
            </a:r>
            <a:r>
              <a:rPr lang="en-US" dirty="0" smtClean="0"/>
              <a:t>easy-to-understand way</a:t>
            </a:r>
            <a:r>
              <a:rPr lang="en-US" dirty="0"/>
              <a:t> so that all users, including those with no analytic knowledge or skills, can use it to guide their decision-making.  </a:t>
            </a:r>
            <a:endParaRPr lang="en-US" dirty="0" smtClean="0"/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-148686"/>
            <a:ext cx="10972800" cy="1815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5"/>
            <a:ext cx="10972800" cy="60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468" y="967010"/>
            <a:ext cx="9443244" cy="52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http://purl.org/dc/dcmitype/"/>
    <ds:schemaRef ds:uri="1d6adfeb-fd21-47fb-bbbe-a920595e6b24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90dd7d-2097-4575-862a-b5a566a9ca4c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7963</TotalTime>
  <Words>41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Times New Roman</vt:lpstr>
      <vt:lpstr>Noto Sans Symbols</vt:lpstr>
      <vt:lpstr>Garamond</vt:lpstr>
      <vt:lpstr>Calibri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85</cp:revision>
  <dcterms:created xsi:type="dcterms:W3CDTF">2019-01-15T19:27:36Z</dcterms:created>
  <dcterms:modified xsi:type="dcterms:W3CDTF">2022-04-08T21:53:20Z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