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90" r:id="rId6"/>
    <p:sldId id="288" r:id="rId7"/>
    <p:sldId id="289" r:id="rId8"/>
    <p:sldId id="294" r:id="rId9"/>
    <p:sldId id="295" r:id="rId10"/>
    <p:sldId id="296" r:id="rId11"/>
    <p:sldId id="29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1" r:id="rId27"/>
    <p:sldId id="340" r:id="rId28"/>
    <p:sldId id="342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43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aramond" panose="02020404030301010803" pitchFamily="18" charset="0"/>
      <p:regular r:id="rId43"/>
      <p:bold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52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8" Type="http://schemas.openxmlformats.org/officeDocument/2006/relationships/slide" Target="slides/slide4.xml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6/8/2022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54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Mastering your Business Intelligence with </a:t>
            </a:r>
            <a:r>
              <a:rPr lang="en-US" sz="5400" b="1" u="sng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Power BI </a:t>
            </a:r>
            <a:endParaRPr sz="5400" b="1" u="sng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Data Modelling</a:t>
            </a:r>
          </a:p>
          <a:p>
            <a:pPr lvl="0"/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Query Editor</a:t>
            </a:r>
          </a:p>
          <a:p>
            <a:pPr lvl="0"/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DAX Functions</a:t>
            </a:r>
          </a:p>
          <a:p>
            <a:pPr lvl="0"/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Measures</a:t>
            </a:r>
          </a:p>
          <a:p>
            <a:pPr lvl="0"/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Reporting</a:t>
            </a:r>
          </a:p>
          <a:p>
            <a:pPr lvl="0"/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Visualization</a:t>
            </a:r>
          </a:p>
          <a:p>
            <a:pPr lvl="0"/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Analysis</a:t>
            </a:r>
          </a:p>
          <a:p>
            <a:pPr lvl="0"/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Share &amp; Collaborate</a:t>
            </a:r>
          </a:p>
          <a:p>
            <a:pPr lvl="0"/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Dashboards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3674-4E99-3116-10AC-96F4A058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EC169-29F1-FDA8-92DE-0E36DD20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85005-8FDA-8FBC-E30C-A718B139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66825"/>
            <a:ext cx="7086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73D-8FBC-6BC4-EDC4-51E4FC5B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10A4-1AFE-E1F2-1726-ED7C4348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Implicit measures to calculate the sum of sales.</a:t>
            </a:r>
          </a:p>
        </p:txBody>
      </p:sp>
    </p:spTree>
    <p:extLst>
      <p:ext uri="{BB962C8B-B14F-4D97-AF65-F5344CB8AC3E}">
        <p14:creationId xmlns:p14="http://schemas.microsoft.com/office/powerpoint/2010/main" val="935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73D-8FBC-6BC4-EDC4-51E4FC5B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10A4-1AFE-E1F2-1726-ED7C4348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formatting on total sales so that it should represent the total in dollars with zero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30984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73D-8FBC-6BC4-EDC4-51E4FC5B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10A4-1AFE-E1F2-1726-ED7C4348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preferable? Implicit measure or explicit one?</a:t>
            </a:r>
          </a:p>
        </p:txBody>
      </p:sp>
    </p:spTree>
    <p:extLst>
      <p:ext uri="{BB962C8B-B14F-4D97-AF65-F5344CB8AC3E}">
        <p14:creationId xmlns:p14="http://schemas.microsoft.com/office/powerpoint/2010/main" val="21783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73D-8FBC-6BC4-EDC4-51E4FC5B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39A52-496C-F0DC-4E0B-8E9D09B8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344" y="2095501"/>
            <a:ext cx="4658931" cy="3295649"/>
          </a:xfrm>
        </p:spPr>
      </p:pic>
    </p:spTree>
    <p:extLst>
      <p:ext uri="{BB962C8B-B14F-4D97-AF65-F5344CB8AC3E}">
        <p14:creationId xmlns:p14="http://schemas.microsoft.com/office/powerpoint/2010/main" val="277880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a visual to display the sum of sales amount.</a:t>
            </a:r>
          </a:p>
        </p:txBody>
      </p:sp>
    </p:spTree>
    <p:extLst>
      <p:ext uri="{BB962C8B-B14F-4D97-AF65-F5344CB8AC3E}">
        <p14:creationId xmlns:p14="http://schemas.microsoft.com/office/powerpoint/2010/main" val="289116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Display sales as per year. Show individual values of Year field.</a:t>
            </a:r>
          </a:p>
        </p:txBody>
      </p:sp>
    </p:spTree>
    <p:extLst>
      <p:ext uri="{BB962C8B-B14F-4D97-AF65-F5344CB8AC3E}">
        <p14:creationId xmlns:p14="http://schemas.microsoft.com/office/powerpoint/2010/main" val="397853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Apply basic filtering on the year field to just show the year 2016.</a:t>
            </a:r>
          </a:p>
        </p:txBody>
      </p:sp>
    </p:spTree>
    <p:extLst>
      <p:ext uri="{BB962C8B-B14F-4D97-AF65-F5344CB8AC3E}">
        <p14:creationId xmlns:p14="http://schemas.microsoft.com/office/powerpoint/2010/main" val="300929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Add month field in-between year and sales amount to show slice and dice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3335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Sort the month field to start a year from Jan and end in Dec.</a:t>
            </a:r>
          </a:p>
        </p:txBody>
      </p:sp>
    </p:spTree>
    <p:extLst>
      <p:ext uri="{BB962C8B-B14F-4D97-AF65-F5344CB8AC3E}">
        <p14:creationId xmlns:p14="http://schemas.microsoft.com/office/powerpoint/2010/main" val="285475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D63165-435E-4E70-962D-C0F44A0B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343275"/>
            <a:ext cx="5257800" cy="2871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4A2222-9CFD-4921-BCFD-81CA7F94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is an interactive data visualization software product developed by Microsoft with primary focus on business intelligence. It is part of the Microsoft Power Platform.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Quiz: 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TASKS TO DO:</a:t>
            </a:r>
          </a:p>
          <a:p>
            <a:r>
              <a:rPr lang="en-US" dirty="0"/>
              <a:t>Display the sum of the budget amount.</a:t>
            </a:r>
          </a:p>
          <a:p>
            <a:r>
              <a:rPr lang="en-US" dirty="0"/>
              <a:t>Change the formatting of the budget to display the amount in dollars with zero decimal places.</a:t>
            </a:r>
          </a:p>
          <a:p>
            <a:r>
              <a:rPr lang="en-US" dirty="0"/>
              <a:t>Add the year field to the visual.</a:t>
            </a:r>
          </a:p>
          <a:p>
            <a:r>
              <a:rPr lang="en-US" dirty="0"/>
              <a:t>Apply basic filtering on the year field to represent the year 2016.</a:t>
            </a:r>
          </a:p>
          <a:p>
            <a:r>
              <a:rPr lang="en-US" dirty="0"/>
              <a:t>Add the month field to the visual.</a:t>
            </a:r>
          </a:p>
          <a:p>
            <a:r>
              <a:rPr lang="en-US" dirty="0"/>
              <a:t>Sort the month field to start from Jan and End in Dec.</a:t>
            </a:r>
          </a:p>
        </p:txBody>
      </p:sp>
    </p:spTree>
    <p:extLst>
      <p:ext uri="{BB962C8B-B14F-4D97-AF65-F5344CB8AC3E}">
        <p14:creationId xmlns:p14="http://schemas.microsoft.com/office/powerpoint/2010/main" val="77222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Add visual representing country-wise total sales. </a:t>
            </a:r>
          </a:p>
        </p:txBody>
      </p:sp>
    </p:spTree>
    <p:extLst>
      <p:ext uri="{BB962C8B-B14F-4D97-AF65-F5344CB8AC3E}">
        <p14:creationId xmlns:p14="http://schemas.microsoft.com/office/powerpoint/2010/main" val="402347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Add visual representing month-wise total sales and budget amount of the year 2016. </a:t>
            </a:r>
          </a:p>
        </p:txBody>
      </p:sp>
    </p:spTree>
    <p:extLst>
      <p:ext uri="{BB962C8B-B14F-4D97-AF65-F5344CB8AC3E}">
        <p14:creationId xmlns:p14="http://schemas.microsoft.com/office/powerpoint/2010/main" val="365082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E9B-9843-12C5-93BC-A9E35B85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D005-66B7-0D84-8283-D8590F5A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a new column in the “Sales” Table named “Total Sales” amount having the sum of “sales amount” and “tax amount”.  </a:t>
            </a:r>
          </a:p>
        </p:txBody>
      </p:sp>
    </p:spTree>
    <p:extLst>
      <p:ext uri="{BB962C8B-B14F-4D97-AF65-F5344CB8AC3E}">
        <p14:creationId xmlns:p14="http://schemas.microsoft.com/office/powerpoint/2010/main" val="211057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16-60CF-F21A-F405-09D3D0CD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D8A9-5001-70B9-F1AA-C0B05250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30DAC-4DF3-B041-5C30-E3AF8C02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19237"/>
            <a:ext cx="7848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11A1-914F-2570-EA43-D7512CCF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vs Calculated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649C-6B93-E1F4-9D3D-D456DC9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3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60A7-AA5D-DB56-17DF-A4390F9E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8AF8-F6D9-32C1-586C-D14B5ADD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explicit measures to calculate the sum of sales amount.</a:t>
            </a:r>
          </a:p>
        </p:txBody>
      </p:sp>
    </p:spTree>
    <p:extLst>
      <p:ext uri="{BB962C8B-B14F-4D97-AF65-F5344CB8AC3E}">
        <p14:creationId xmlns:p14="http://schemas.microsoft.com/office/powerpoint/2010/main" val="337910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60A7-AA5D-DB56-17DF-A4390F9E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8AF8-F6D9-32C1-586C-D14B5ADD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explicit measures to calculate the sum of budget amount.</a:t>
            </a:r>
          </a:p>
        </p:txBody>
      </p:sp>
    </p:spTree>
    <p:extLst>
      <p:ext uri="{BB962C8B-B14F-4D97-AF65-F5344CB8AC3E}">
        <p14:creationId xmlns:p14="http://schemas.microsoft.com/office/powerpoint/2010/main" val="129257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60A7-AA5D-DB56-17DF-A4390F9E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8AF8-F6D9-32C1-586C-D14B5ADD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explicit measures to calculate the sum of budget amount.</a:t>
            </a:r>
          </a:p>
        </p:txBody>
      </p:sp>
    </p:spTree>
    <p:extLst>
      <p:ext uri="{BB962C8B-B14F-4D97-AF65-F5344CB8AC3E}">
        <p14:creationId xmlns:p14="http://schemas.microsoft.com/office/powerpoint/2010/main" val="134807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85C8-8CC7-88FF-49EF-043CB26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2D7-B0EB-D5F9-85F0-2D37EA3B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hybrid measure named variance that should have difference of sales amount and budget amount.</a:t>
            </a:r>
          </a:p>
        </p:txBody>
      </p:sp>
    </p:spTree>
    <p:extLst>
      <p:ext uri="{BB962C8B-B14F-4D97-AF65-F5344CB8AC3E}">
        <p14:creationId xmlns:p14="http://schemas.microsoft.com/office/powerpoint/2010/main" val="9639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F87BB-395A-44B5-B465-FAC63111D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51" y="1570246"/>
            <a:ext cx="8098024" cy="3475091"/>
          </a:xfr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050B-84DD-F06C-ADAF-1C44F246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EA1D-484E-86BD-9505-D1CB7438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BFDC-4149-6C8F-1D56-B88D4394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3048000"/>
            <a:ext cx="7077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96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8E8E-8663-100E-21E9-7573AD01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5592-5CB4-DFB6-76C5-BB6F7E52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measure using an already created measure of variance to calculate variance percentage. You are required to use the DIVIDE function too.</a:t>
            </a:r>
          </a:p>
        </p:txBody>
      </p:sp>
    </p:spTree>
    <p:extLst>
      <p:ext uri="{BB962C8B-B14F-4D97-AF65-F5344CB8AC3E}">
        <p14:creationId xmlns:p14="http://schemas.microsoft.com/office/powerpoint/2010/main" val="397112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5D58-A6C2-7762-378A-76B7D8AC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C3801-DF83-2941-5844-9F19D83F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D09B2-2FFF-DB39-1E7D-6A45C73F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524000"/>
            <a:ext cx="80676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8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9C4-F558-A53A-9CCF-BB473DB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F11B2-593D-A60C-05EA-DC0B3B516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7" y="2362200"/>
            <a:ext cx="375761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2BEE0-A5B2-4F9C-9B75-4138B794B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24295"/>
            <a:ext cx="10972800" cy="5904706"/>
          </a:xfrm>
        </p:spPr>
      </p:pic>
    </p:spTree>
    <p:extLst>
      <p:ext uri="{BB962C8B-B14F-4D97-AF65-F5344CB8AC3E}">
        <p14:creationId xmlns:p14="http://schemas.microsoft.com/office/powerpoint/2010/main" val="422466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7C5-7F46-43BB-A726-D0694A2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03AFA-7723-41A9-8DCC-EC2620D94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4" y="1323975"/>
            <a:ext cx="7957787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37BB8-0719-4BFC-8780-AAC22B61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7494"/>
            <a:ext cx="2933700" cy="156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AB425-E8BF-47A1-9DFF-F4D5C888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A9525-7F88-4C81-A334-90095D585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718" y="1381919"/>
            <a:ext cx="5766263" cy="43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3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47154-1884-4F32-96E5-36405B29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7494"/>
            <a:ext cx="2952750" cy="155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8D221-46BF-43A7-8849-BA76DCE0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40863-C9A2-4E9C-A56B-4A08F60F6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2393" y="967010"/>
            <a:ext cx="67704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4E27-544C-44CD-8162-A124C1C7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44DD4-B82E-4448-B05F-0AEE66B6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1106149" cy="60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232F-CF42-5C48-ECF5-AF8E94F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86B3-32DD-4BA8-EF7C-DEF1186E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measure to calculate sum of sales amount for given data set.</a:t>
            </a:r>
          </a:p>
        </p:txBody>
      </p:sp>
    </p:spTree>
    <p:extLst>
      <p:ext uri="{BB962C8B-B14F-4D97-AF65-F5344CB8AC3E}">
        <p14:creationId xmlns:p14="http://schemas.microsoft.com/office/powerpoint/2010/main" val="208979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8C747-2FA8-4846-A3D4-6E2F82180CE9}">
  <ds:schemaRefs>
    <ds:schemaRef ds:uri="1590dd7d-2097-4575-862a-b5a566a9ca4c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1d6adfeb-fd21-47fb-bbbe-a920595e6b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15390</TotalTime>
  <Words>407</Words>
  <Application>Microsoft Office PowerPoint</Application>
  <PresentationFormat>Widescreen</PresentationFormat>
  <Paragraphs>59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Garamond</vt:lpstr>
      <vt:lpstr>Noto Sans Symbols</vt:lpstr>
      <vt:lpstr>Calibri</vt:lpstr>
      <vt:lpstr>Times New Roman</vt:lpstr>
      <vt:lpstr>Arial</vt:lpstr>
      <vt:lpstr>Thème Office</vt:lpstr>
      <vt:lpstr>PowerPoint Presentation</vt:lpstr>
      <vt:lpstr>What is Power BI?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Quiz</vt:lpstr>
      <vt:lpstr>Quiz</vt:lpstr>
      <vt:lpstr>Quiz</vt:lpstr>
      <vt:lpstr>Quiz Solution</vt:lpstr>
      <vt:lpstr>Quiz</vt:lpstr>
      <vt:lpstr>Quiz</vt:lpstr>
      <vt:lpstr>Quiz</vt:lpstr>
      <vt:lpstr>Quiz</vt:lpstr>
      <vt:lpstr>Quiz</vt:lpstr>
      <vt:lpstr>Quiz: Mini Project</vt:lpstr>
      <vt:lpstr>Quiz</vt:lpstr>
      <vt:lpstr>Quiz</vt:lpstr>
      <vt:lpstr>Quiz</vt:lpstr>
      <vt:lpstr>PowerPoint Presentation</vt:lpstr>
      <vt:lpstr>Measure vs Calculated Column</vt:lpstr>
      <vt:lpstr>Quiz</vt:lpstr>
      <vt:lpstr>Quiz</vt:lpstr>
      <vt:lpstr>Quiz</vt:lpstr>
      <vt:lpstr>Quiz</vt:lpstr>
      <vt:lpstr>PowerPoint Presentation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Sehrish Aqeel</cp:lastModifiedBy>
  <cp:revision>109</cp:revision>
  <dcterms:created xsi:type="dcterms:W3CDTF">2019-01-15T19:27:36Z</dcterms:created>
  <dcterms:modified xsi:type="dcterms:W3CDTF">2022-06-08T09:07:48Z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