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98" r:id="rId3"/>
    <p:sldId id="307" r:id="rId4"/>
    <p:sldId id="302" r:id="rId5"/>
    <p:sldId id="305" r:id="rId6"/>
    <p:sldId id="299" r:id="rId7"/>
    <p:sldId id="304" r:id="rId8"/>
    <p:sldId id="303" r:id="rId9"/>
    <p:sldId id="306" r:id="rId10"/>
    <p:sldId id="300" r:id="rId11"/>
    <p:sldId id="301" r:id="rId12"/>
    <p:sldId id="312" r:id="rId13"/>
    <p:sldId id="313" r:id="rId14"/>
    <p:sldId id="314" r:id="rId15"/>
    <p:sldId id="297" r:id="rId16"/>
    <p:sldId id="309" r:id="rId17"/>
    <p:sldId id="310" r:id="rId18"/>
    <p:sldId id="311" r:id="rId19"/>
    <p:sldId id="354" r:id="rId20"/>
    <p:sldId id="357" r:id="rId21"/>
    <p:sldId id="35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5FD2-E10E-32B6-BDCA-B3CE16DD4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A48DC-2358-C21D-6D70-DC9AD6B4D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DA9B-1626-A507-9709-FB6188BA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342-AB82-4C29-9BF6-EDC55C44FB0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BC41-48A6-469C-BB74-D7AFAE6D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A7339-BD01-EAF9-4FFB-F7D6BDBA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6DD1-259A-43D4-9B89-65345C22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9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9171-5114-3147-B680-D522508D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D8D1A-F672-37D8-0D24-AD6829861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16DE-3DE5-D518-70F0-CFEB1615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342-AB82-4C29-9BF6-EDC55C44FB0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ADA4-CEDA-B3E4-2CDD-D3A58F3A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38AF-3245-675F-E971-15DDA6DA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6DD1-259A-43D4-9B89-65345C22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2F010-56EE-6C21-7F9D-BB82D6EFB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CF6D-643C-B248-D583-51C192DD6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CBBE7-8382-58B1-E725-96EA1534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342-AB82-4C29-9BF6-EDC55C44FB0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E2AB9-B807-D763-0FF7-0AED3185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FB0A6-1104-10A4-283F-D441B346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6DD1-259A-43D4-9B89-65345C22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9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984C-E98B-1FDD-47D9-153ED604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EC64-4A4A-F609-5F7E-D3DD2207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D9E4-9963-CE03-AB9D-3E26B543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342-AB82-4C29-9BF6-EDC55C44FB0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1738D-58A3-75D8-F98A-E13E3D8C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4FDA4-10FF-AE25-BAB2-63D4773D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6DD1-259A-43D4-9B89-65345C22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6087-2C3A-0D51-EF99-19B6BA63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ED28C-30B2-584D-43D2-3FA566C8E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9D404-B373-8C64-4030-F6D53D6F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342-AB82-4C29-9BF6-EDC55C44FB0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ED14-578B-C2B4-E33F-0DA1C8CB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2EFF7-364F-2F4B-A660-5D6537C3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6DD1-259A-43D4-9B89-65345C22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5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0A6E-EE84-5D81-C1BF-F3E87869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B251B-E329-EC41-E81D-B051C2864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3E49B-BEB6-4831-A009-C5C15ADC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24B64-775D-5755-9672-4CBC19FD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342-AB82-4C29-9BF6-EDC55C44FB0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68D84-78A9-DD04-9056-21858380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9D359-2C93-797A-8749-47A8F9BC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6DD1-259A-43D4-9B89-65345C22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9EAF-2DCE-68CC-FACC-654F8538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4F6BA-F275-210A-2F9E-8D98C0C43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AB599-37A0-8A60-F6BD-FC3F359F2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DC451A-8543-C55E-DDFA-839C2B777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A2BDB-6CD9-3920-FAA8-5AB9CA534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8B2DC-F759-0A86-6A21-65AEF5E4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342-AB82-4C29-9BF6-EDC55C44FB0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D00C7-BFF8-F160-809F-E4E40DDD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52CD9-66BE-346A-3C12-FD8344A5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6DD1-259A-43D4-9B89-65345C22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8981-631B-D7FD-A44D-C965DDD3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60EFC-A216-147F-42DC-C729551E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342-AB82-4C29-9BF6-EDC55C44FB0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60536-F62E-211C-518F-D90D404B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01FBC-3861-C229-905D-8525623B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6DD1-259A-43D4-9B89-65345C22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32292-89F0-0209-942D-56F27870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342-AB82-4C29-9BF6-EDC55C44FB0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957B6-51EA-679D-11BF-802EDE08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B27C7-BF7D-FBB4-528E-668E5DA3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6DD1-259A-43D4-9B89-65345C22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7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7D89-AC3A-0765-A01E-70DB9C5C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9D4F-7A27-004A-1F48-A1123FAC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F81E6-4D3D-0494-A34D-DF46221A8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BCDC1-33AE-59B9-8170-896E46EA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342-AB82-4C29-9BF6-EDC55C44FB0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BC062-F092-6F11-11B5-4CBCB3EE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55B6B-49A1-AD17-1BEE-1C9EA58C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6DD1-259A-43D4-9B89-65345C22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5B7E-7338-F060-76C0-31447ED0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01211-DB20-0179-C8E7-0187FEF1E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D686C-10A6-7AA0-693F-BA1E4B794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574C2-4DEA-9C77-7CF0-D6C97875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F342-AB82-4C29-9BF6-EDC55C44FB0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55CBE-E8DD-CC81-B013-BC0408E6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BF847-B0D0-6792-F223-C45F88A8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C6DD1-259A-43D4-9B89-65345C22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7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3A0E8-05DF-5D63-46DD-DBB9A398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B9A9A-8EFB-90C4-D555-F7EE5F4B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6E273-ED8B-C593-D5C6-9AD8890B4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DF342-AB82-4C29-9BF6-EDC55C44FB0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5ED3-1196-023B-2BE6-9F0EA1E5E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2736A-816C-DA61-E7EE-F42B25129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6DD1-259A-43D4-9B89-65345C22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5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DC4FC81-1A71-A614-40FC-2D74624F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2239"/>
            <a:ext cx="2667000" cy="1714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2DA4C1-C292-48CC-40E5-5E3BD066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242" y="66326"/>
            <a:ext cx="2857500" cy="1600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96E505-76EE-2F40-D8C7-907C9F166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074" y="1739457"/>
            <a:ext cx="3057434" cy="1447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EA79A2-8D49-62D4-2562-036298F61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699" y="3018816"/>
            <a:ext cx="2619375" cy="1743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95068E-878F-3F23-EBD0-6A1D185F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AE589E-9D32-A83C-DE95-80DDC2AE9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00100" y="1666526"/>
            <a:ext cx="2133600" cy="213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F7BB1B-988F-3128-0FDB-3E43BCED3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742" y="194563"/>
            <a:ext cx="2724150" cy="1676400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760C3763-F72C-8A45-921C-45BBC3625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1666526"/>
            <a:ext cx="2133600" cy="125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BCA92-AEFE-3F1A-95FC-9638B58502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6762" y="1918938"/>
            <a:ext cx="3195638" cy="1628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5CCD3-3330-DDD5-9A39-2AD9749C3F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00" y="3547713"/>
            <a:ext cx="2476500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3F2739-A7B1-9552-9CBF-63482F0C36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2207" y="3514726"/>
            <a:ext cx="2133785" cy="2133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3029B4-9370-7125-2A2D-2CFAD5AD91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6600" y="106889"/>
            <a:ext cx="2600234" cy="1638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2B9B9-13CF-2515-3257-F50038C02D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5195" y="3463395"/>
            <a:ext cx="2133785" cy="21337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1A7414-376E-4F64-1A14-CA46933175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4486" y="4448175"/>
            <a:ext cx="2381250" cy="19240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348AC2-5C1F-80D7-4810-C089E4963F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0100" y="5260448"/>
            <a:ext cx="4495892" cy="1159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0A5C04-F9B5-F798-706B-C054C6BF17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39374" y="3444308"/>
            <a:ext cx="1562101" cy="1905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C9EB06-61E9-A0F4-251A-ED9DCCA0D2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62794" y="5092170"/>
            <a:ext cx="3814855" cy="112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3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84"/>
    </mc:Choice>
    <mc:Fallback xmlns="">
      <p:transition spd="slow" advTm="794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ABA3-8966-CC71-8AC4-5ED1F7B5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122882-6CBE-3410-7FF6-9D98BF277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407" y="485775"/>
            <a:ext cx="9687562" cy="5349875"/>
          </a:xfrm>
        </p:spPr>
      </p:pic>
    </p:spTree>
    <p:extLst>
      <p:ext uri="{BB962C8B-B14F-4D97-AF65-F5344CB8AC3E}">
        <p14:creationId xmlns:p14="http://schemas.microsoft.com/office/powerpoint/2010/main" val="306028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0AB2-88AE-5297-419A-0DEC058C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16E8B-2DCA-975B-7C48-4BC946AF0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574" y="390525"/>
            <a:ext cx="10722852" cy="5416550"/>
          </a:xfrm>
        </p:spPr>
      </p:pic>
    </p:spTree>
    <p:extLst>
      <p:ext uri="{BB962C8B-B14F-4D97-AF65-F5344CB8AC3E}">
        <p14:creationId xmlns:p14="http://schemas.microsoft.com/office/powerpoint/2010/main" val="337366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5101-F70F-B2A1-0C98-962BFD07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Forecasting Your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9370-1B07-F027-1074-60FBF1943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Tasks to Do:</a:t>
            </a:r>
          </a:p>
          <a:p>
            <a:r>
              <a:rPr lang="en-US" dirty="0"/>
              <a:t>Show the Line graph to represent the Trend of your Sales over a period of time.</a:t>
            </a:r>
          </a:p>
          <a:p>
            <a:r>
              <a:rPr lang="en-US" dirty="0"/>
              <a:t>Forecast your Sales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112633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276B-2B87-5B8E-DB8F-E2CA327F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Add Data to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15B5-DA63-0F5D-A756-9ABCFD05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to the dashboard by using sheets. You can adjust the size and alignment as per your choice.</a:t>
            </a:r>
          </a:p>
        </p:txBody>
      </p:sp>
    </p:spTree>
    <p:extLst>
      <p:ext uri="{BB962C8B-B14F-4D97-AF65-F5344CB8AC3E}">
        <p14:creationId xmlns:p14="http://schemas.microsoft.com/office/powerpoint/2010/main" val="198261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8DF1-D28A-33AE-689F-FFD5A5A9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30DF-E06F-A0A7-DB3C-F0C64CB8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Make Story by adding Entry Points from various Sheets.</a:t>
            </a:r>
          </a:p>
        </p:txBody>
      </p:sp>
    </p:spTree>
    <p:extLst>
      <p:ext uri="{BB962C8B-B14F-4D97-AF65-F5344CB8AC3E}">
        <p14:creationId xmlns:p14="http://schemas.microsoft.com/office/powerpoint/2010/main" val="293592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87C9-ACB0-ABB8-089D-D80A5841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12FD2-A9D5-CFB1-B36F-038B87BB1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6" y="676275"/>
            <a:ext cx="8220074" cy="5084073"/>
          </a:xfrm>
        </p:spPr>
      </p:pic>
    </p:spTree>
    <p:extLst>
      <p:ext uri="{BB962C8B-B14F-4D97-AF65-F5344CB8AC3E}">
        <p14:creationId xmlns:p14="http://schemas.microsoft.com/office/powerpoint/2010/main" val="29596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3D46-C476-8433-7767-0A976412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3B1EA8-91D1-AF34-4F4B-CD29800D6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1533526"/>
            <a:ext cx="10229850" cy="336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4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1647-8F69-B5E6-A6FA-CEDB2D9F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4BDC9B-BC52-FE75-A48D-8E272285F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492124"/>
            <a:ext cx="10972799" cy="564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BABC-C93D-9333-4552-ED25EE16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49F4F9-6E83-2A0C-B9D7-90E01006D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7494"/>
            <a:ext cx="10972800" cy="582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6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DD26-EFC2-3941-BB2D-8E9F738C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50BF-37F2-032E-CDF6-7ED0850EF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calculated field named Total Revenue that should have sum of ‘Male revenue’ and ‘Female revenue’.</a:t>
            </a:r>
          </a:p>
        </p:txBody>
      </p:sp>
    </p:spTree>
    <p:extLst>
      <p:ext uri="{BB962C8B-B14F-4D97-AF65-F5344CB8AC3E}">
        <p14:creationId xmlns:p14="http://schemas.microsoft.com/office/powerpoint/2010/main" val="12629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2060-32F4-5A8B-54E5-CA1C1A9E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AD837C-7E07-0F3D-7735-FBD9D3725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0" y="267494"/>
            <a:ext cx="10972799" cy="31615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4E0C92-10A0-AFA5-A0A3-0165877005B1}"/>
              </a:ext>
            </a:extLst>
          </p:cNvPr>
          <p:cNvSpPr txBox="1"/>
          <p:nvPr/>
        </p:nvSpPr>
        <p:spPr>
          <a:xfrm>
            <a:off x="609600" y="3993118"/>
            <a:ext cx="106108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Tableau is a visual analytics platform transforming the way we use data to solve problems—empowering people and organizations to make the most of their data.</a:t>
            </a:r>
          </a:p>
        </p:txBody>
      </p:sp>
    </p:spTree>
    <p:extLst>
      <p:ext uri="{BB962C8B-B14F-4D97-AF65-F5344CB8AC3E}">
        <p14:creationId xmlns:p14="http://schemas.microsoft.com/office/powerpoint/2010/main" val="301452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915"/>
    </mc:Choice>
    <mc:Fallback xmlns="">
      <p:transition spd="slow" advTm="16091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DD26-EFC2-3941-BB2D-8E9F738C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50BF-37F2-032E-CDF6-7ED0850EF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calculated field named Age in bins and make bins equal to 20. Make sure to represent data as discrete values.</a:t>
            </a:r>
          </a:p>
        </p:txBody>
      </p:sp>
    </p:spTree>
    <p:extLst>
      <p:ext uri="{BB962C8B-B14F-4D97-AF65-F5344CB8AC3E}">
        <p14:creationId xmlns:p14="http://schemas.microsoft.com/office/powerpoint/2010/main" val="2541123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DDE1-6A29-2A99-57EA-45C5E59C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5DC7-B9BD-B263-F072-D7758487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calculated field that should have </a:t>
            </a:r>
            <a:r>
              <a:rPr lang="en-US"/>
              <a:t>the sum of age.</a:t>
            </a:r>
          </a:p>
        </p:txBody>
      </p:sp>
    </p:spTree>
    <p:extLst>
      <p:ext uri="{BB962C8B-B14F-4D97-AF65-F5344CB8AC3E}">
        <p14:creationId xmlns:p14="http://schemas.microsoft.com/office/powerpoint/2010/main" val="224733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9A9A-709A-019A-0B19-75612654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7E228-8F5C-628F-DE5A-4A9E0300E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428625"/>
            <a:ext cx="10972800" cy="5474060"/>
          </a:xfrm>
        </p:spPr>
      </p:pic>
    </p:spTree>
    <p:extLst>
      <p:ext uri="{BB962C8B-B14F-4D97-AF65-F5344CB8AC3E}">
        <p14:creationId xmlns:p14="http://schemas.microsoft.com/office/powerpoint/2010/main" val="178781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C974-613D-91C9-2219-EB4D51C9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8D7471-7948-DB89-35C6-B81107F49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704849"/>
            <a:ext cx="10039350" cy="5267325"/>
          </a:xfrm>
        </p:spPr>
      </p:pic>
    </p:spTree>
    <p:extLst>
      <p:ext uri="{BB962C8B-B14F-4D97-AF65-F5344CB8AC3E}">
        <p14:creationId xmlns:p14="http://schemas.microsoft.com/office/powerpoint/2010/main" val="185031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D91B-10B1-14FA-6CD5-04DB41DF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1A73E-6282-9609-13A5-639535C8D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7495"/>
            <a:ext cx="10972800" cy="5730082"/>
          </a:xfrm>
        </p:spPr>
      </p:pic>
    </p:spTree>
    <p:extLst>
      <p:ext uri="{BB962C8B-B14F-4D97-AF65-F5344CB8AC3E}">
        <p14:creationId xmlns:p14="http://schemas.microsoft.com/office/powerpoint/2010/main" val="428565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6B34-26B5-1A63-A1C5-9108DA2A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52DAA92-54F5-7F58-E17F-0DBD87689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6" y="714375"/>
            <a:ext cx="9963150" cy="5050287"/>
          </a:xfrm>
        </p:spPr>
      </p:pic>
    </p:spTree>
    <p:extLst>
      <p:ext uri="{BB962C8B-B14F-4D97-AF65-F5344CB8AC3E}">
        <p14:creationId xmlns:p14="http://schemas.microsoft.com/office/powerpoint/2010/main" val="169932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E362-AD15-5F9E-4F20-C9A95438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F439DB-2340-CEED-DD35-280F9CD3E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749300"/>
            <a:ext cx="8334375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032F-6266-B0BE-A0F7-3FFF685E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3D893C-9E32-840A-9C12-BD9A4DC3C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428625"/>
            <a:ext cx="10972800" cy="56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FA45-2C80-2DDC-AD06-3DCD360D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156D1F-4361-C51B-4FB7-CC4183524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7494"/>
            <a:ext cx="10972800" cy="544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7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</vt:lpstr>
      <vt:lpstr>PowerPoint Presentation</vt:lpstr>
      <vt:lpstr>PowerPoint Presentation</vt:lpstr>
      <vt:lpstr>Project: Forecasting Your sales</vt:lpstr>
      <vt:lpstr>Project: Add Data to Dashboard</vt:lpstr>
      <vt:lpstr>Project</vt:lpstr>
      <vt:lpstr>PowerPoint Presentation</vt:lpstr>
      <vt:lpstr>R</vt:lpstr>
      <vt:lpstr>PowerPoint Presentation</vt:lpstr>
      <vt:lpstr>PowerPoint Presentation</vt:lpstr>
      <vt:lpstr>Quiz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Sehrish Aqeel</cp:lastModifiedBy>
  <cp:revision>4</cp:revision>
  <dcterms:created xsi:type="dcterms:W3CDTF">2022-06-07T19:41:53Z</dcterms:created>
  <dcterms:modified xsi:type="dcterms:W3CDTF">2022-06-08T09:08:38Z</dcterms:modified>
</cp:coreProperties>
</file>