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19AD-8346-8FCF-CF57-8FEEAE406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6CAE-CF71-2DEC-ACCF-44112EA52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6F8B-E54B-CF08-401B-D5690E69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1781-7C37-F7F1-ED06-8561C84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47B6-74AF-27FF-FA82-A5A4BA70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2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8902-C3E8-93D0-1899-11C15525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FEC7B-9DC6-A291-084B-478A01B0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9878-ECBC-9923-F097-27859C83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83F0-43B2-5B8C-ED7E-8822D5DC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3CAE-CE56-A881-A948-30422E0F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5A9E9-F641-68F4-2048-23D2CA251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0A5F6-A8D3-752E-257C-CC191CBB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03A1-BB2E-3527-FC03-66D3B21B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DD4A-FEE5-99AD-BDA8-7C0459D9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5AEC-9CCE-278C-AECB-EE1EC805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80D4-7A0D-8455-8C31-A6E72717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1BF0-B6E5-24F6-ADD5-300428E0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C0F6-79A6-D150-863A-FC511879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9BEB-B27A-8A10-4847-7CD38D3C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5735-8DE9-50B2-40F0-4F38EA0C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A84D-420F-804D-B3A0-5798F5F9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99F08-2F3B-2052-BC0F-679A7AC9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94B-F600-86B2-BF52-ABBE22EC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2B1B-49CB-0671-4F8F-1800AC70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8580-7516-F750-7D2E-C4C14596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35B8-B05B-77A1-065C-21C9F5E8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9320-68E1-D0F9-6BB0-382B04DC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3928-6A0E-91E3-ED20-AEA0C53A9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C03C9-55CC-6D06-3FD0-F4FABFCC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8016C-2DCA-12E6-FA27-EC17F7F4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68A2D-A1E0-5959-2805-C5BB424F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9D0A-4950-5F3E-0A4C-EB05A275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A56F-BF10-FEB6-14C2-D2639640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DF1C9-3D3D-3829-7A55-B74B5E2C5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884A5-5800-8E9E-CCA6-2605A9EEE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C02EA-2349-FC7B-9635-0A70DE1A4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B1A83-8447-24FC-55F2-10DB483E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651CE-C857-E2F0-819E-4424DADB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2BBBE-A679-68D3-5FB8-C0AA9E65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7C5-FE1A-1E6C-256E-850E8B41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54B2D-9813-B192-9B6E-AA9AE5AF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825EC-2331-BE58-A2A1-2E007AD3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1236B-6559-4903-31A4-9CB84C79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7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C065B-1DBF-6F8A-1C5B-BAC15BF4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AE746-4B96-4960-7051-DFB60B7E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6ACE-CBAE-7001-AD2D-1536CD95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7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FF88-1CE5-FB19-758F-4CD0B5CD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BB20-7808-B2FD-A708-275B73DB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A8B1F-76CD-2A16-CBD2-BF066C91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621AD-C6AF-70C4-7A3D-7535B231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3B2F-676C-4266-A7D0-C6EB3A22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6BEB-331D-D191-6B73-F2A96DDF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5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B61B-2793-1937-FD51-0000084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3082C-7C8C-23E1-F8E9-AA4FFB879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F9CEE-5DDB-2F3D-4EF3-F53BAA28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D1061-5040-7BC4-9FB4-E0A6863C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9A58C-F22D-DDFA-CBCC-C8FE1D2A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3AB8-1670-5AB4-9DD0-BCA6F439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0432-CC35-B1C5-E6E7-4F7A9580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C71C-4A9E-0995-EA6A-2FF2A7AF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F960-1E55-42BA-5B11-28FB217A4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1BA2-9C64-4CD9-9798-A80659748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D82B-E9C1-92B0-256E-D05AD1B89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2B81-F195-FE4A-4417-9A0256ADC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7777-6769-4E06-9B2E-174EF11E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A4C9-AD03-FC6D-4890-B5F0285E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Power BI: Sales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9CE30-8DA9-A614-3A39-C41E1F78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99877"/>
            <a:ext cx="6953250" cy="4296124"/>
          </a:xfrm>
        </p:spPr>
      </p:pic>
    </p:spTree>
    <p:extLst>
      <p:ext uri="{BB962C8B-B14F-4D97-AF65-F5344CB8AC3E}">
        <p14:creationId xmlns:p14="http://schemas.microsoft.com/office/powerpoint/2010/main" val="189531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9187-D64E-6937-F034-BD44CC6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Tableau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569BC-B7D0-9E31-7005-ECFC36D3B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240" y="1666526"/>
            <a:ext cx="7687519" cy="4379932"/>
          </a:xfrm>
        </p:spPr>
      </p:pic>
    </p:spTree>
    <p:extLst>
      <p:ext uri="{BB962C8B-B14F-4D97-AF65-F5344CB8AC3E}">
        <p14:creationId xmlns:p14="http://schemas.microsoft.com/office/powerpoint/2010/main" val="397205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Power BI: Sales Dashboard</vt:lpstr>
      <vt:lpstr>Project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Power BI: Sales Dashboard</dc:title>
  <dc:creator>Sehrish Aqeel</dc:creator>
  <cp:lastModifiedBy>Sehrish Aqeel</cp:lastModifiedBy>
  <cp:revision>1</cp:revision>
  <dcterms:created xsi:type="dcterms:W3CDTF">2022-06-08T09:07:57Z</dcterms:created>
  <dcterms:modified xsi:type="dcterms:W3CDTF">2022-06-08T09:09:54Z</dcterms:modified>
</cp:coreProperties>
</file>