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6" r:id="rId4"/>
    <p:sldId id="268" r:id="rId5"/>
    <p:sldId id="269" r:id="rId6"/>
    <p:sldId id="264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11/20/2022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from Basic to Advance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502"/>
            <a:ext cx="10972800" cy="1399032"/>
          </a:xfrm>
        </p:spPr>
        <p:txBody>
          <a:bodyPr/>
          <a:lstStyle/>
          <a:p>
            <a:r>
              <a:rPr lang="en-US" dirty="0"/>
              <a:t>Hands on: Machine Learning Based Chatbot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31862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 of NLTK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Development of Rule based Chatbot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6C62B54D-12A2-5B6C-8FFD-892651CA6B9A}"/>
              </a:ext>
            </a:extLst>
          </p:cNvPr>
          <p:cNvSpPr/>
          <p:nvPr/>
        </p:nvSpPr>
        <p:spPr>
          <a:xfrm rot="19005709">
            <a:off x="-85255" y="4750518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3969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Project: 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/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Hands on</a:t>
            </a:r>
            <a:r>
              <a:rPr lang="en-US"/>
              <a:t>: Deep </a:t>
            </a:r>
            <a:r>
              <a:rPr lang="en-US" dirty="0"/>
              <a:t>Learning Based Chatbot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2" y="1624142"/>
            <a:ext cx="4130180" cy="4572000"/>
          </a:xfrm>
        </p:spPr>
        <p:txBody>
          <a:bodyPr/>
          <a:lstStyle/>
          <a:p>
            <a:r>
              <a:rPr lang="en-US" dirty="0"/>
              <a:t>Comparison of Chatbots</a:t>
            </a:r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Deep Learning Framework for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Deep Learning based Chatbot Development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9661831" y="2200049"/>
            <a:ext cx="193618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Chatbots in Action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Benefits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35313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655553"/>
            <a:ext cx="170976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587129"/>
            <a:ext cx="1826102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Decoder-Encoder Model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</a:rPr>
              <a:t>Testing</a:t>
            </a:r>
            <a:endParaRPr lang="en-US" sz="2000" dirty="0">
              <a:solidFill>
                <a:schemeClr val="dk1"/>
              </a:solidFill>
              <a:latin typeface="Garamond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Training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ibbon: Tilted Up 13">
            <a:extLst>
              <a:ext uri="{FF2B5EF4-FFF2-40B4-BE49-F238E27FC236}">
                <a16:creationId xmlns:a16="http://schemas.microsoft.com/office/drawing/2014/main" id="{B93F0131-124A-5F7B-8F7C-5406A50EA556}"/>
              </a:ext>
            </a:extLst>
          </p:cNvPr>
          <p:cNvSpPr/>
          <p:nvPr/>
        </p:nvSpPr>
        <p:spPr>
          <a:xfrm rot="19005709">
            <a:off x="276928" y="4355970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21263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Hands on: AWS Based Chatbot Development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DF15EA2-A91D-1430-1FD2-8DD06BFE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94" y="1469732"/>
            <a:ext cx="4130180" cy="47590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561D11-44C0-82D6-EA22-F9B806EECDB4}"/>
              </a:ext>
            </a:extLst>
          </p:cNvPr>
          <p:cNvSpPr/>
          <p:nvPr/>
        </p:nvSpPr>
        <p:spPr>
          <a:xfrm>
            <a:off x="5370539" y="1866892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116A4-D59E-989B-6651-D95EF97C1A01}"/>
              </a:ext>
            </a:extLst>
          </p:cNvPr>
          <p:cNvCxnSpPr>
            <a:cxnSpLocks/>
          </p:cNvCxnSpPr>
          <p:nvPr/>
        </p:nvCxnSpPr>
        <p:spPr>
          <a:xfrm>
            <a:off x="4911545" y="16707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447B9C3-4A25-9277-3B5F-4A6A9D91A458}"/>
              </a:ext>
            </a:extLst>
          </p:cNvPr>
          <p:cNvSpPr/>
          <p:nvPr/>
        </p:nvSpPr>
        <p:spPr>
          <a:xfrm>
            <a:off x="5685174" y="15644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3BE527-C808-08AB-0CE4-3878795BD28D}"/>
              </a:ext>
            </a:extLst>
          </p:cNvPr>
          <p:cNvCxnSpPr>
            <a:cxnSpLocks/>
          </p:cNvCxnSpPr>
          <p:nvPr/>
        </p:nvCxnSpPr>
        <p:spPr>
          <a:xfrm>
            <a:off x="4911545" y="242456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0C5EB0-86AC-5C9C-7B33-BCD31208F9A2}"/>
              </a:ext>
            </a:extLst>
          </p:cNvPr>
          <p:cNvSpPr/>
          <p:nvPr/>
        </p:nvSpPr>
        <p:spPr>
          <a:xfrm>
            <a:off x="5685174" y="230151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C47DB5-B4FF-CE82-3942-4D5BFC22FD85}"/>
              </a:ext>
            </a:extLst>
          </p:cNvPr>
          <p:cNvSpPr/>
          <p:nvPr/>
        </p:nvSpPr>
        <p:spPr>
          <a:xfrm>
            <a:off x="5370539" y="255256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CAF58F-A83D-6985-7C60-FF1C9AB39F39}"/>
              </a:ext>
            </a:extLst>
          </p:cNvPr>
          <p:cNvSpPr/>
          <p:nvPr/>
        </p:nvSpPr>
        <p:spPr>
          <a:xfrm>
            <a:off x="8149039" y="156967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98D8BF-5B84-1B1E-EFCA-BE9BDD0EC5E3}"/>
              </a:ext>
            </a:extLst>
          </p:cNvPr>
          <p:cNvSpPr/>
          <p:nvPr/>
        </p:nvSpPr>
        <p:spPr>
          <a:xfrm>
            <a:off x="10719226" y="1557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52F49-B6DB-63DD-9A7A-E5BD7C2FB853}"/>
              </a:ext>
            </a:extLst>
          </p:cNvPr>
          <p:cNvSpPr/>
          <p:nvPr/>
        </p:nvSpPr>
        <p:spPr>
          <a:xfrm>
            <a:off x="7767181" y="1861474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B760B9C-39D8-4691-BC7B-494D10E26038}"/>
              </a:ext>
            </a:extLst>
          </p:cNvPr>
          <p:cNvSpPr/>
          <p:nvPr/>
        </p:nvSpPr>
        <p:spPr>
          <a:xfrm>
            <a:off x="10112787" y="1869239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191B8-5461-3916-A969-3A1F3B928FA1}"/>
              </a:ext>
            </a:extLst>
          </p:cNvPr>
          <p:cNvSpPr/>
          <p:nvPr/>
        </p:nvSpPr>
        <p:spPr>
          <a:xfrm>
            <a:off x="10719226" y="23235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C42A37-A662-121E-6CE4-9ECD1278DD29}"/>
              </a:ext>
            </a:extLst>
          </p:cNvPr>
          <p:cNvSpPr/>
          <p:nvPr/>
        </p:nvSpPr>
        <p:spPr>
          <a:xfrm>
            <a:off x="8147172" y="229946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1A46282-7D7A-FAF5-604D-1D93131FE7F4}"/>
              </a:ext>
            </a:extLst>
          </p:cNvPr>
          <p:cNvSpPr/>
          <p:nvPr/>
        </p:nvSpPr>
        <p:spPr>
          <a:xfrm>
            <a:off x="9600963" y="2579262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38311C3-C107-BB38-4B01-675C6118AFAF}"/>
              </a:ext>
            </a:extLst>
          </p:cNvPr>
          <p:cNvSpPr/>
          <p:nvPr/>
        </p:nvSpPr>
        <p:spPr>
          <a:xfrm>
            <a:off x="7762800" y="257926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2FF414-4F82-DD4A-4E7B-13452C3A39F5}"/>
              </a:ext>
            </a:extLst>
          </p:cNvPr>
          <p:cNvCxnSpPr>
            <a:cxnSpLocks/>
          </p:cNvCxnSpPr>
          <p:nvPr/>
        </p:nvCxnSpPr>
        <p:spPr>
          <a:xfrm>
            <a:off x="4999221" y="451219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6A12DD45-1966-19E0-AA6F-00754A824F83}"/>
              </a:ext>
            </a:extLst>
          </p:cNvPr>
          <p:cNvSpPr/>
          <p:nvPr/>
        </p:nvSpPr>
        <p:spPr>
          <a:xfrm>
            <a:off x="5772850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8F1EE7-D325-9809-A2F3-F22FC43F30AC}"/>
              </a:ext>
            </a:extLst>
          </p:cNvPr>
          <p:cNvSpPr/>
          <p:nvPr/>
        </p:nvSpPr>
        <p:spPr>
          <a:xfrm>
            <a:off x="8236715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10403BA-B1AF-668B-0DB0-5F4B324B5F19}"/>
              </a:ext>
            </a:extLst>
          </p:cNvPr>
          <p:cNvSpPr/>
          <p:nvPr/>
        </p:nvSpPr>
        <p:spPr>
          <a:xfrm>
            <a:off x="5458213" y="465388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AC7BD2B-9395-DD7C-239E-91A4C3B823B1}"/>
              </a:ext>
            </a:extLst>
          </p:cNvPr>
          <p:cNvSpPr/>
          <p:nvPr/>
        </p:nvSpPr>
        <p:spPr>
          <a:xfrm>
            <a:off x="7850191" y="4660523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6112A11-F567-8198-D5E3-73169FB24DAE}"/>
              </a:ext>
            </a:extLst>
          </p:cNvPr>
          <p:cNvSpPr/>
          <p:nvPr/>
        </p:nvSpPr>
        <p:spPr>
          <a:xfrm>
            <a:off x="10806902" y="442843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AF68342-B100-362D-27B8-AB00689A33FD}"/>
              </a:ext>
            </a:extLst>
          </p:cNvPr>
          <p:cNvSpPr/>
          <p:nvPr/>
        </p:nvSpPr>
        <p:spPr>
          <a:xfrm>
            <a:off x="10382080" y="46892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183" name="Right Brace 182">
            <a:extLst>
              <a:ext uri="{FF2B5EF4-FFF2-40B4-BE49-F238E27FC236}">
                <a16:creationId xmlns:a16="http://schemas.microsoft.com/office/drawing/2014/main" id="{E81DA118-90CB-7C4F-6105-7A61F037EC94}"/>
              </a:ext>
            </a:extLst>
          </p:cNvPr>
          <p:cNvSpPr/>
          <p:nvPr/>
        </p:nvSpPr>
        <p:spPr>
          <a:xfrm>
            <a:off x="4647501" y="2783518"/>
            <a:ext cx="247266" cy="3445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bbon: Tilted Up 183">
            <a:extLst>
              <a:ext uri="{FF2B5EF4-FFF2-40B4-BE49-F238E27FC236}">
                <a16:creationId xmlns:a16="http://schemas.microsoft.com/office/drawing/2014/main" id="{2572EA12-F0C7-7A59-D5BA-E1532780F46F}"/>
              </a:ext>
            </a:extLst>
          </p:cNvPr>
          <p:cNvSpPr/>
          <p:nvPr/>
        </p:nvSpPr>
        <p:spPr>
          <a:xfrm>
            <a:off x="7297236" y="3478577"/>
            <a:ext cx="1767056" cy="580381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121" grpId="0" animBg="1"/>
      <p:bldP spid="122" grpId="0" animBg="1"/>
      <p:bldP spid="123" grpId="0"/>
      <p:bldP spid="124" grpId="0"/>
      <p:bldP spid="125" grpId="0" animBg="1"/>
      <p:bldP spid="126" grpId="0"/>
      <p:bldP spid="183" grpId="0" animBg="1"/>
      <p:bldP spid="18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347</Words>
  <Application>Microsoft Office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Hands on: Machine Learning Based Chatbot Development</vt:lpstr>
      <vt:lpstr>Project: Conversational Chatbot Development with Machine Learning</vt:lpstr>
      <vt:lpstr>Hands on: Deep Learning Based Chatbot Development</vt:lpstr>
      <vt:lpstr>Hands on: AWS Based Chatbot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173</cp:revision>
  <dcterms:created xsi:type="dcterms:W3CDTF">2022-06-22T08:29:07Z</dcterms:created>
  <dcterms:modified xsi:type="dcterms:W3CDTF">2022-11-20T00:03:38Z</dcterms:modified>
</cp:coreProperties>
</file>