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6" r:id="rId4"/>
    <p:sldId id="267" r:id="rId5"/>
    <p:sldId id="26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11/11/2022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40000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Overview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Need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Types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Mechanisms of Chatbots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056260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Comparison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History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Why You!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Rule Based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Self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Challenges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Architecture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Process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502"/>
            <a:ext cx="10972800" cy="1399032"/>
          </a:xfrm>
        </p:spPr>
        <p:txBody>
          <a:bodyPr/>
          <a:lstStyle/>
          <a:p>
            <a:r>
              <a:rPr lang="en-US" dirty="0"/>
              <a:t>Hands on: Machine Learning Based Chatbot Development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Purpose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Natural Language Toolkit (NLTK)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Rule based Chatbot Development with NLTK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2988363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150622"/>
            <a:ext cx="253188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Enabled</a:t>
            </a:r>
            <a:b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</a:b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Features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133150"/>
            <a:ext cx="2623055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Revolutionaries Industries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397259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8662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15504"/>
            <a:ext cx="31862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 of NLTK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326981"/>
            <a:ext cx="622863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 Development of Rule based Chatbot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11433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00801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ibbon: Tilted Up 2">
            <a:extLst>
              <a:ext uri="{FF2B5EF4-FFF2-40B4-BE49-F238E27FC236}">
                <a16:creationId xmlns:a16="http://schemas.microsoft.com/office/drawing/2014/main" id="{6C62B54D-12A2-5B6C-8FFD-892651CA6B9A}"/>
              </a:ext>
            </a:extLst>
          </p:cNvPr>
          <p:cNvSpPr/>
          <p:nvPr/>
        </p:nvSpPr>
        <p:spPr>
          <a:xfrm rot="19005709">
            <a:off x="-85255" y="4750518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3969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/>
      <p:bldP spid="11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28" grpId="0"/>
      <p:bldP spid="31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Project: Conversational Chatbot Development with Machine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Develop a Machine Learning based Conversational </a:t>
            </a:r>
            <a:r>
              <a:rPr lang="en-US"/>
              <a:t>Chatbot with NLTK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/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253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Instructor</vt:lpstr>
      <vt:lpstr>AI Sciences</vt:lpstr>
      <vt:lpstr>In this Course</vt:lpstr>
      <vt:lpstr>Hands on: Machine Learning Based Chatbot Development</vt:lpstr>
      <vt:lpstr>Project: Conversational Chatbot Development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153</cp:revision>
  <dcterms:created xsi:type="dcterms:W3CDTF">2022-06-22T08:29:07Z</dcterms:created>
  <dcterms:modified xsi:type="dcterms:W3CDTF">2022-11-11T01:35:33Z</dcterms:modified>
</cp:coreProperties>
</file>