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775D4-4D0D-4803-99B2-2D9FCA1D01B7}" type="doc">
      <dgm:prSet loTypeId="urn:microsoft.com/office/officeart/2005/8/layout/b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E138C4-36D1-4ADD-9517-A027A084F548}">
      <dgm:prSet/>
      <dgm:spPr/>
      <dgm:t>
        <a:bodyPr/>
        <a:lstStyle/>
        <a:p>
          <a:r>
            <a:rPr lang="en-US" b="0" i="0"/>
            <a:t>1966</a:t>
          </a:r>
          <a:endParaRPr lang="en-US"/>
        </a:p>
      </dgm:t>
    </dgm:pt>
    <dgm:pt modelId="{2CA2524A-0685-4FCE-B40C-3BF576206A35}" type="parTrans" cxnId="{7EC112BB-4EB9-468A-B416-8446D8537DBD}">
      <dgm:prSet/>
      <dgm:spPr/>
      <dgm:t>
        <a:bodyPr/>
        <a:lstStyle/>
        <a:p>
          <a:endParaRPr lang="en-US"/>
        </a:p>
      </dgm:t>
    </dgm:pt>
    <dgm:pt modelId="{214E2042-556D-428C-80E6-BE88EFDCDB78}" type="sibTrans" cxnId="{7EC112BB-4EB9-468A-B416-8446D8537DBD}">
      <dgm:prSet/>
      <dgm:spPr/>
      <dgm:t>
        <a:bodyPr/>
        <a:lstStyle/>
        <a:p>
          <a:endParaRPr lang="en-US"/>
        </a:p>
      </dgm:t>
    </dgm:pt>
    <dgm:pt modelId="{3960517C-2613-4781-B5D1-16AF59C8CDBB}">
      <dgm:prSet/>
      <dgm:spPr/>
      <dgm:t>
        <a:bodyPr/>
        <a:lstStyle/>
        <a:p>
          <a:r>
            <a:rPr lang="en-US" b="0" i="0"/>
            <a:t>Eliza</a:t>
          </a:r>
          <a:endParaRPr lang="en-US"/>
        </a:p>
      </dgm:t>
    </dgm:pt>
    <dgm:pt modelId="{DE11E33D-EB06-4D5F-936C-292F21E8D2A9}" type="parTrans" cxnId="{E868E21B-75C1-483E-9E90-4BEDA35AF59E}">
      <dgm:prSet/>
      <dgm:spPr/>
      <dgm:t>
        <a:bodyPr/>
        <a:lstStyle/>
        <a:p>
          <a:endParaRPr lang="en-US"/>
        </a:p>
      </dgm:t>
    </dgm:pt>
    <dgm:pt modelId="{F19020B1-3F08-4CD4-9694-BDB3C6408A19}" type="sibTrans" cxnId="{E868E21B-75C1-483E-9E90-4BEDA35AF59E}">
      <dgm:prSet/>
      <dgm:spPr/>
      <dgm:t>
        <a:bodyPr/>
        <a:lstStyle/>
        <a:p>
          <a:endParaRPr lang="en-US"/>
        </a:p>
      </dgm:t>
    </dgm:pt>
    <dgm:pt modelId="{F1A91020-B29D-4511-8E09-398B840A0259}">
      <dgm:prSet/>
      <dgm:spPr/>
      <dgm:t>
        <a:bodyPr/>
        <a:lstStyle/>
        <a:p>
          <a:r>
            <a:rPr lang="en-US" b="0" i="0" dirty="0"/>
            <a:t>1972</a:t>
          </a:r>
          <a:endParaRPr lang="en-US" dirty="0"/>
        </a:p>
      </dgm:t>
    </dgm:pt>
    <dgm:pt modelId="{70FAF2D3-6164-419E-B1FC-F957CCEA993C}" type="parTrans" cxnId="{61E65609-CBB9-4BDB-AF34-95B4CB334116}">
      <dgm:prSet/>
      <dgm:spPr/>
      <dgm:t>
        <a:bodyPr/>
        <a:lstStyle/>
        <a:p>
          <a:endParaRPr lang="en-US"/>
        </a:p>
      </dgm:t>
    </dgm:pt>
    <dgm:pt modelId="{BD7BBB1E-CF5E-407A-9DAB-4F3764D6A830}" type="sibTrans" cxnId="{61E65609-CBB9-4BDB-AF34-95B4CB334116}">
      <dgm:prSet/>
      <dgm:spPr/>
      <dgm:t>
        <a:bodyPr/>
        <a:lstStyle/>
        <a:p>
          <a:endParaRPr lang="en-US"/>
        </a:p>
      </dgm:t>
    </dgm:pt>
    <dgm:pt modelId="{73DEAB8A-EDC1-4648-A0A1-4F67C47D9AEE}">
      <dgm:prSet/>
      <dgm:spPr/>
      <dgm:t>
        <a:bodyPr/>
        <a:lstStyle/>
        <a:p>
          <a:r>
            <a:rPr lang="en-US" b="0" i="0" dirty="0"/>
            <a:t>Parry</a:t>
          </a:r>
          <a:endParaRPr lang="en-US" dirty="0"/>
        </a:p>
      </dgm:t>
    </dgm:pt>
    <dgm:pt modelId="{C7A72B47-5742-4051-89A8-89C072883694}" type="parTrans" cxnId="{E5B5BBE5-CE11-4A51-9041-415AF6C401DC}">
      <dgm:prSet/>
      <dgm:spPr/>
      <dgm:t>
        <a:bodyPr/>
        <a:lstStyle/>
        <a:p>
          <a:endParaRPr lang="en-US"/>
        </a:p>
      </dgm:t>
    </dgm:pt>
    <dgm:pt modelId="{A7161593-F884-47F6-8809-CA861A402995}" type="sibTrans" cxnId="{E5B5BBE5-CE11-4A51-9041-415AF6C401DC}">
      <dgm:prSet/>
      <dgm:spPr/>
      <dgm:t>
        <a:bodyPr/>
        <a:lstStyle/>
        <a:p>
          <a:endParaRPr lang="en-US"/>
        </a:p>
      </dgm:t>
    </dgm:pt>
    <dgm:pt modelId="{E4026D07-734F-4774-A8E8-3F038D337CCD}">
      <dgm:prSet/>
      <dgm:spPr/>
      <dgm:t>
        <a:bodyPr/>
        <a:lstStyle/>
        <a:p>
          <a:r>
            <a:rPr lang="en-US" b="0" i="0" dirty="0"/>
            <a:t>1995</a:t>
          </a:r>
          <a:endParaRPr lang="en-US" dirty="0"/>
        </a:p>
      </dgm:t>
    </dgm:pt>
    <dgm:pt modelId="{543C366E-EB5D-4AFB-A7A0-7F69F7BB0BC4}" type="parTrans" cxnId="{37CA2085-C42B-4458-9A76-709DE5D285F2}">
      <dgm:prSet/>
      <dgm:spPr/>
      <dgm:t>
        <a:bodyPr/>
        <a:lstStyle/>
        <a:p>
          <a:endParaRPr lang="en-US"/>
        </a:p>
      </dgm:t>
    </dgm:pt>
    <dgm:pt modelId="{E784237E-116E-463D-A45E-5C4E213207E9}" type="sibTrans" cxnId="{37CA2085-C42B-4458-9A76-709DE5D285F2}">
      <dgm:prSet/>
      <dgm:spPr/>
      <dgm:t>
        <a:bodyPr/>
        <a:lstStyle/>
        <a:p>
          <a:endParaRPr lang="en-US"/>
        </a:p>
      </dgm:t>
    </dgm:pt>
    <dgm:pt modelId="{7F410F56-1A69-4A4E-80E1-3EFF5AFA5080}">
      <dgm:prSet/>
      <dgm:spPr/>
      <dgm:t>
        <a:bodyPr/>
        <a:lstStyle/>
        <a:p>
          <a:r>
            <a:rPr lang="en-US" b="0" i="0" dirty="0"/>
            <a:t>A.L.I.C.E</a:t>
          </a:r>
          <a:endParaRPr lang="en-US" dirty="0"/>
        </a:p>
      </dgm:t>
    </dgm:pt>
    <dgm:pt modelId="{FE586BEC-94BD-4B83-A2F1-FD41F2DBCFA6}" type="parTrans" cxnId="{4CAF55F9-18F0-4A18-85EE-A14A0409056E}">
      <dgm:prSet/>
      <dgm:spPr/>
      <dgm:t>
        <a:bodyPr/>
        <a:lstStyle/>
        <a:p>
          <a:endParaRPr lang="en-US"/>
        </a:p>
      </dgm:t>
    </dgm:pt>
    <dgm:pt modelId="{429EA491-D84D-4568-8DAF-E6E657ED1D8C}" type="sibTrans" cxnId="{4CAF55F9-18F0-4A18-85EE-A14A0409056E}">
      <dgm:prSet/>
      <dgm:spPr/>
      <dgm:t>
        <a:bodyPr/>
        <a:lstStyle/>
        <a:p>
          <a:endParaRPr lang="en-US"/>
        </a:p>
      </dgm:t>
    </dgm:pt>
    <dgm:pt modelId="{B47A6E9C-34EF-419C-BB56-471A250757DC}">
      <dgm:prSet/>
      <dgm:spPr/>
      <dgm:t>
        <a:bodyPr/>
        <a:lstStyle/>
        <a:p>
          <a:r>
            <a:rPr lang="en-US" b="0" i="0" dirty="0"/>
            <a:t>2001</a:t>
          </a:r>
          <a:endParaRPr lang="en-US" dirty="0"/>
        </a:p>
      </dgm:t>
    </dgm:pt>
    <dgm:pt modelId="{B8A6976A-F3D6-41E4-9CA0-7476575B20B8}" type="parTrans" cxnId="{8EB93F01-73C7-4440-B500-7956741AF799}">
      <dgm:prSet/>
      <dgm:spPr/>
      <dgm:t>
        <a:bodyPr/>
        <a:lstStyle/>
        <a:p>
          <a:endParaRPr lang="en-US"/>
        </a:p>
      </dgm:t>
    </dgm:pt>
    <dgm:pt modelId="{D09EFC24-DDB4-49D6-8DEB-13DBFD76D228}" type="sibTrans" cxnId="{8EB93F01-73C7-4440-B500-7956741AF799}">
      <dgm:prSet/>
      <dgm:spPr/>
      <dgm:t>
        <a:bodyPr/>
        <a:lstStyle/>
        <a:p>
          <a:endParaRPr lang="en-US"/>
        </a:p>
      </dgm:t>
    </dgm:pt>
    <dgm:pt modelId="{35B809F2-4052-4A96-AF8F-F414853F96F4}">
      <dgm:prSet/>
      <dgm:spPr/>
      <dgm:t>
        <a:bodyPr/>
        <a:lstStyle/>
        <a:p>
          <a:r>
            <a:rPr lang="en-US" b="0" i="0" dirty="0"/>
            <a:t>Smarter Child</a:t>
          </a:r>
          <a:endParaRPr lang="en-US" dirty="0"/>
        </a:p>
      </dgm:t>
    </dgm:pt>
    <dgm:pt modelId="{233FAB6C-A202-47A6-8AC7-9EE9D8DAF93A}" type="parTrans" cxnId="{AC5D1F98-5F42-4975-85E5-6F2E7C361C80}">
      <dgm:prSet/>
      <dgm:spPr/>
      <dgm:t>
        <a:bodyPr/>
        <a:lstStyle/>
        <a:p>
          <a:endParaRPr lang="en-US"/>
        </a:p>
      </dgm:t>
    </dgm:pt>
    <dgm:pt modelId="{949E9FF4-5976-4F83-AB22-FFE2429C159E}" type="sibTrans" cxnId="{AC5D1F98-5F42-4975-85E5-6F2E7C361C80}">
      <dgm:prSet/>
      <dgm:spPr/>
      <dgm:t>
        <a:bodyPr/>
        <a:lstStyle/>
        <a:p>
          <a:endParaRPr lang="en-US"/>
        </a:p>
      </dgm:t>
    </dgm:pt>
    <dgm:pt modelId="{873F68F4-DA35-415C-B663-413B2A3938EE}" type="pres">
      <dgm:prSet presAssocID="{65B775D4-4D0D-4803-99B2-2D9FCA1D01B7}" presName="diagram" presStyleCnt="0">
        <dgm:presLayoutVars>
          <dgm:dir/>
          <dgm:animLvl val="lvl"/>
          <dgm:resizeHandles val="exact"/>
        </dgm:presLayoutVars>
      </dgm:prSet>
      <dgm:spPr/>
    </dgm:pt>
    <dgm:pt modelId="{316F39A4-9E22-42FB-A277-B1C68FCA5828}" type="pres">
      <dgm:prSet presAssocID="{E7E138C4-36D1-4ADD-9517-A027A084F548}" presName="compNode" presStyleCnt="0"/>
      <dgm:spPr/>
    </dgm:pt>
    <dgm:pt modelId="{61F6D6C6-71F9-44B6-964D-0016AB4D0D2C}" type="pres">
      <dgm:prSet presAssocID="{E7E138C4-36D1-4ADD-9517-A027A084F548}" presName="childRect" presStyleLbl="bgAcc1" presStyleIdx="0" presStyleCnt="4">
        <dgm:presLayoutVars>
          <dgm:bulletEnabled val="1"/>
        </dgm:presLayoutVars>
      </dgm:prSet>
      <dgm:spPr/>
    </dgm:pt>
    <dgm:pt modelId="{4DC25FCB-C529-4BC8-B17C-226F4D330688}" type="pres">
      <dgm:prSet presAssocID="{E7E138C4-36D1-4ADD-9517-A027A084F5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B9D48D3-F025-4FC6-93D2-8290F0F209E7}" type="pres">
      <dgm:prSet presAssocID="{E7E138C4-36D1-4ADD-9517-A027A084F548}" presName="parentRect" presStyleLbl="alignNode1" presStyleIdx="0" presStyleCnt="4"/>
      <dgm:spPr/>
    </dgm:pt>
    <dgm:pt modelId="{A06BBBE3-40CF-4A7E-844F-9D4607F93E7E}" type="pres">
      <dgm:prSet presAssocID="{E7E138C4-36D1-4ADD-9517-A027A084F548}" presName="adorn" presStyleLbl="fgAccFollow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3C8419B1-EFB5-40BA-A3C7-29A4E17BEB70}" type="pres">
      <dgm:prSet presAssocID="{214E2042-556D-428C-80E6-BE88EFDCDB78}" presName="sibTrans" presStyleLbl="sibTrans2D1" presStyleIdx="0" presStyleCnt="0"/>
      <dgm:spPr/>
    </dgm:pt>
    <dgm:pt modelId="{538609EC-F40B-4579-93FC-CE73576E5CFB}" type="pres">
      <dgm:prSet presAssocID="{F1A91020-B29D-4511-8E09-398B840A0259}" presName="compNode" presStyleCnt="0"/>
      <dgm:spPr/>
    </dgm:pt>
    <dgm:pt modelId="{23C42877-6243-45E1-BD3C-EF72918F2670}" type="pres">
      <dgm:prSet presAssocID="{F1A91020-B29D-4511-8E09-398B840A0259}" presName="childRect" presStyleLbl="bgAcc1" presStyleIdx="1" presStyleCnt="4">
        <dgm:presLayoutVars>
          <dgm:bulletEnabled val="1"/>
        </dgm:presLayoutVars>
      </dgm:prSet>
      <dgm:spPr/>
    </dgm:pt>
    <dgm:pt modelId="{0608CAFA-1C86-4658-B729-E26577550DDD}" type="pres">
      <dgm:prSet presAssocID="{F1A91020-B29D-4511-8E09-398B840A025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7C9EC44-8104-4C7A-99B4-7AB96FA03D80}" type="pres">
      <dgm:prSet presAssocID="{F1A91020-B29D-4511-8E09-398B840A0259}" presName="parentRect" presStyleLbl="alignNode1" presStyleIdx="1" presStyleCnt="4"/>
      <dgm:spPr/>
    </dgm:pt>
    <dgm:pt modelId="{30CED08A-0DB5-4C04-87FA-20E50C91FAAE}" type="pres">
      <dgm:prSet presAssocID="{F1A91020-B29D-4511-8E09-398B840A0259}" presName="adorn" presStyleLbl="fgAccFollow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3842570-A412-448A-A1F1-05AC928BD1A6}" type="pres">
      <dgm:prSet presAssocID="{BD7BBB1E-CF5E-407A-9DAB-4F3764D6A830}" presName="sibTrans" presStyleLbl="sibTrans2D1" presStyleIdx="0" presStyleCnt="0"/>
      <dgm:spPr/>
    </dgm:pt>
    <dgm:pt modelId="{36CE2051-B1FF-4DA7-AC3E-2D7181EDCC03}" type="pres">
      <dgm:prSet presAssocID="{E4026D07-734F-4774-A8E8-3F038D337CCD}" presName="compNode" presStyleCnt="0"/>
      <dgm:spPr/>
    </dgm:pt>
    <dgm:pt modelId="{12A9B0F7-1AFA-4710-AA2B-B835D16D5533}" type="pres">
      <dgm:prSet presAssocID="{E4026D07-734F-4774-A8E8-3F038D337CCD}" presName="childRect" presStyleLbl="bgAcc1" presStyleIdx="2" presStyleCnt="4">
        <dgm:presLayoutVars>
          <dgm:bulletEnabled val="1"/>
        </dgm:presLayoutVars>
      </dgm:prSet>
      <dgm:spPr/>
    </dgm:pt>
    <dgm:pt modelId="{0266356A-B536-4B8D-8A35-3F2CD172A16E}" type="pres">
      <dgm:prSet presAssocID="{E4026D07-734F-4774-A8E8-3F038D337CC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199B4C3-5B2C-4DF7-B357-AD29C33C4997}" type="pres">
      <dgm:prSet presAssocID="{E4026D07-734F-4774-A8E8-3F038D337CCD}" presName="parentRect" presStyleLbl="alignNode1" presStyleIdx="2" presStyleCnt="4"/>
      <dgm:spPr/>
    </dgm:pt>
    <dgm:pt modelId="{8EC4F961-8322-4078-8F8A-01E046C9031B}" type="pres">
      <dgm:prSet presAssocID="{E4026D07-734F-4774-A8E8-3F038D337CCD}" presName="adorn" presStyleLbl="fgAccFollow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7BF9261-7B5A-4653-B878-1F32D5794A6D}" type="pres">
      <dgm:prSet presAssocID="{E784237E-116E-463D-A45E-5C4E213207E9}" presName="sibTrans" presStyleLbl="sibTrans2D1" presStyleIdx="0" presStyleCnt="0"/>
      <dgm:spPr/>
    </dgm:pt>
    <dgm:pt modelId="{01EF585A-7201-477D-99D4-C97A7FD204FD}" type="pres">
      <dgm:prSet presAssocID="{B47A6E9C-34EF-419C-BB56-471A250757DC}" presName="compNode" presStyleCnt="0"/>
      <dgm:spPr/>
    </dgm:pt>
    <dgm:pt modelId="{DA55D7A0-7254-4B2D-94A9-414BBE4BA0CE}" type="pres">
      <dgm:prSet presAssocID="{B47A6E9C-34EF-419C-BB56-471A250757DC}" presName="childRect" presStyleLbl="bgAcc1" presStyleIdx="3" presStyleCnt="4">
        <dgm:presLayoutVars>
          <dgm:bulletEnabled val="1"/>
        </dgm:presLayoutVars>
      </dgm:prSet>
      <dgm:spPr/>
    </dgm:pt>
    <dgm:pt modelId="{B8B98509-4610-4661-995E-5263930B2E67}" type="pres">
      <dgm:prSet presAssocID="{B47A6E9C-34EF-419C-BB56-471A250757D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02EF11A-0015-4EE6-9BCB-574F35CDA799}" type="pres">
      <dgm:prSet presAssocID="{B47A6E9C-34EF-419C-BB56-471A250757DC}" presName="parentRect" presStyleLbl="alignNode1" presStyleIdx="3" presStyleCnt="4"/>
      <dgm:spPr/>
    </dgm:pt>
    <dgm:pt modelId="{DD845B82-6D3E-4E47-ABA4-0D6D3A9A2EE1}" type="pres">
      <dgm:prSet presAssocID="{B47A6E9C-34EF-419C-BB56-471A250757DC}" presName="adorn" presStyleLbl="fgAccFollow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</dgm:spPr>
    </dgm:pt>
  </dgm:ptLst>
  <dgm:cxnLst>
    <dgm:cxn modelId="{8EB93F01-73C7-4440-B500-7956741AF799}" srcId="{65B775D4-4D0D-4803-99B2-2D9FCA1D01B7}" destId="{B47A6E9C-34EF-419C-BB56-471A250757DC}" srcOrd="3" destOrd="0" parTransId="{B8A6976A-F3D6-41E4-9CA0-7476575B20B8}" sibTransId="{D09EFC24-DDB4-49D6-8DEB-13DBFD76D228}"/>
    <dgm:cxn modelId="{27174409-B4BD-487E-A662-6CF1ABDF2AC3}" type="presOf" srcId="{E4026D07-734F-4774-A8E8-3F038D337CCD}" destId="{A199B4C3-5B2C-4DF7-B357-AD29C33C4997}" srcOrd="1" destOrd="0" presId="urn:microsoft.com/office/officeart/2005/8/layout/bList2"/>
    <dgm:cxn modelId="{61E65609-CBB9-4BDB-AF34-95B4CB334116}" srcId="{65B775D4-4D0D-4803-99B2-2D9FCA1D01B7}" destId="{F1A91020-B29D-4511-8E09-398B840A0259}" srcOrd="1" destOrd="0" parTransId="{70FAF2D3-6164-419E-B1FC-F957CCEA993C}" sibTransId="{BD7BBB1E-CF5E-407A-9DAB-4F3764D6A830}"/>
    <dgm:cxn modelId="{B93B880C-8906-4468-8254-85474E565013}" type="presOf" srcId="{BD7BBB1E-CF5E-407A-9DAB-4F3764D6A830}" destId="{93842570-A412-448A-A1F1-05AC928BD1A6}" srcOrd="0" destOrd="0" presId="urn:microsoft.com/office/officeart/2005/8/layout/bList2"/>
    <dgm:cxn modelId="{EF1FBC13-0504-4ECE-A808-B619F48327E3}" type="presOf" srcId="{3960517C-2613-4781-B5D1-16AF59C8CDBB}" destId="{61F6D6C6-71F9-44B6-964D-0016AB4D0D2C}" srcOrd="0" destOrd="0" presId="urn:microsoft.com/office/officeart/2005/8/layout/bList2"/>
    <dgm:cxn modelId="{E868E21B-75C1-483E-9E90-4BEDA35AF59E}" srcId="{E7E138C4-36D1-4ADD-9517-A027A084F548}" destId="{3960517C-2613-4781-B5D1-16AF59C8CDBB}" srcOrd="0" destOrd="0" parTransId="{DE11E33D-EB06-4D5F-936C-292F21E8D2A9}" sibTransId="{F19020B1-3F08-4CD4-9694-BDB3C6408A19}"/>
    <dgm:cxn modelId="{6DA36528-355A-411A-8161-FBF3DC64A2AE}" type="presOf" srcId="{B47A6E9C-34EF-419C-BB56-471A250757DC}" destId="{B8B98509-4610-4661-995E-5263930B2E67}" srcOrd="0" destOrd="0" presId="urn:microsoft.com/office/officeart/2005/8/layout/bList2"/>
    <dgm:cxn modelId="{37CA2085-C42B-4458-9A76-709DE5D285F2}" srcId="{65B775D4-4D0D-4803-99B2-2D9FCA1D01B7}" destId="{E4026D07-734F-4774-A8E8-3F038D337CCD}" srcOrd="2" destOrd="0" parTransId="{543C366E-EB5D-4AFB-A7A0-7F69F7BB0BC4}" sibTransId="{E784237E-116E-463D-A45E-5C4E213207E9}"/>
    <dgm:cxn modelId="{3D90878E-A2EA-4AAC-B3A7-1B3867503BC0}" type="presOf" srcId="{214E2042-556D-428C-80E6-BE88EFDCDB78}" destId="{3C8419B1-EFB5-40BA-A3C7-29A4E17BEB70}" srcOrd="0" destOrd="0" presId="urn:microsoft.com/office/officeart/2005/8/layout/bList2"/>
    <dgm:cxn modelId="{445D7B95-654B-4BE3-9886-C00B47334C77}" type="presOf" srcId="{E7E138C4-36D1-4ADD-9517-A027A084F548}" destId="{3B9D48D3-F025-4FC6-93D2-8290F0F209E7}" srcOrd="1" destOrd="0" presId="urn:microsoft.com/office/officeart/2005/8/layout/bList2"/>
    <dgm:cxn modelId="{D60E9997-36EF-44BA-8555-6FF8361A9506}" type="presOf" srcId="{B47A6E9C-34EF-419C-BB56-471A250757DC}" destId="{502EF11A-0015-4EE6-9BCB-574F35CDA799}" srcOrd="1" destOrd="0" presId="urn:microsoft.com/office/officeart/2005/8/layout/bList2"/>
    <dgm:cxn modelId="{AC5D1F98-5F42-4975-85E5-6F2E7C361C80}" srcId="{B47A6E9C-34EF-419C-BB56-471A250757DC}" destId="{35B809F2-4052-4A96-AF8F-F414853F96F4}" srcOrd="0" destOrd="0" parTransId="{233FAB6C-A202-47A6-8AC7-9EE9D8DAF93A}" sibTransId="{949E9FF4-5976-4F83-AB22-FFE2429C159E}"/>
    <dgm:cxn modelId="{75B0EF9D-267C-4C89-A3F7-C8DD64B42D2F}" type="presOf" srcId="{73DEAB8A-EDC1-4648-A0A1-4F67C47D9AEE}" destId="{23C42877-6243-45E1-BD3C-EF72918F2670}" srcOrd="0" destOrd="0" presId="urn:microsoft.com/office/officeart/2005/8/layout/bList2"/>
    <dgm:cxn modelId="{6E85C4A4-ED2C-4999-B51A-27C0BAEB58A8}" type="presOf" srcId="{E784237E-116E-463D-A45E-5C4E213207E9}" destId="{B7BF9261-7B5A-4653-B878-1F32D5794A6D}" srcOrd="0" destOrd="0" presId="urn:microsoft.com/office/officeart/2005/8/layout/bList2"/>
    <dgm:cxn modelId="{7EC112BB-4EB9-468A-B416-8446D8537DBD}" srcId="{65B775D4-4D0D-4803-99B2-2D9FCA1D01B7}" destId="{E7E138C4-36D1-4ADD-9517-A027A084F548}" srcOrd="0" destOrd="0" parTransId="{2CA2524A-0685-4FCE-B40C-3BF576206A35}" sibTransId="{214E2042-556D-428C-80E6-BE88EFDCDB78}"/>
    <dgm:cxn modelId="{FA4C59CC-FDEB-4D73-AE1D-9F2498178CF4}" type="presOf" srcId="{E7E138C4-36D1-4ADD-9517-A027A084F548}" destId="{4DC25FCB-C529-4BC8-B17C-226F4D330688}" srcOrd="0" destOrd="0" presId="urn:microsoft.com/office/officeart/2005/8/layout/bList2"/>
    <dgm:cxn modelId="{219BDFCE-0A98-4743-BAD7-26986C4A2066}" type="presOf" srcId="{F1A91020-B29D-4511-8E09-398B840A0259}" destId="{0608CAFA-1C86-4658-B729-E26577550DDD}" srcOrd="0" destOrd="0" presId="urn:microsoft.com/office/officeart/2005/8/layout/bList2"/>
    <dgm:cxn modelId="{E8757AD4-0463-4634-BD72-A0403447B6CD}" type="presOf" srcId="{E4026D07-734F-4774-A8E8-3F038D337CCD}" destId="{0266356A-B536-4B8D-8A35-3F2CD172A16E}" srcOrd="0" destOrd="0" presId="urn:microsoft.com/office/officeart/2005/8/layout/bList2"/>
    <dgm:cxn modelId="{6A1758E1-677B-4441-A2D5-77D480FD3ABD}" type="presOf" srcId="{65B775D4-4D0D-4803-99B2-2D9FCA1D01B7}" destId="{873F68F4-DA35-415C-B663-413B2A3938EE}" srcOrd="0" destOrd="0" presId="urn:microsoft.com/office/officeart/2005/8/layout/bList2"/>
    <dgm:cxn modelId="{E5B5BBE5-CE11-4A51-9041-415AF6C401DC}" srcId="{F1A91020-B29D-4511-8E09-398B840A0259}" destId="{73DEAB8A-EDC1-4648-A0A1-4F67C47D9AEE}" srcOrd="0" destOrd="0" parTransId="{C7A72B47-5742-4051-89A8-89C072883694}" sibTransId="{A7161593-F884-47F6-8809-CA861A402995}"/>
    <dgm:cxn modelId="{43C528EC-F3E3-4B99-9761-ACD4373BD4DD}" type="presOf" srcId="{F1A91020-B29D-4511-8E09-398B840A0259}" destId="{57C9EC44-8104-4C7A-99B4-7AB96FA03D80}" srcOrd="1" destOrd="0" presId="urn:microsoft.com/office/officeart/2005/8/layout/bList2"/>
    <dgm:cxn modelId="{2532D9F2-33ED-4C17-9331-AA9A5A4728C5}" type="presOf" srcId="{35B809F2-4052-4A96-AF8F-F414853F96F4}" destId="{DA55D7A0-7254-4B2D-94A9-414BBE4BA0CE}" srcOrd="0" destOrd="0" presId="urn:microsoft.com/office/officeart/2005/8/layout/bList2"/>
    <dgm:cxn modelId="{4CAF55F9-18F0-4A18-85EE-A14A0409056E}" srcId="{E4026D07-734F-4774-A8E8-3F038D337CCD}" destId="{7F410F56-1A69-4A4E-80E1-3EFF5AFA5080}" srcOrd="0" destOrd="0" parTransId="{FE586BEC-94BD-4B83-A2F1-FD41F2DBCFA6}" sibTransId="{429EA491-D84D-4568-8DAF-E6E657ED1D8C}"/>
    <dgm:cxn modelId="{BF21EDF9-6CF9-4417-8E1E-D4DDF62FF987}" type="presOf" srcId="{7F410F56-1A69-4A4E-80E1-3EFF5AFA5080}" destId="{12A9B0F7-1AFA-4710-AA2B-B835D16D5533}" srcOrd="0" destOrd="0" presId="urn:microsoft.com/office/officeart/2005/8/layout/bList2"/>
    <dgm:cxn modelId="{A53A5ED0-E2B2-4F5D-83C2-DBEBE60B6AD4}" type="presParOf" srcId="{873F68F4-DA35-415C-B663-413B2A3938EE}" destId="{316F39A4-9E22-42FB-A277-B1C68FCA5828}" srcOrd="0" destOrd="0" presId="urn:microsoft.com/office/officeart/2005/8/layout/bList2"/>
    <dgm:cxn modelId="{14506E4D-8B04-48A7-A00A-53C41F08CB98}" type="presParOf" srcId="{316F39A4-9E22-42FB-A277-B1C68FCA5828}" destId="{61F6D6C6-71F9-44B6-964D-0016AB4D0D2C}" srcOrd="0" destOrd="0" presId="urn:microsoft.com/office/officeart/2005/8/layout/bList2"/>
    <dgm:cxn modelId="{11606E25-DF68-4E68-856D-B39AE7634AE5}" type="presParOf" srcId="{316F39A4-9E22-42FB-A277-B1C68FCA5828}" destId="{4DC25FCB-C529-4BC8-B17C-226F4D330688}" srcOrd="1" destOrd="0" presId="urn:microsoft.com/office/officeart/2005/8/layout/bList2"/>
    <dgm:cxn modelId="{A6C649E2-4C6B-4987-9278-09CB2193509D}" type="presParOf" srcId="{316F39A4-9E22-42FB-A277-B1C68FCA5828}" destId="{3B9D48D3-F025-4FC6-93D2-8290F0F209E7}" srcOrd="2" destOrd="0" presId="urn:microsoft.com/office/officeart/2005/8/layout/bList2"/>
    <dgm:cxn modelId="{90AD9B1C-19AF-41CC-9B06-A42130D655BD}" type="presParOf" srcId="{316F39A4-9E22-42FB-A277-B1C68FCA5828}" destId="{A06BBBE3-40CF-4A7E-844F-9D4607F93E7E}" srcOrd="3" destOrd="0" presId="urn:microsoft.com/office/officeart/2005/8/layout/bList2"/>
    <dgm:cxn modelId="{323128D7-D5E5-4450-8C1E-A3487F7304FB}" type="presParOf" srcId="{873F68F4-DA35-415C-B663-413B2A3938EE}" destId="{3C8419B1-EFB5-40BA-A3C7-29A4E17BEB70}" srcOrd="1" destOrd="0" presId="urn:microsoft.com/office/officeart/2005/8/layout/bList2"/>
    <dgm:cxn modelId="{EC286050-8786-4306-AAA1-26FB4B2878D6}" type="presParOf" srcId="{873F68F4-DA35-415C-B663-413B2A3938EE}" destId="{538609EC-F40B-4579-93FC-CE73576E5CFB}" srcOrd="2" destOrd="0" presId="urn:microsoft.com/office/officeart/2005/8/layout/bList2"/>
    <dgm:cxn modelId="{3749BDDB-CA2B-4EE0-B962-8D45386E62C8}" type="presParOf" srcId="{538609EC-F40B-4579-93FC-CE73576E5CFB}" destId="{23C42877-6243-45E1-BD3C-EF72918F2670}" srcOrd="0" destOrd="0" presId="urn:microsoft.com/office/officeart/2005/8/layout/bList2"/>
    <dgm:cxn modelId="{B533CF9D-9C26-4852-ADAE-C30EDD85C0DC}" type="presParOf" srcId="{538609EC-F40B-4579-93FC-CE73576E5CFB}" destId="{0608CAFA-1C86-4658-B729-E26577550DDD}" srcOrd="1" destOrd="0" presId="urn:microsoft.com/office/officeart/2005/8/layout/bList2"/>
    <dgm:cxn modelId="{46B24915-2600-438F-AE92-1BC1B98F81FB}" type="presParOf" srcId="{538609EC-F40B-4579-93FC-CE73576E5CFB}" destId="{57C9EC44-8104-4C7A-99B4-7AB96FA03D80}" srcOrd="2" destOrd="0" presId="urn:microsoft.com/office/officeart/2005/8/layout/bList2"/>
    <dgm:cxn modelId="{4BDC1E87-4361-4A52-8522-DEDE0AB3A0D5}" type="presParOf" srcId="{538609EC-F40B-4579-93FC-CE73576E5CFB}" destId="{30CED08A-0DB5-4C04-87FA-20E50C91FAAE}" srcOrd="3" destOrd="0" presId="urn:microsoft.com/office/officeart/2005/8/layout/bList2"/>
    <dgm:cxn modelId="{5B57BA77-F35C-47B3-8F13-858524290C1A}" type="presParOf" srcId="{873F68F4-DA35-415C-B663-413B2A3938EE}" destId="{93842570-A412-448A-A1F1-05AC928BD1A6}" srcOrd="3" destOrd="0" presId="urn:microsoft.com/office/officeart/2005/8/layout/bList2"/>
    <dgm:cxn modelId="{85D4E48A-FF7A-4882-9B6D-2D24835CF48A}" type="presParOf" srcId="{873F68F4-DA35-415C-B663-413B2A3938EE}" destId="{36CE2051-B1FF-4DA7-AC3E-2D7181EDCC03}" srcOrd="4" destOrd="0" presId="urn:microsoft.com/office/officeart/2005/8/layout/bList2"/>
    <dgm:cxn modelId="{9B19A349-1691-4B7F-88C4-7659058532F2}" type="presParOf" srcId="{36CE2051-B1FF-4DA7-AC3E-2D7181EDCC03}" destId="{12A9B0F7-1AFA-4710-AA2B-B835D16D5533}" srcOrd="0" destOrd="0" presId="urn:microsoft.com/office/officeart/2005/8/layout/bList2"/>
    <dgm:cxn modelId="{7FC0FD8B-E6E6-4CB5-8B81-69D3E8E35FBB}" type="presParOf" srcId="{36CE2051-B1FF-4DA7-AC3E-2D7181EDCC03}" destId="{0266356A-B536-4B8D-8A35-3F2CD172A16E}" srcOrd="1" destOrd="0" presId="urn:microsoft.com/office/officeart/2005/8/layout/bList2"/>
    <dgm:cxn modelId="{A330BC98-54A8-46D0-888D-94121E38FC9E}" type="presParOf" srcId="{36CE2051-B1FF-4DA7-AC3E-2D7181EDCC03}" destId="{A199B4C3-5B2C-4DF7-B357-AD29C33C4997}" srcOrd="2" destOrd="0" presId="urn:microsoft.com/office/officeart/2005/8/layout/bList2"/>
    <dgm:cxn modelId="{3F2CC31A-359A-4442-A49E-76C47AAF8BB8}" type="presParOf" srcId="{36CE2051-B1FF-4DA7-AC3E-2D7181EDCC03}" destId="{8EC4F961-8322-4078-8F8A-01E046C9031B}" srcOrd="3" destOrd="0" presId="urn:microsoft.com/office/officeart/2005/8/layout/bList2"/>
    <dgm:cxn modelId="{8A1354A7-491F-49A2-9A75-7C2D65D1F09B}" type="presParOf" srcId="{873F68F4-DA35-415C-B663-413B2A3938EE}" destId="{B7BF9261-7B5A-4653-B878-1F32D5794A6D}" srcOrd="5" destOrd="0" presId="urn:microsoft.com/office/officeart/2005/8/layout/bList2"/>
    <dgm:cxn modelId="{CF872616-FC4D-40AE-914B-67AFCE3E84F5}" type="presParOf" srcId="{873F68F4-DA35-415C-B663-413B2A3938EE}" destId="{01EF585A-7201-477D-99D4-C97A7FD204FD}" srcOrd="6" destOrd="0" presId="urn:microsoft.com/office/officeart/2005/8/layout/bList2"/>
    <dgm:cxn modelId="{9CEDFEC3-044D-4ECB-B8B9-5F6C84E5892F}" type="presParOf" srcId="{01EF585A-7201-477D-99D4-C97A7FD204FD}" destId="{DA55D7A0-7254-4B2D-94A9-414BBE4BA0CE}" srcOrd="0" destOrd="0" presId="urn:microsoft.com/office/officeart/2005/8/layout/bList2"/>
    <dgm:cxn modelId="{DCD62527-5D75-493B-8F96-998CC6AF7642}" type="presParOf" srcId="{01EF585A-7201-477D-99D4-C97A7FD204FD}" destId="{B8B98509-4610-4661-995E-5263930B2E67}" srcOrd="1" destOrd="0" presId="urn:microsoft.com/office/officeart/2005/8/layout/bList2"/>
    <dgm:cxn modelId="{04238E88-19E6-4CD2-A5A8-36A361B06C9E}" type="presParOf" srcId="{01EF585A-7201-477D-99D4-C97A7FD204FD}" destId="{502EF11A-0015-4EE6-9BCB-574F35CDA799}" srcOrd="2" destOrd="0" presId="urn:microsoft.com/office/officeart/2005/8/layout/bList2"/>
    <dgm:cxn modelId="{5C3DF3AB-42FA-40AB-89AB-B36946769161}" type="presParOf" srcId="{01EF585A-7201-477D-99D4-C97A7FD204FD}" destId="{DD845B82-6D3E-4E47-ABA4-0D6D3A9A2EE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666A2-C80D-48F4-B1F2-FF0041256BFB}" type="doc">
      <dgm:prSet loTypeId="urn:microsoft.com/office/officeart/2005/8/layout/b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DA5911F-919C-4324-833B-56878B0DDE0B}">
      <dgm:prSet/>
      <dgm:spPr/>
      <dgm:t>
        <a:bodyPr/>
        <a:lstStyle/>
        <a:p>
          <a:r>
            <a:rPr lang="en-US" b="0" i="0"/>
            <a:t>2010</a:t>
          </a:r>
          <a:endParaRPr lang="en-US"/>
        </a:p>
      </dgm:t>
    </dgm:pt>
    <dgm:pt modelId="{FD5AF681-B330-47EE-B562-AABFFCE56179}" type="parTrans" cxnId="{EF5FB386-AB98-4047-80BA-3F40773C57F4}">
      <dgm:prSet/>
      <dgm:spPr/>
      <dgm:t>
        <a:bodyPr/>
        <a:lstStyle/>
        <a:p>
          <a:endParaRPr lang="en-US"/>
        </a:p>
      </dgm:t>
    </dgm:pt>
    <dgm:pt modelId="{013C4A31-28F2-48D8-8C9E-EB3728D7BFF5}" type="sibTrans" cxnId="{EF5FB386-AB98-4047-80BA-3F40773C57F4}">
      <dgm:prSet/>
      <dgm:spPr/>
      <dgm:t>
        <a:bodyPr/>
        <a:lstStyle/>
        <a:p>
          <a:endParaRPr lang="en-US"/>
        </a:p>
      </dgm:t>
    </dgm:pt>
    <dgm:pt modelId="{DBDAA1C8-52B9-4648-9DF1-E05CDD85C8B6}">
      <dgm:prSet/>
      <dgm:spPr/>
      <dgm:t>
        <a:bodyPr/>
        <a:lstStyle/>
        <a:p>
          <a:r>
            <a:rPr lang="en-US" b="0" i="0"/>
            <a:t>SIRI</a:t>
          </a:r>
          <a:endParaRPr lang="en-US"/>
        </a:p>
      </dgm:t>
    </dgm:pt>
    <dgm:pt modelId="{10DB6C9C-8607-4863-BD83-CA7B90BC3379}" type="parTrans" cxnId="{CC9EF210-4D5C-49BF-A938-9B3B8A5111BC}">
      <dgm:prSet/>
      <dgm:spPr/>
      <dgm:t>
        <a:bodyPr/>
        <a:lstStyle/>
        <a:p>
          <a:endParaRPr lang="en-US"/>
        </a:p>
      </dgm:t>
    </dgm:pt>
    <dgm:pt modelId="{4D872CFD-AF0B-482F-8242-886D2421E287}" type="sibTrans" cxnId="{CC9EF210-4D5C-49BF-A938-9B3B8A5111BC}">
      <dgm:prSet/>
      <dgm:spPr/>
      <dgm:t>
        <a:bodyPr/>
        <a:lstStyle/>
        <a:p>
          <a:endParaRPr lang="en-US"/>
        </a:p>
      </dgm:t>
    </dgm:pt>
    <dgm:pt modelId="{6F643FDD-94CA-42A5-A4A1-55D267FACE91}">
      <dgm:prSet/>
      <dgm:spPr/>
      <dgm:t>
        <a:bodyPr/>
        <a:lstStyle/>
        <a:p>
          <a:r>
            <a:rPr lang="en-US" b="0" i="0"/>
            <a:t>2012</a:t>
          </a:r>
          <a:endParaRPr lang="en-US"/>
        </a:p>
      </dgm:t>
    </dgm:pt>
    <dgm:pt modelId="{8C1D881B-7570-42DA-9875-2D775EF843DC}" type="parTrans" cxnId="{12A69D6E-F9D8-4F7B-BAED-72E5467ED270}">
      <dgm:prSet/>
      <dgm:spPr/>
      <dgm:t>
        <a:bodyPr/>
        <a:lstStyle/>
        <a:p>
          <a:endParaRPr lang="en-US"/>
        </a:p>
      </dgm:t>
    </dgm:pt>
    <dgm:pt modelId="{7B2C94F1-4B1C-4799-8AD8-249CBC8633EE}" type="sibTrans" cxnId="{12A69D6E-F9D8-4F7B-BAED-72E5467ED270}">
      <dgm:prSet/>
      <dgm:spPr/>
      <dgm:t>
        <a:bodyPr/>
        <a:lstStyle/>
        <a:p>
          <a:endParaRPr lang="en-US"/>
        </a:p>
      </dgm:t>
    </dgm:pt>
    <dgm:pt modelId="{E4D8958C-DF71-4847-9B24-20765B754117}">
      <dgm:prSet/>
      <dgm:spPr/>
      <dgm:t>
        <a:bodyPr/>
        <a:lstStyle/>
        <a:p>
          <a:r>
            <a:rPr lang="en-US" b="0" i="0"/>
            <a:t>Google Now</a:t>
          </a:r>
          <a:endParaRPr lang="en-US"/>
        </a:p>
      </dgm:t>
    </dgm:pt>
    <dgm:pt modelId="{36AB29BE-928C-440F-B04B-387783BA681A}" type="parTrans" cxnId="{E8A55679-E8E9-4A69-BA30-690088DA5677}">
      <dgm:prSet/>
      <dgm:spPr/>
      <dgm:t>
        <a:bodyPr/>
        <a:lstStyle/>
        <a:p>
          <a:endParaRPr lang="en-US"/>
        </a:p>
      </dgm:t>
    </dgm:pt>
    <dgm:pt modelId="{98B631C7-D655-4BB3-8A6C-29169FDAFCF8}" type="sibTrans" cxnId="{E8A55679-E8E9-4A69-BA30-690088DA5677}">
      <dgm:prSet/>
      <dgm:spPr/>
      <dgm:t>
        <a:bodyPr/>
        <a:lstStyle/>
        <a:p>
          <a:endParaRPr lang="en-US"/>
        </a:p>
      </dgm:t>
    </dgm:pt>
    <dgm:pt modelId="{C5606B90-B3CC-42BD-8E2F-124D266C0B78}">
      <dgm:prSet/>
      <dgm:spPr/>
      <dgm:t>
        <a:bodyPr/>
        <a:lstStyle/>
        <a:p>
          <a:r>
            <a:rPr lang="en-US" b="0" i="0"/>
            <a:t>2015</a:t>
          </a:r>
          <a:endParaRPr lang="en-US"/>
        </a:p>
      </dgm:t>
    </dgm:pt>
    <dgm:pt modelId="{BF1BCAB0-7025-4915-B8B2-C7BD18223A7B}" type="parTrans" cxnId="{347F4B24-31D2-4754-9315-C41135604A5E}">
      <dgm:prSet/>
      <dgm:spPr/>
      <dgm:t>
        <a:bodyPr/>
        <a:lstStyle/>
        <a:p>
          <a:endParaRPr lang="en-US"/>
        </a:p>
      </dgm:t>
    </dgm:pt>
    <dgm:pt modelId="{E74D0272-23E4-439F-8504-B92CE89D3D8E}" type="sibTrans" cxnId="{347F4B24-31D2-4754-9315-C41135604A5E}">
      <dgm:prSet/>
      <dgm:spPr/>
      <dgm:t>
        <a:bodyPr/>
        <a:lstStyle/>
        <a:p>
          <a:endParaRPr lang="en-US"/>
        </a:p>
      </dgm:t>
    </dgm:pt>
    <dgm:pt modelId="{333E8D63-B450-4236-844F-48C87A51A5D7}">
      <dgm:prSet/>
      <dgm:spPr/>
      <dgm:t>
        <a:bodyPr/>
        <a:lstStyle/>
        <a:p>
          <a:r>
            <a:rPr lang="en-US" b="0" i="0"/>
            <a:t>ALEXA</a:t>
          </a:r>
          <a:endParaRPr lang="en-US"/>
        </a:p>
      </dgm:t>
    </dgm:pt>
    <dgm:pt modelId="{5181C54E-C693-465B-A15D-B845E27EC513}" type="parTrans" cxnId="{B9CFA15F-ED19-4A91-8AE8-07E71CE22A3D}">
      <dgm:prSet/>
      <dgm:spPr/>
      <dgm:t>
        <a:bodyPr/>
        <a:lstStyle/>
        <a:p>
          <a:endParaRPr lang="en-US"/>
        </a:p>
      </dgm:t>
    </dgm:pt>
    <dgm:pt modelId="{7E3052BC-B529-49A0-866D-E5DEC76B27EC}" type="sibTrans" cxnId="{B9CFA15F-ED19-4A91-8AE8-07E71CE22A3D}">
      <dgm:prSet/>
      <dgm:spPr/>
      <dgm:t>
        <a:bodyPr/>
        <a:lstStyle/>
        <a:p>
          <a:endParaRPr lang="en-US"/>
        </a:p>
      </dgm:t>
    </dgm:pt>
    <dgm:pt modelId="{3FB007EC-6368-420A-99ED-96A028B6917D}">
      <dgm:prSet/>
      <dgm:spPr/>
      <dgm:t>
        <a:bodyPr/>
        <a:lstStyle/>
        <a:p>
          <a:r>
            <a:rPr lang="en-US" b="0" i="0"/>
            <a:t>CORTANA</a:t>
          </a:r>
          <a:endParaRPr lang="en-US"/>
        </a:p>
      </dgm:t>
    </dgm:pt>
    <dgm:pt modelId="{F6B8D3CE-A3FF-43D1-A565-1278DAC31F69}" type="parTrans" cxnId="{CAF23F23-E63B-4AF5-A622-571A5EC19EB3}">
      <dgm:prSet/>
      <dgm:spPr/>
      <dgm:t>
        <a:bodyPr/>
        <a:lstStyle/>
        <a:p>
          <a:endParaRPr lang="en-US"/>
        </a:p>
      </dgm:t>
    </dgm:pt>
    <dgm:pt modelId="{C5ED4BD6-F2D3-433E-AAA3-AED1AB184877}" type="sibTrans" cxnId="{CAF23F23-E63B-4AF5-A622-571A5EC19EB3}">
      <dgm:prSet/>
      <dgm:spPr/>
      <dgm:t>
        <a:bodyPr/>
        <a:lstStyle/>
        <a:p>
          <a:endParaRPr lang="en-US"/>
        </a:p>
      </dgm:t>
    </dgm:pt>
    <dgm:pt modelId="{290491E2-E4DD-42FC-BDF9-5BBA60170018}">
      <dgm:prSet/>
      <dgm:spPr/>
      <dgm:t>
        <a:bodyPr/>
        <a:lstStyle/>
        <a:p>
          <a:r>
            <a:rPr lang="en-US" b="0" i="0" dirty="0"/>
            <a:t>Recent Developments</a:t>
          </a:r>
          <a:endParaRPr lang="en-US" dirty="0"/>
        </a:p>
      </dgm:t>
    </dgm:pt>
    <dgm:pt modelId="{F84F5D65-AC59-4B88-AB76-07FAC15999B9}" type="parTrans" cxnId="{7ECE269C-4326-4ED7-908D-94F284F1539B}">
      <dgm:prSet/>
      <dgm:spPr/>
      <dgm:t>
        <a:bodyPr/>
        <a:lstStyle/>
        <a:p>
          <a:endParaRPr lang="en-US"/>
        </a:p>
      </dgm:t>
    </dgm:pt>
    <dgm:pt modelId="{18C3AA8C-33F1-459F-9CAB-0FF4B8DBA13A}" type="sibTrans" cxnId="{7ECE269C-4326-4ED7-908D-94F284F1539B}">
      <dgm:prSet/>
      <dgm:spPr/>
      <dgm:t>
        <a:bodyPr/>
        <a:lstStyle/>
        <a:p>
          <a:endParaRPr lang="en-US"/>
        </a:p>
      </dgm:t>
    </dgm:pt>
    <dgm:pt modelId="{B4AFAFAF-B60E-4E8F-BB76-481575D0E513}">
      <dgm:prSet/>
      <dgm:spPr/>
      <dgm:t>
        <a:bodyPr/>
        <a:lstStyle/>
        <a:p>
          <a:r>
            <a:rPr lang="en-US" b="0" i="0"/>
            <a:t>Medical Bots</a:t>
          </a:r>
          <a:endParaRPr lang="en-US"/>
        </a:p>
      </dgm:t>
    </dgm:pt>
    <dgm:pt modelId="{DA31F939-08A5-4F84-804B-3936C9699466}" type="parTrans" cxnId="{007B6038-17F5-48CC-B846-3E7F8A2EEEDE}">
      <dgm:prSet/>
      <dgm:spPr/>
      <dgm:t>
        <a:bodyPr/>
        <a:lstStyle/>
        <a:p>
          <a:endParaRPr lang="en-US"/>
        </a:p>
      </dgm:t>
    </dgm:pt>
    <dgm:pt modelId="{A295C816-EB6A-434E-857B-8C9661EB42D9}" type="sibTrans" cxnId="{007B6038-17F5-48CC-B846-3E7F8A2EEEDE}">
      <dgm:prSet/>
      <dgm:spPr/>
      <dgm:t>
        <a:bodyPr/>
        <a:lstStyle/>
        <a:p>
          <a:endParaRPr lang="en-US"/>
        </a:p>
      </dgm:t>
    </dgm:pt>
    <dgm:pt modelId="{D3044F4B-EFD7-4737-925F-7C6A47CBC2B0}" type="pres">
      <dgm:prSet presAssocID="{3E0666A2-C80D-48F4-B1F2-FF0041256BFB}" presName="diagram" presStyleCnt="0">
        <dgm:presLayoutVars>
          <dgm:dir/>
          <dgm:animLvl val="lvl"/>
          <dgm:resizeHandles val="exact"/>
        </dgm:presLayoutVars>
      </dgm:prSet>
      <dgm:spPr/>
    </dgm:pt>
    <dgm:pt modelId="{6D34737D-525C-4901-A754-A89E938E239C}" type="pres">
      <dgm:prSet presAssocID="{FDA5911F-919C-4324-833B-56878B0DDE0B}" presName="compNode" presStyleCnt="0"/>
      <dgm:spPr/>
    </dgm:pt>
    <dgm:pt modelId="{30F62FAC-4755-4C00-BF1B-49CA0C911D9A}" type="pres">
      <dgm:prSet presAssocID="{FDA5911F-919C-4324-833B-56878B0DDE0B}" presName="childRect" presStyleLbl="bgAcc1" presStyleIdx="0" presStyleCnt="4">
        <dgm:presLayoutVars>
          <dgm:bulletEnabled val="1"/>
        </dgm:presLayoutVars>
      </dgm:prSet>
      <dgm:spPr/>
    </dgm:pt>
    <dgm:pt modelId="{75BEAEDA-6501-4A22-9C9A-DD93A100902A}" type="pres">
      <dgm:prSet presAssocID="{FDA5911F-919C-4324-833B-56878B0DDE0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6259961-FE76-461C-8DE1-35197E6053D7}" type="pres">
      <dgm:prSet presAssocID="{FDA5911F-919C-4324-833B-56878B0DDE0B}" presName="parentRect" presStyleLbl="alignNode1" presStyleIdx="0" presStyleCnt="4"/>
      <dgm:spPr/>
    </dgm:pt>
    <dgm:pt modelId="{F4453565-DFC6-48AC-B8A1-77170297E51B}" type="pres">
      <dgm:prSet presAssocID="{FDA5911F-919C-4324-833B-56878B0DDE0B}" presName="adorn" presStyleLbl="fgAccFollow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A5E3A4DC-2D27-415C-9443-F06756085B03}" type="pres">
      <dgm:prSet presAssocID="{013C4A31-28F2-48D8-8C9E-EB3728D7BFF5}" presName="sibTrans" presStyleLbl="sibTrans2D1" presStyleIdx="0" presStyleCnt="0"/>
      <dgm:spPr/>
    </dgm:pt>
    <dgm:pt modelId="{76D485A3-79F6-4A90-82E3-F418A4800C90}" type="pres">
      <dgm:prSet presAssocID="{6F643FDD-94CA-42A5-A4A1-55D267FACE91}" presName="compNode" presStyleCnt="0"/>
      <dgm:spPr/>
    </dgm:pt>
    <dgm:pt modelId="{AD3FDC9D-E8CE-459B-9BBB-D3625D164024}" type="pres">
      <dgm:prSet presAssocID="{6F643FDD-94CA-42A5-A4A1-55D267FACE91}" presName="childRect" presStyleLbl="bgAcc1" presStyleIdx="1" presStyleCnt="4">
        <dgm:presLayoutVars>
          <dgm:bulletEnabled val="1"/>
        </dgm:presLayoutVars>
      </dgm:prSet>
      <dgm:spPr/>
    </dgm:pt>
    <dgm:pt modelId="{F9CDC06F-624B-4C4E-96E5-13FB033C3B95}" type="pres">
      <dgm:prSet presAssocID="{6F643FDD-94CA-42A5-A4A1-55D267FACE9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4FDEAFE-AEE0-43F5-8F0E-DBA91E87E9CF}" type="pres">
      <dgm:prSet presAssocID="{6F643FDD-94CA-42A5-A4A1-55D267FACE91}" presName="parentRect" presStyleLbl="alignNode1" presStyleIdx="1" presStyleCnt="4"/>
      <dgm:spPr/>
    </dgm:pt>
    <dgm:pt modelId="{2E2812EF-FDB5-4064-ACF8-B9A52F809782}" type="pres">
      <dgm:prSet presAssocID="{6F643FDD-94CA-42A5-A4A1-55D267FACE91}" presName="adorn" presStyleLbl="fgAccFollow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BACD76F-C4D3-47E8-9294-024DC86F5F42}" type="pres">
      <dgm:prSet presAssocID="{7B2C94F1-4B1C-4799-8AD8-249CBC8633EE}" presName="sibTrans" presStyleLbl="sibTrans2D1" presStyleIdx="0" presStyleCnt="0"/>
      <dgm:spPr/>
    </dgm:pt>
    <dgm:pt modelId="{FB7270D1-DB3E-46D2-A8EB-E502AB459DB8}" type="pres">
      <dgm:prSet presAssocID="{C5606B90-B3CC-42BD-8E2F-124D266C0B78}" presName="compNode" presStyleCnt="0"/>
      <dgm:spPr/>
    </dgm:pt>
    <dgm:pt modelId="{687AB460-B973-4110-A8A6-504F9EC56922}" type="pres">
      <dgm:prSet presAssocID="{C5606B90-B3CC-42BD-8E2F-124D266C0B78}" presName="childRect" presStyleLbl="bgAcc1" presStyleIdx="2" presStyleCnt="4">
        <dgm:presLayoutVars>
          <dgm:bulletEnabled val="1"/>
        </dgm:presLayoutVars>
      </dgm:prSet>
      <dgm:spPr/>
    </dgm:pt>
    <dgm:pt modelId="{D59E8064-BE43-422C-9BD2-FEFB9ADF1343}" type="pres">
      <dgm:prSet presAssocID="{C5606B90-B3CC-42BD-8E2F-124D266C0B7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9A756B7-6232-40C7-A41D-A69C489BD794}" type="pres">
      <dgm:prSet presAssocID="{C5606B90-B3CC-42BD-8E2F-124D266C0B78}" presName="parentRect" presStyleLbl="alignNode1" presStyleIdx="2" presStyleCnt="4"/>
      <dgm:spPr/>
    </dgm:pt>
    <dgm:pt modelId="{A3EB32C9-9DFE-4E44-AAD9-C49661D81586}" type="pres">
      <dgm:prSet presAssocID="{C5606B90-B3CC-42BD-8E2F-124D266C0B78}" presName="adorn" presStyleLbl="fgAccFollow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40313003-5BF7-421D-B548-1B1E82636C31}" type="pres">
      <dgm:prSet presAssocID="{E74D0272-23E4-439F-8504-B92CE89D3D8E}" presName="sibTrans" presStyleLbl="sibTrans2D1" presStyleIdx="0" presStyleCnt="0"/>
      <dgm:spPr/>
    </dgm:pt>
    <dgm:pt modelId="{EF43EDFD-3A8C-47B0-A6B4-C569D855F3D9}" type="pres">
      <dgm:prSet presAssocID="{290491E2-E4DD-42FC-BDF9-5BBA60170018}" presName="compNode" presStyleCnt="0"/>
      <dgm:spPr/>
    </dgm:pt>
    <dgm:pt modelId="{1BE65AB7-C698-447E-BF7C-08D4CA611329}" type="pres">
      <dgm:prSet presAssocID="{290491E2-E4DD-42FC-BDF9-5BBA60170018}" presName="childRect" presStyleLbl="bgAcc1" presStyleIdx="3" presStyleCnt="4">
        <dgm:presLayoutVars>
          <dgm:bulletEnabled val="1"/>
        </dgm:presLayoutVars>
      </dgm:prSet>
      <dgm:spPr/>
    </dgm:pt>
    <dgm:pt modelId="{5D3DB5A6-7B11-4D83-9C4F-BF2E6DDB7387}" type="pres">
      <dgm:prSet presAssocID="{290491E2-E4DD-42FC-BDF9-5BBA6017001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A76B9F9-8CB0-4844-8BB2-365A37873CF0}" type="pres">
      <dgm:prSet presAssocID="{290491E2-E4DD-42FC-BDF9-5BBA60170018}" presName="parentRect" presStyleLbl="alignNode1" presStyleIdx="3" presStyleCnt="4"/>
      <dgm:spPr/>
    </dgm:pt>
    <dgm:pt modelId="{9D0D34A4-A916-4CBB-B90A-E12D577ED55D}" type="pres">
      <dgm:prSet presAssocID="{290491E2-E4DD-42FC-BDF9-5BBA60170018}" presName="adorn" presStyleLbl="fgAccFollow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</dgm:ptLst>
  <dgm:cxnLst>
    <dgm:cxn modelId="{7CE43A0B-455C-4E2C-82B6-7F1EDA62A733}" type="presOf" srcId="{E74D0272-23E4-439F-8504-B92CE89D3D8E}" destId="{40313003-5BF7-421D-B548-1B1E82636C31}" srcOrd="0" destOrd="0" presId="urn:microsoft.com/office/officeart/2005/8/layout/bList2"/>
    <dgm:cxn modelId="{CC9EF210-4D5C-49BF-A938-9B3B8A5111BC}" srcId="{FDA5911F-919C-4324-833B-56878B0DDE0B}" destId="{DBDAA1C8-52B9-4648-9DF1-E05CDD85C8B6}" srcOrd="0" destOrd="0" parTransId="{10DB6C9C-8607-4863-BD83-CA7B90BC3379}" sibTransId="{4D872CFD-AF0B-482F-8242-886D2421E287}"/>
    <dgm:cxn modelId="{B80D1E11-B947-4B68-B50D-616A88AF1D58}" type="presOf" srcId="{290491E2-E4DD-42FC-BDF9-5BBA60170018}" destId="{5D3DB5A6-7B11-4D83-9C4F-BF2E6DDB7387}" srcOrd="0" destOrd="0" presId="urn:microsoft.com/office/officeart/2005/8/layout/bList2"/>
    <dgm:cxn modelId="{14592013-92E9-4FFA-A5F4-1B25E53B218B}" type="presOf" srcId="{E4D8958C-DF71-4847-9B24-20765B754117}" destId="{AD3FDC9D-E8CE-459B-9BBB-D3625D164024}" srcOrd="0" destOrd="0" presId="urn:microsoft.com/office/officeart/2005/8/layout/bList2"/>
    <dgm:cxn modelId="{CAF23F23-E63B-4AF5-A622-571A5EC19EB3}" srcId="{C5606B90-B3CC-42BD-8E2F-124D266C0B78}" destId="{3FB007EC-6368-420A-99ED-96A028B6917D}" srcOrd="1" destOrd="0" parTransId="{F6B8D3CE-A3FF-43D1-A565-1278DAC31F69}" sibTransId="{C5ED4BD6-F2D3-433E-AAA3-AED1AB184877}"/>
    <dgm:cxn modelId="{347F4B24-31D2-4754-9315-C41135604A5E}" srcId="{3E0666A2-C80D-48F4-B1F2-FF0041256BFB}" destId="{C5606B90-B3CC-42BD-8E2F-124D266C0B78}" srcOrd="2" destOrd="0" parTransId="{BF1BCAB0-7025-4915-B8B2-C7BD18223A7B}" sibTransId="{E74D0272-23E4-439F-8504-B92CE89D3D8E}"/>
    <dgm:cxn modelId="{007B6038-17F5-48CC-B846-3E7F8A2EEEDE}" srcId="{290491E2-E4DD-42FC-BDF9-5BBA60170018}" destId="{B4AFAFAF-B60E-4E8F-BB76-481575D0E513}" srcOrd="0" destOrd="0" parTransId="{DA31F939-08A5-4F84-804B-3936C9699466}" sibTransId="{A295C816-EB6A-434E-857B-8C9661EB42D9}"/>
    <dgm:cxn modelId="{B9CFA15F-ED19-4A91-8AE8-07E71CE22A3D}" srcId="{C5606B90-B3CC-42BD-8E2F-124D266C0B78}" destId="{333E8D63-B450-4236-844F-48C87A51A5D7}" srcOrd="0" destOrd="0" parTransId="{5181C54E-C693-465B-A15D-B845E27EC513}" sibTransId="{7E3052BC-B529-49A0-866D-E5DEC76B27EC}"/>
    <dgm:cxn modelId="{27009E43-EE57-4E93-B9F0-03FDA3B64BA2}" type="presOf" srcId="{6F643FDD-94CA-42A5-A4A1-55D267FACE91}" destId="{F9CDC06F-624B-4C4E-96E5-13FB033C3B95}" srcOrd="0" destOrd="0" presId="urn:microsoft.com/office/officeart/2005/8/layout/bList2"/>
    <dgm:cxn modelId="{EFAEB364-D3FA-4C7A-A2D9-8912298BF64E}" type="presOf" srcId="{7B2C94F1-4B1C-4799-8AD8-249CBC8633EE}" destId="{1BACD76F-C4D3-47E8-9294-024DC86F5F42}" srcOrd="0" destOrd="0" presId="urn:microsoft.com/office/officeart/2005/8/layout/bList2"/>
    <dgm:cxn modelId="{6646F464-3D9A-4730-AE77-365739891CE7}" type="presOf" srcId="{290491E2-E4DD-42FC-BDF9-5BBA60170018}" destId="{3A76B9F9-8CB0-4844-8BB2-365A37873CF0}" srcOrd="1" destOrd="0" presId="urn:microsoft.com/office/officeart/2005/8/layout/bList2"/>
    <dgm:cxn modelId="{95262E49-274D-4C0D-BA84-02DB3E8881E6}" type="presOf" srcId="{C5606B90-B3CC-42BD-8E2F-124D266C0B78}" destId="{D9A756B7-6232-40C7-A41D-A69C489BD794}" srcOrd="1" destOrd="0" presId="urn:microsoft.com/office/officeart/2005/8/layout/bList2"/>
    <dgm:cxn modelId="{6D68BE6A-A290-411B-A7E5-68959311C9C7}" type="presOf" srcId="{FDA5911F-919C-4324-833B-56878B0DDE0B}" destId="{75BEAEDA-6501-4A22-9C9A-DD93A100902A}" srcOrd="0" destOrd="0" presId="urn:microsoft.com/office/officeart/2005/8/layout/bList2"/>
    <dgm:cxn modelId="{A1F3AE6B-F332-4A2E-9E9E-0AF2D6E8A394}" type="presOf" srcId="{333E8D63-B450-4236-844F-48C87A51A5D7}" destId="{687AB460-B973-4110-A8A6-504F9EC56922}" srcOrd="0" destOrd="0" presId="urn:microsoft.com/office/officeart/2005/8/layout/bList2"/>
    <dgm:cxn modelId="{12A69D6E-F9D8-4F7B-BAED-72E5467ED270}" srcId="{3E0666A2-C80D-48F4-B1F2-FF0041256BFB}" destId="{6F643FDD-94CA-42A5-A4A1-55D267FACE91}" srcOrd="1" destOrd="0" parTransId="{8C1D881B-7570-42DA-9875-2D775EF843DC}" sibTransId="{7B2C94F1-4B1C-4799-8AD8-249CBC8633EE}"/>
    <dgm:cxn modelId="{04400879-32D1-4F3D-B420-14948D34D680}" type="presOf" srcId="{B4AFAFAF-B60E-4E8F-BB76-481575D0E513}" destId="{1BE65AB7-C698-447E-BF7C-08D4CA611329}" srcOrd="0" destOrd="0" presId="urn:microsoft.com/office/officeart/2005/8/layout/bList2"/>
    <dgm:cxn modelId="{E8A55679-E8E9-4A69-BA30-690088DA5677}" srcId="{6F643FDD-94CA-42A5-A4A1-55D267FACE91}" destId="{E4D8958C-DF71-4847-9B24-20765B754117}" srcOrd="0" destOrd="0" parTransId="{36AB29BE-928C-440F-B04B-387783BA681A}" sibTransId="{98B631C7-D655-4BB3-8A6C-29169FDAFCF8}"/>
    <dgm:cxn modelId="{EF5FB386-AB98-4047-80BA-3F40773C57F4}" srcId="{3E0666A2-C80D-48F4-B1F2-FF0041256BFB}" destId="{FDA5911F-919C-4324-833B-56878B0DDE0B}" srcOrd="0" destOrd="0" parTransId="{FD5AF681-B330-47EE-B562-AABFFCE56179}" sibTransId="{013C4A31-28F2-48D8-8C9E-EB3728D7BFF5}"/>
    <dgm:cxn modelId="{5EB8A69A-5D2F-420A-BB16-614D06F17333}" type="presOf" srcId="{DBDAA1C8-52B9-4648-9DF1-E05CDD85C8B6}" destId="{30F62FAC-4755-4C00-BF1B-49CA0C911D9A}" srcOrd="0" destOrd="0" presId="urn:microsoft.com/office/officeart/2005/8/layout/bList2"/>
    <dgm:cxn modelId="{7ECE269C-4326-4ED7-908D-94F284F1539B}" srcId="{3E0666A2-C80D-48F4-B1F2-FF0041256BFB}" destId="{290491E2-E4DD-42FC-BDF9-5BBA60170018}" srcOrd="3" destOrd="0" parTransId="{F84F5D65-AC59-4B88-AB76-07FAC15999B9}" sibTransId="{18C3AA8C-33F1-459F-9CAB-0FF4B8DBA13A}"/>
    <dgm:cxn modelId="{B1A4E5A5-66F5-43C8-BABA-B730E6226D35}" type="presOf" srcId="{013C4A31-28F2-48D8-8C9E-EB3728D7BFF5}" destId="{A5E3A4DC-2D27-415C-9443-F06756085B03}" srcOrd="0" destOrd="0" presId="urn:microsoft.com/office/officeart/2005/8/layout/bList2"/>
    <dgm:cxn modelId="{3A1402C5-2453-415F-82B1-9A7A1F5D2F56}" type="presOf" srcId="{3E0666A2-C80D-48F4-B1F2-FF0041256BFB}" destId="{D3044F4B-EFD7-4737-925F-7C6A47CBC2B0}" srcOrd="0" destOrd="0" presId="urn:microsoft.com/office/officeart/2005/8/layout/bList2"/>
    <dgm:cxn modelId="{DAA43CD6-B794-493D-9ECD-967E57413B93}" type="presOf" srcId="{FDA5911F-919C-4324-833B-56878B0DDE0B}" destId="{46259961-FE76-461C-8DE1-35197E6053D7}" srcOrd="1" destOrd="0" presId="urn:microsoft.com/office/officeart/2005/8/layout/bList2"/>
    <dgm:cxn modelId="{E9FE9DD9-4812-4DD8-9EB8-220DC89C1CD2}" type="presOf" srcId="{3FB007EC-6368-420A-99ED-96A028B6917D}" destId="{687AB460-B973-4110-A8A6-504F9EC56922}" srcOrd="0" destOrd="1" presId="urn:microsoft.com/office/officeart/2005/8/layout/bList2"/>
    <dgm:cxn modelId="{97867CE0-553D-4E83-8646-4FDACED4DE8B}" type="presOf" srcId="{C5606B90-B3CC-42BD-8E2F-124D266C0B78}" destId="{D59E8064-BE43-422C-9BD2-FEFB9ADF1343}" srcOrd="0" destOrd="0" presId="urn:microsoft.com/office/officeart/2005/8/layout/bList2"/>
    <dgm:cxn modelId="{F1D925F4-BCFC-452A-A357-E434DC5442FE}" type="presOf" srcId="{6F643FDD-94CA-42A5-A4A1-55D267FACE91}" destId="{14FDEAFE-AEE0-43F5-8F0E-DBA91E87E9CF}" srcOrd="1" destOrd="0" presId="urn:microsoft.com/office/officeart/2005/8/layout/bList2"/>
    <dgm:cxn modelId="{2C204430-81E2-442B-B7BD-6260D5B1C77E}" type="presParOf" srcId="{D3044F4B-EFD7-4737-925F-7C6A47CBC2B0}" destId="{6D34737D-525C-4901-A754-A89E938E239C}" srcOrd="0" destOrd="0" presId="urn:microsoft.com/office/officeart/2005/8/layout/bList2"/>
    <dgm:cxn modelId="{2C3A91AD-BA06-4F8E-BCE8-69256720488E}" type="presParOf" srcId="{6D34737D-525C-4901-A754-A89E938E239C}" destId="{30F62FAC-4755-4C00-BF1B-49CA0C911D9A}" srcOrd="0" destOrd="0" presId="urn:microsoft.com/office/officeart/2005/8/layout/bList2"/>
    <dgm:cxn modelId="{31E91B0E-EEA2-45B0-B932-7B195F9667B5}" type="presParOf" srcId="{6D34737D-525C-4901-A754-A89E938E239C}" destId="{75BEAEDA-6501-4A22-9C9A-DD93A100902A}" srcOrd="1" destOrd="0" presId="urn:microsoft.com/office/officeart/2005/8/layout/bList2"/>
    <dgm:cxn modelId="{F0FF95FE-AB9A-49DC-939C-4BE161193A60}" type="presParOf" srcId="{6D34737D-525C-4901-A754-A89E938E239C}" destId="{46259961-FE76-461C-8DE1-35197E6053D7}" srcOrd="2" destOrd="0" presId="urn:microsoft.com/office/officeart/2005/8/layout/bList2"/>
    <dgm:cxn modelId="{7F1DD736-4672-41C4-B68D-075293984A67}" type="presParOf" srcId="{6D34737D-525C-4901-A754-A89E938E239C}" destId="{F4453565-DFC6-48AC-B8A1-77170297E51B}" srcOrd="3" destOrd="0" presId="urn:microsoft.com/office/officeart/2005/8/layout/bList2"/>
    <dgm:cxn modelId="{7D3BCCA8-49B5-46E4-84E8-DA90EDCD955A}" type="presParOf" srcId="{D3044F4B-EFD7-4737-925F-7C6A47CBC2B0}" destId="{A5E3A4DC-2D27-415C-9443-F06756085B03}" srcOrd="1" destOrd="0" presId="urn:microsoft.com/office/officeart/2005/8/layout/bList2"/>
    <dgm:cxn modelId="{254F3A77-83D4-41AE-8C90-1419398AAED7}" type="presParOf" srcId="{D3044F4B-EFD7-4737-925F-7C6A47CBC2B0}" destId="{76D485A3-79F6-4A90-82E3-F418A4800C90}" srcOrd="2" destOrd="0" presId="urn:microsoft.com/office/officeart/2005/8/layout/bList2"/>
    <dgm:cxn modelId="{371CAB77-6BEE-49AD-8630-22E1B12E0881}" type="presParOf" srcId="{76D485A3-79F6-4A90-82E3-F418A4800C90}" destId="{AD3FDC9D-E8CE-459B-9BBB-D3625D164024}" srcOrd="0" destOrd="0" presId="urn:microsoft.com/office/officeart/2005/8/layout/bList2"/>
    <dgm:cxn modelId="{220A0D6B-2611-4915-B83B-4E1970379590}" type="presParOf" srcId="{76D485A3-79F6-4A90-82E3-F418A4800C90}" destId="{F9CDC06F-624B-4C4E-96E5-13FB033C3B95}" srcOrd="1" destOrd="0" presId="urn:microsoft.com/office/officeart/2005/8/layout/bList2"/>
    <dgm:cxn modelId="{ED60205F-B4F5-4A26-AD85-3C33AE9E04F3}" type="presParOf" srcId="{76D485A3-79F6-4A90-82E3-F418A4800C90}" destId="{14FDEAFE-AEE0-43F5-8F0E-DBA91E87E9CF}" srcOrd="2" destOrd="0" presId="urn:microsoft.com/office/officeart/2005/8/layout/bList2"/>
    <dgm:cxn modelId="{40928EE6-A5F1-4F05-8065-97EEE21630C9}" type="presParOf" srcId="{76D485A3-79F6-4A90-82E3-F418A4800C90}" destId="{2E2812EF-FDB5-4064-ACF8-B9A52F809782}" srcOrd="3" destOrd="0" presId="urn:microsoft.com/office/officeart/2005/8/layout/bList2"/>
    <dgm:cxn modelId="{FDEEE70F-405D-4CE3-9929-30417AC1999B}" type="presParOf" srcId="{D3044F4B-EFD7-4737-925F-7C6A47CBC2B0}" destId="{1BACD76F-C4D3-47E8-9294-024DC86F5F42}" srcOrd="3" destOrd="0" presId="urn:microsoft.com/office/officeart/2005/8/layout/bList2"/>
    <dgm:cxn modelId="{FCF5FBA8-6B5C-4B01-8CAF-B9A846138539}" type="presParOf" srcId="{D3044F4B-EFD7-4737-925F-7C6A47CBC2B0}" destId="{FB7270D1-DB3E-46D2-A8EB-E502AB459DB8}" srcOrd="4" destOrd="0" presId="urn:microsoft.com/office/officeart/2005/8/layout/bList2"/>
    <dgm:cxn modelId="{E7724048-32CA-420D-B875-D79853A611D6}" type="presParOf" srcId="{FB7270D1-DB3E-46D2-A8EB-E502AB459DB8}" destId="{687AB460-B973-4110-A8A6-504F9EC56922}" srcOrd="0" destOrd="0" presId="urn:microsoft.com/office/officeart/2005/8/layout/bList2"/>
    <dgm:cxn modelId="{174206B8-404E-462C-AF12-3ED700CFD0C2}" type="presParOf" srcId="{FB7270D1-DB3E-46D2-A8EB-E502AB459DB8}" destId="{D59E8064-BE43-422C-9BD2-FEFB9ADF1343}" srcOrd="1" destOrd="0" presId="urn:microsoft.com/office/officeart/2005/8/layout/bList2"/>
    <dgm:cxn modelId="{634B953C-4EE9-4F9D-8BC1-A1A043C46850}" type="presParOf" srcId="{FB7270D1-DB3E-46D2-A8EB-E502AB459DB8}" destId="{D9A756B7-6232-40C7-A41D-A69C489BD794}" srcOrd="2" destOrd="0" presId="urn:microsoft.com/office/officeart/2005/8/layout/bList2"/>
    <dgm:cxn modelId="{A8CF2A76-E48E-4874-96A8-82181D84AAEA}" type="presParOf" srcId="{FB7270D1-DB3E-46D2-A8EB-E502AB459DB8}" destId="{A3EB32C9-9DFE-4E44-AAD9-C49661D81586}" srcOrd="3" destOrd="0" presId="urn:microsoft.com/office/officeart/2005/8/layout/bList2"/>
    <dgm:cxn modelId="{F12D478F-ABA4-43D1-B592-E17EB2FCEE86}" type="presParOf" srcId="{D3044F4B-EFD7-4737-925F-7C6A47CBC2B0}" destId="{40313003-5BF7-421D-B548-1B1E82636C31}" srcOrd="5" destOrd="0" presId="urn:microsoft.com/office/officeart/2005/8/layout/bList2"/>
    <dgm:cxn modelId="{3D8777CF-D240-4D7A-A139-06ECD85FA084}" type="presParOf" srcId="{D3044F4B-EFD7-4737-925F-7C6A47CBC2B0}" destId="{EF43EDFD-3A8C-47B0-A6B4-C569D855F3D9}" srcOrd="6" destOrd="0" presId="urn:microsoft.com/office/officeart/2005/8/layout/bList2"/>
    <dgm:cxn modelId="{02E035FE-E95E-49AB-9AE9-14B1DAB2B8CA}" type="presParOf" srcId="{EF43EDFD-3A8C-47B0-A6B4-C569D855F3D9}" destId="{1BE65AB7-C698-447E-BF7C-08D4CA611329}" srcOrd="0" destOrd="0" presId="urn:microsoft.com/office/officeart/2005/8/layout/bList2"/>
    <dgm:cxn modelId="{CCC1559E-688F-4181-AF5A-C0C7ECADA0DB}" type="presParOf" srcId="{EF43EDFD-3A8C-47B0-A6B4-C569D855F3D9}" destId="{5D3DB5A6-7B11-4D83-9C4F-BF2E6DDB7387}" srcOrd="1" destOrd="0" presId="urn:microsoft.com/office/officeart/2005/8/layout/bList2"/>
    <dgm:cxn modelId="{C1B01722-4B95-412F-9894-3C8442353BD1}" type="presParOf" srcId="{EF43EDFD-3A8C-47B0-A6B4-C569D855F3D9}" destId="{3A76B9F9-8CB0-4844-8BB2-365A37873CF0}" srcOrd="2" destOrd="0" presId="urn:microsoft.com/office/officeart/2005/8/layout/bList2"/>
    <dgm:cxn modelId="{16F16D9A-92BF-491D-A3BF-6BDFF0DDEEBE}" type="presParOf" srcId="{EF43EDFD-3A8C-47B0-A6B4-C569D855F3D9}" destId="{9D0D34A4-A916-4CBB-B90A-E12D577ED55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21BE17-18FF-4645-AFB9-3CC788D88386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3E93F-8463-45BE-AC3D-0B7EC38E65D6}">
      <dgm:prSet/>
      <dgm:spPr/>
      <dgm:t>
        <a:bodyPr/>
        <a:lstStyle/>
        <a:p>
          <a:r>
            <a:rPr lang="en-US" b="0" i="0" dirty="0"/>
            <a:t>Help Desk Assistant</a:t>
          </a:r>
          <a:endParaRPr lang="en-US" dirty="0"/>
        </a:p>
      </dgm:t>
    </dgm:pt>
    <dgm:pt modelId="{8708DC7E-ED13-46E4-A557-6F40B9B67EBB}" type="parTrans" cxnId="{6DBE8484-FB7A-47DC-B38A-AD5323123F99}">
      <dgm:prSet/>
      <dgm:spPr/>
      <dgm:t>
        <a:bodyPr/>
        <a:lstStyle/>
        <a:p>
          <a:endParaRPr lang="en-US"/>
        </a:p>
      </dgm:t>
    </dgm:pt>
    <dgm:pt modelId="{D7EA27A5-DE5D-4D8B-9899-31028247D955}" type="sibTrans" cxnId="{6DBE8484-FB7A-47DC-B38A-AD5323123F99}">
      <dgm:prSet/>
      <dgm:spPr/>
      <dgm:t>
        <a:bodyPr/>
        <a:lstStyle/>
        <a:p>
          <a:endParaRPr lang="en-US"/>
        </a:p>
      </dgm:t>
    </dgm:pt>
    <dgm:pt modelId="{907ABD37-C66F-4884-AA19-1D36497CA994}">
      <dgm:prSet/>
      <dgm:spPr/>
      <dgm:t>
        <a:bodyPr/>
        <a:lstStyle/>
        <a:p>
          <a:r>
            <a:rPr lang="en-US" b="0" i="0" dirty="0"/>
            <a:t>Tutor</a:t>
          </a:r>
          <a:endParaRPr lang="en-US" dirty="0"/>
        </a:p>
      </dgm:t>
    </dgm:pt>
    <dgm:pt modelId="{42D2F3F6-32C5-4CCA-BA6A-00FFD6E09D8E}" type="parTrans" cxnId="{3F9BF71F-70E4-4995-974F-45C6575A80DF}">
      <dgm:prSet/>
      <dgm:spPr/>
      <dgm:t>
        <a:bodyPr/>
        <a:lstStyle/>
        <a:p>
          <a:endParaRPr lang="en-US"/>
        </a:p>
      </dgm:t>
    </dgm:pt>
    <dgm:pt modelId="{807FD1E1-A23B-47F9-B73B-C823E244349E}" type="sibTrans" cxnId="{3F9BF71F-70E4-4995-974F-45C6575A80DF}">
      <dgm:prSet/>
      <dgm:spPr/>
      <dgm:t>
        <a:bodyPr/>
        <a:lstStyle/>
        <a:p>
          <a:endParaRPr lang="en-US"/>
        </a:p>
      </dgm:t>
    </dgm:pt>
    <dgm:pt modelId="{88E0664D-309D-47BF-B36F-C43112EA09EB}">
      <dgm:prSet/>
      <dgm:spPr/>
      <dgm:t>
        <a:bodyPr/>
        <a:lstStyle/>
        <a:p>
          <a:r>
            <a:rPr lang="en-US" b="0" i="0" dirty="0"/>
            <a:t>Home Assistant</a:t>
          </a:r>
          <a:endParaRPr lang="en-US" dirty="0"/>
        </a:p>
      </dgm:t>
    </dgm:pt>
    <dgm:pt modelId="{E3FDB1D8-CCF0-45F6-937C-923E03D70282}" type="parTrans" cxnId="{12B07AA2-4290-4CEE-A788-38F58BE04832}">
      <dgm:prSet/>
      <dgm:spPr/>
      <dgm:t>
        <a:bodyPr/>
        <a:lstStyle/>
        <a:p>
          <a:endParaRPr lang="en-US"/>
        </a:p>
      </dgm:t>
    </dgm:pt>
    <dgm:pt modelId="{1BB0790D-63DF-40A0-953A-CE7F1A0B2AFC}" type="sibTrans" cxnId="{12B07AA2-4290-4CEE-A788-38F58BE04832}">
      <dgm:prSet/>
      <dgm:spPr/>
      <dgm:t>
        <a:bodyPr/>
        <a:lstStyle/>
        <a:p>
          <a:endParaRPr lang="en-US"/>
        </a:p>
      </dgm:t>
    </dgm:pt>
    <dgm:pt modelId="{AB0D4F68-95D8-40B4-92B1-76011D1C35E5}">
      <dgm:prSet/>
      <dgm:spPr/>
      <dgm:t>
        <a:bodyPr/>
        <a:lstStyle/>
        <a:p>
          <a:r>
            <a:rPr lang="en-US" b="0" i="0" dirty="0"/>
            <a:t>Office Assistant </a:t>
          </a:r>
          <a:endParaRPr lang="en-US" dirty="0"/>
        </a:p>
      </dgm:t>
    </dgm:pt>
    <dgm:pt modelId="{8D5E6874-89F8-4B77-B895-365471E05DC7}" type="parTrans" cxnId="{CF398B3E-72A2-4B15-BB4B-E79E194640BB}">
      <dgm:prSet/>
      <dgm:spPr/>
      <dgm:t>
        <a:bodyPr/>
        <a:lstStyle/>
        <a:p>
          <a:endParaRPr lang="en-US"/>
        </a:p>
      </dgm:t>
    </dgm:pt>
    <dgm:pt modelId="{D9B084F3-9555-409E-8375-1F92909E4A2A}" type="sibTrans" cxnId="{CF398B3E-72A2-4B15-BB4B-E79E194640BB}">
      <dgm:prSet/>
      <dgm:spPr/>
      <dgm:t>
        <a:bodyPr/>
        <a:lstStyle/>
        <a:p>
          <a:endParaRPr lang="en-US"/>
        </a:p>
      </dgm:t>
    </dgm:pt>
    <dgm:pt modelId="{0EAF2CAD-9D61-4EAD-8338-FA61DF45681C}">
      <dgm:prSet/>
      <dgm:spPr/>
      <dgm:t>
        <a:bodyPr/>
        <a:lstStyle/>
        <a:p>
          <a:r>
            <a:rPr lang="en-US" b="0" i="0" dirty="0"/>
            <a:t>Phone Assistant</a:t>
          </a:r>
          <a:endParaRPr lang="en-US" dirty="0"/>
        </a:p>
      </dgm:t>
    </dgm:pt>
    <dgm:pt modelId="{1014C72A-9DA2-4C65-903F-797CC4EC768D}" type="parTrans" cxnId="{2E31A441-543D-4838-A6DA-79676DEFE71B}">
      <dgm:prSet/>
      <dgm:spPr/>
      <dgm:t>
        <a:bodyPr/>
        <a:lstStyle/>
        <a:p>
          <a:endParaRPr lang="en-US"/>
        </a:p>
      </dgm:t>
    </dgm:pt>
    <dgm:pt modelId="{6DE57CA3-F0D5-46B7-A123-7F36C40E092C}" type="sibTrans" cxnId="{2E31A441-543D-4838-A6DA-79676DEFE71B}">
      <dgm:prSet/>
      <dgm:spPr/>
      <dgm:t>
        <a:bodyPr/>
        <a:lstStyle/>
        <a:p>
          <a:endParaRPr lang="en-US"/>
        </a:p>
      </dgm:t>
    </dgm:pt>
    <dgm:pt modelId="{FB519903-D70D-4B09-9601-47A144DCE53A}">
      <dgm:prSet/>
      <dgm:spPr/>
      <dgm:t>
        <a:bodyPr/>
        <a:lstStyle/>
        <a:p>
          <a:r>
            <a:rPr lang="en-US" b="0" i="0" dirty="0"/>
            <a:t>Medical Assistant</a:t>
          </a:r>
          <a:endParaRPr lang="en-US" dirty="0"/>
        </a:p>
      </dgm:t>
    </dgm:pt>
    <dgm:pt modelId="{3E8880FE-2AA5-4D20-9E41-15411C2238CE}" type="parTrans" cxnId="{A3E6A7AE-C37A-458F-8861-B263739E13F3}">
      <dgm:prSet/>
      <dgm:spPr/>
      <dgm:t>
        <a:bodyPr/>
        <a:lstStyle/>
        <a:p>
          <a:endParaRPr lang="en-US"/>
        </a:p>
      </dgm:t>
    </dgm:pt>
    <dgm:pt modelId="{E4AA84C6-38B4-4F1D-BCF2-A434FE24B64D}" type="sibTrans" cxnId="{A3E6A7AE-C37A-458F-8861-B263739E13F3}">
      <dgm:prSet/>
      <dgm:spPr/>
      <dgm:t>
        <a:bodyPr/>
        <a:lstStyle/>
        <a:p>
          <a:endParaRPr lang="en-US"/>
        </a:p>
      </dgm:t>
    </dgm:pt>
    <dgm:pt modelId="{0E9ECE5D-E193-4CA8-92BE-BB5596D8340F}">
      <dgm:prSet/>
      <dgm:spPr/>
      <dgm:t>
        <a:bodyPr/>
        <a:lstStyle/>
        <a:p>
          <a:r>
            <a:rPr lang="en-US" dirty="0"/>
            <a:t>Chatbots</a:t>
          </a:r>
        </a:p>
      </dgm:t>
    </dgm:pt>
    <dgm:pt modelId="{573021D5-561E-4B73-AC79-B03F73E8BD10}" type="parTrans" cxnId="{70EA7952-4A35-4173-AB13-4770ADF590BD}">
      <dgm:prSet/>
      <dgm:spPr/>
      <dgm:t>
        <a:bodyPr/>
        <a:lstStyle/>
        <a:p>
          <a:endParaRPr lang="en-US"/>
        </a:p>
      </dgm:t>
    </dgm:pt>
    <dgm:pt modelId="{A696D733-BCAD-4E2D-9720-BFEDCBC200D0}" type="sibTrans" cxnId="{70EA7952-4A35-4173-AB13-4770ADF590BD}">
      <dgm:prSet/>
      <dgm:spPr/>
      <dgm:t>
        <a:bodyPr/>
        <a:lstStyle/>
        <a:p>
          <a:endParaRPr lang="en-US"/>
        </a:p>
      </dgm:t>
    </dgm:pt>
    <dgm:pt modelId="{405B9D2E-00BD-4154-9E07-3833B80A7F8E}" type="pres">
      <dgm:prSet presAssocID="{2621BE17-18FF-4645-AFB9-3CC788D8838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0581441-CB80-4726-A552-6D8B7EDFC329}" type="pres">
      <dgm:prSet presAssocID="{0E9ECE5D-E193-4CA8-92BE-BB5596D8340F}" presName="Parent" presStyleLbl="node0" presStyleIdx="0" presStyleCnt="1">
        <dgm:presLayoutVars>
          <dgm:chMax val="6"/>
          <dgm:chPref val="6"/>
        </dgm:presLayoutVars>
      </dgm:prSet>
      <dgm:spPr/>
    </dgm:pt>
    <dgm:pt modelId="{4DAC5617-D20B-4920-956E-0278A8C39449}" type="pres">
      <dgm:prSet presAssocID="{0513E93F-8463-45BE-AC3D-0B7EC38E65D6}" presName="Accent1" presStyleCnt="0"/>
      <dgm:spPr/>
    </dgm:pt>
    <dgm:pt modelId="{67E45491-B122-4FF2-84A1-EAD6C17748FD}" type="pres">
      <dgm:prSet presAssocID="{0513E93F-8463-45BE-AC3D-0B7EC38E65D6}" presName="Accent" presStyleLbl="bgShp" presStyleIdx="0" presStyleCnt="6"/>
      <dgm:spPr/>
    </dgm:pt>
    <dgm:pt modelId="{BF90F2CE-F844-429A-8B33-618019A165ED}" type="pres">
      <dgm:prSet presAssocID="{0513E93F-8463-45BE-AC3D-0B7EC38E65D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BA22300-D02B-4F19-AB46-ABE8A41A8FBF}" type="pres">
      <dgm:prSet presAssocID="{907ABD37-C66F-4884-AA19-1D36497CA994}" presName="Accent2" presStyleCnt="0"/>
      <dgm:spPr/>
    </dgm:pt>
    <dgm:pt modelId="{AAF7B3F8-F0BE-4388-84F8-F49FB8B874A8}" type="pres">
      <dgm:prSet presAssocID="{907ABD37-C66F-4884-AA19-1D36497CA994}" presName="Accent" presStyleLbl="bgShp" presStyleIdx="1" presStyleCnt="6"/>
      <dgm:spPr/>
    </dgm:pt>
    <dgm:pt modelId="{97499498-0BE2-4F33-8802-866241DB0AC7}" type="pres">
      <dgm:prSet presAssocID="{907ABD37-C66F-4884-AA19-1D36497CA99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0727108-AA22-4CF8-BAE3-5E22C5848CF3}" type="pres">
      <dgm:prSet presAssocID="{88E0664D-309D-47BF-B36F-C43112EA09EB}" presName="Accent3" presStyleCnt="0"/>
      <dgm:spPr/>
    </dgm:pt>
    <dgm:pt modelId="{7FA30406-893E-47BF-B0AA-591A6CB89886}" type="pres">
      <dgm:prSet presAssocID="{88E0664D-309D-47BF-B36F-C43112EA09EB}" presName="Accent" presStyleLbl="bgShp" presStyleIdx="2" presStyleCnt="6"/>
      <dgm:spPr/>
    </dgm:pt>
    <dgm:pt modelId="{3F675DD6-C10A-49BE-9018-E14A835B6922}" type="pres">
      <dgm:prSet presAssocID="{88E0664D-309D-47BF-B36F-C43112EA09EB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9FCAFA9-6FDC-4D2E-807F-99F129FB6B07}" type="pres">
      <dgm:prSet presAssocID="{AB0D4F68-95D8-40B4-92B1-76011D1C35E5}" presName="Accent4" presStyleCnt="0"/>
      <dgm:spPr/>
    </dgm:pt>
    <dgm:pt modelId="{F2DE333C-602F-43CC-9E85-74399BC50D34}" type="pres">
      <dgm:prSet presAssocID="{AB0D4F68-95D8-40B4-92B1-76011D1C35E5}" presName="Accent" presStyleLbl="bgShp" presStyleIdx="3" presStyleCnt="6"/>
      <dgm:spPr/>
    </dgm:pt>
    <dgm:pt modelId="{03E35C6F-CF77-4FC9-AF00-29D4D80C25AF}" type="pres">
      <dgm:prSet presAssocID="{AB0D4F68-95D8-40B4-92B1-76011D1C35E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16EB782-06AE-471C-9BA6-53137164D875}" type="pres">
      <dgm:prSet presAssocID="{0EAF2CAD-9D61-4EAD-8338-FA61DF45681C}" presName="Accent5" presStyleCnt="0"/>
      <dgm:spPr/>
    </dgm:pt>
    <dgm:pt modelId="{39FE009C-9157-4B38-B781-9CC0CC32BE97}" type="pres">
      <dgm:prSet presAssocID="{0EAF2CAD-9D61-4EAD-8338-FA61DF45681C}" presName="Accent" presStyleLbl="bgShp" presStyleIdx="4" presStyleCnt="6"/>
      <dgm:spPr/>
    </dgm:pt>
    <dgm:pt modelId="{86078A96-143E-4006-87F1-ACBDA5C6AC8D}" type="pres">
      <dgm:prSet presAssocID="{0EAF2CAD-9D61-4EAD-8338-FA61DF45681C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91B1E6C-DD27-4E93-89EA-DFE110FC2ED9}" type="pres">
      <dgm:prSet presAssocID="{FB519903-D70D-4B09-9601-47A144DCE53A}" presName="Accent6" presStyleCnt="0"/>
      <dgm:spPr/>
    </dgm:pt>
    <dgm:pt modelId="{02151A6F-72A1-4772-B58E-E39622A59EF8}" type="pres">
      <dgm:prSet presAssocID="{FB519903-D70D-4B09-9601-47A144DCE53A}" presName="Accent" presStyleLbl="bgShp" presStyleIdx="5" presStyleCnt="6"/>
      <dgm:spPr/>
    </dgm:pt>
    <dgm:pt modelId="{4D35B601-6EB2-472E-9EF5-EBFF929EE3F1}" type="pres">
      <dgm:prSet presAssocID="{FB519903-D70D-4B09-9601-47A144DCE53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C777708-F9EA-4B52-9594-3C031D2A837B}" type="presOf" srcId="{0E9ECE5D-E193-4CA8-92BE-BB5596D8340F}" destId="{80581441-CB80-4726-A552-6D8B7EDFC329}" srcOrd="0" destOrd="0" presId="urn:microsoft.com/office/officeart/2011/layout/HexagonRadial"/>
    <dgm:cxn modelId="{A65B0716-A096-4377-84E1-E35FEFD1EA25}" type="presOf" srcId="{0513E93F-8463-45BE-AC3D-0B7EC38E65D6}" destId="{BF90F2CE-F844-429A-8B33-618019A165ED}" srcOrd="0" destOrd="0" presId="urn:microsoft.com/office/officeart/2011/layout/HexagonRadial"/>
    <dgm:cxn modelId="{D334421B-1519-421D-9332-640035D5B072}" type="presOf" srcId="{AB0D4F68-95D8-40B4-92B1-76011D1C35E5}" destId="{03E35C6F-CF77-4FC9-AF00-29D4D80C25AF}" srcOrd="0" destOrd="0" presId="urn:microsoft.com/office/officeart/2011/layout/HexagonRadial"/>
    <dgm:cxn modelId="{3F9BF71F-70E4-4995-974F-45C6575A80DF}" srcId="{0E9ECE5D-E193-4CA8-92BE-BB5596D8340F}" destId="{907ABD37-C66F-4884-AA19-1D36497CA994}" srcOrd="1" destOrd="0" parTransId="{42D2F3F6-32C5-4CCA-BA6A-00FFD6E09D8E}" sibTransId="{807FD1E1-A23B-47F9-B73B-C823E244349E}"/>
    <dgm:cxn modelId="{CF398B3E-72A2-4B15-BB4B-E79E194640BB}" srcId="{0E9ECE5D-E193-4CA8-92BE-BB5596D8340F}" destId="{AB0D4F68-95D8-40B4-92B1-76011D1C35E5}" srcOrd="3" destOrd="0" parTransId="{8D5E6874-89F8-4B77-B895-365471E05DC7}" sibTransId="{D9B084F3-9555-409E-8375-1F92909E4A2A}"/>
    <dgm:cxn modelId="{2E31A441-543D-4838-A6DA-79676DEFE71B}" srcId="{0E9ECE5D-E193-4CA8-92BE-BB5596D8340F}" destId="{0EAF2CAD-9D61-4EAD-8338-FA61DF45681C}" srcOrd="4" destOrd="0" parTransId="{1014C72A-9DA2-4C65-903F-797CC4EC768D}" sibTransId="{6DE57CA3-F0D5-46B7-A123-7F36C40E092C}"/>
    <dgm:cxn modelId="{70EA7952-4A35-4173-AB13-4770ADF590BD}" srcId="{2621BE17-18FF-4645-AFB9-3CC788D88386}" destId="{0E9ECE5D-E193-4CA8-92BE-BB5596D8340F}" srcOrd="0" destOrd="0" parTransId="{573021D5-561E-4B73-AC79-B03F73E8BD10}" sibTransId="{A696D733-BCAD-4E2D-9720-BFEDCBC200D0}"/>
    <dgm:cxn modelId="{6DBE8484-FB7A-47DC-B38A-AD5323123F99}" srcId="{0E9ECE5D-E193-4CA8-92BE-BB5596D8340F}" destId="{0513E93F-8463-45BE-AC3D-0B7EC38E65D6}" srcOrd="0" destOrd="0" parTransId="{8708DC7E-ED13-46E4-A557-6F40B9B67EBB}" sibTransId="{D7EA27A5-DE5D-4D8B-9899-31028247D955}"/>
    <dgm:cxn modelId="{12B07AA2-4290-4CEE-A788-38F58BE04832}" srcId="{0E9ECE5D-E193-4CA8-92BE-BB5596D8340F}" destId="{88E0664D-309D-47BF-B36F-C43112EA09EB}" srcOrd="2" destOrd="0" parTransId="{E3FDB1D8-CCF0-45F6-937C-923E03D70282}" sibTransId="{1BB0790D-63DF-40A0-953A-CE7F1A0B2AFC}"/>
    <dgm:cxn modelId="{8E75CCA9-7611-4F44-B6E0-786B7B389408}" type="presOf" srcId="{0EAF2CAD-9D61-4EAD-8338-FA61DF45681C}" destId="{86078A96-143E-4006-87F1-ACBDA5C6AC8D}" srcOrd="0" destOrd="0" presId="urn:microsoft.com/office/officeart/2011/layout/HexagonRadial"/>
    <dgm:cxn modelId="{A3E6A7AE-C37A-458F-8861-B263739E13F3}" srcId="{0E9ECE5D-E193-4CA8-92BE-BB5596D8340F}" destId="{FB519903-D70D-4B09-9601-47A144DCE53A}" srcOrd="5" destOrd="0" parTransId="{3E8880FE-2AA5-4D20-9E41-15411C2238CE}" sibTransId="{E4AA84C6-38B4-4F1D-BCF2-A434FE24B64D}"/>
    <dgm:cxn modelId="{F82702AF-44FF-40AA-9EAC-E9266D2A5438}" type="presOf" srcId="{FB519903-D70D-4B09-9601-47A144DCE53A}" destId="{4D35B601-6EB2-472E-9EF5-EBFF929EE3F1}" srcOrd="0" destOrd="0" presId="urn:microsoft.com/office/officeart/2011/layout/HexagonRadial"/>
    <dgm:cxn modelId="{A7D32EB6-0767-4646-BCDE-E863D3C8DC1C}" type="presOf" srcId="{907ABD37-C66F-4884-AA19-1D36497CA994}" destId="{97499498-0BE2-4F33-8802-866241DB0AC7}" srcOrd="0" destOrd="0" presId="urn:microsoft.com/office/officeart/2011/layout/HexagonRadial"/>
    <dgm:cxn modelId="{DA877FD7-7E64-4324-9A28-59ABCA463380}" type="presOf" srcId="{2621BE17-18FF-4645-AFB9-3CC788D88386}" destId="{405B9D2E-00BD-4154-9E07-3833B80A7F8E}" srcOrd="0" destOrd="0" presId="urn:microsoft.com/office/officeart/2011/layout/HexagonRadial"/>
    <dgm:cxn modelId="{4FE0D8F8-E593-44EB-9780-B6609B4D1A1B}" type="presOf" srcId="{88E0664D-309D-47BF-B36F-C43112EA09EB}" destId="{3F675DD6-C10A-49BE-9018-E14A835B6922}" srcOrd="0" destOrd="0" presId="urn:microsoft.com/office/officeart/2011/layout/HexagonRadial"/>
    <dgm:cxn modelId="{44876FB4-086F-4B01-9AF8-40C00758C2FA}" type="presParOf" srcId="{405B9D2E-00BD-4154-9E07-3833B80A7F8E}" destId="{80581441-CB80-4726-A552-6D8B7EDFC329}" srcOrd="0" destOrd="0" presId="urn:microsoft.com/office/officeart/2011/layout/HexagonRadial"/>
    <dgm:cxn modelId="{9E1D9944-3187-457D-B207-ED46D1796BBE}" type="presParOf" srcId="{405B9D2E-00BD-4154-9E07-3833B80A7F8E}" destId="{4DAC5617-D20B-4920-956E-0278A8C39449}" srcOrd="1" destOrd="0" presId="urn:microsoft.com/office/officeart/2011/layout/HexagonRadial"/>
    <dgm:cxn modelId="{E55112FD-119A-4761-AC7F-493686151FDE}" type="presParOf" srcId="{4DAC5617-D20B-4920-956E-0278A8C39449}" destId="{67E45491-B122-4FF2-84A1-EAD6C17748FD}" srcOrd="0" destOrd="0" presId="urn:microsoft.com/office/officeart/2011/layout/HexagonRadial"/>
    <dgm:cxn modelId="{F64D1579-BF08-4DC9-B35E-CC38D7D24565}" type="presParOf" srcId="{405B9D2E-00BD-4154-9E07-3833B80A7F8E}" destId="{BF90F2CE-F844-429A-8B33-618019A165ED}" srcOrd="2" destOrd="0" presId="urn:microsoft.com/office/officeart/2011/layout/HexagonRadial"/>
    <dgm:cxn modelId="{A196433D-05FC-47E1-88FC-4A086A802D8D}" type="presParOf" srcId="{405B9D2E-00BD-4154-9E07-3833B80A7F8E}" destId="{6BA22300-D02B-4F19-AB46-ABE8A41A8FBF}" srcOrd="3" destOrd="0" presId="urn:microsoft.com/office/officeart/2011/layout/HexagonRadial"/>
    <dgm:cxn modelId="{75B5A19F-7B88-4969-B2D5-83DB1FB705FF}" type="presParOf" srcId="{6BA22300-D02B-4F19-AB46-ABE8A41A8FBF}" destId="{AAF7B3F8-F0BE-4388-84F8-F49FB8B874A8}" srcOrd="0" destOrd="0" presId="urn:microsoft.com/office/officeart/2011/layout/HexagonRadial"/>
    <dgm:cxn modelId="{08F34586-9A8F-4971-ACF7-F606619904CF}" type="presParOf" srcId="{405B9D2E-00BD-4154-9E07-3833B80A7F8E}" destId="{97499498-0BE2-4F33-8802-866241DB0AC7}" srcOrd="4" destOrd="0" presId="urn:microsoft.com/office/officeart/2011/layout/HexagonRadial"/>
    <dgm:cxn modelId="{3C32ED29-E18A-408D-BAC5-038C0277785D}" type="presParOf" srcId="{405B9D2E-00BD-4154-9E07-3833B80A7F8E}" destId="{E0727108-AA22-4CF8-BAE3-5E22C5848CF3}" srcOrd="5" destOrd="0" presId="urn:microsoft.com/office/officeart/2011/layout/HexagonRadial"/>
    <dgm:cxn modelId="{22BCC31E-77D5-46AD-95C4-129A0788E862}" type="presParOf" srcId="{E0727108-AA22-4CF8-BAE3-5E22C5848CF3}" destId="{7FA30406-893E-47BF-B0AA-591A6CB89886}" srcOrd="0" destOrd="0" presId="urn:microsoft.com/office/officeart/2011/layout/HexagonRadial"/>
    <dgm:cxn modelId="{65CB491A-22AD-4D38-9351-83CBC6406812}" type="presParOf" srcId="{405B9D2E-00BD-4154-9E07-3833B80A7F8E}" destId="{3F675DD6-C10A-49BE-9018-E14A835B6922}" srcOrd="6" destOrd="0" presId="urn:microsoft.com/office/officeart/2011/layout/HexagonRadial"/>
    <dgm:cxn modelId="{49BF8235-43D9-4185-B2DE-183CAF46706C}" type="presParOf" srcId="{405B9D2E-00BD-4154-9E07-3833B80A7F8E}" destId="{B9FCAFA9-6FDC-4D2E-807F-99F129FB6B07}" srcOrd="7" destOrd="0" presId="urn:microsoft.com/office/officeart/2011/layout/HexagonRadial"/>
    <dgm:cxn modelId="{410EE715-499F-4701-B78F-3B72EF269F66}" type="presParOf" srcId="{B9FCAFA9-6FDC-4D2E-807F-99F129FB6B07}" destId="{F2DE333C-602F-43CC-9E85-74399BC50D34}" srcOrd="0" destOrd="0" presId="urn:microsoft.com/office/officeart/2011/layout/HexagonRadial"/>
    <dgm:cxn modelId="{9D48D12A-CCFA-4141-9B97-CB23EDADD873}" type="presParOf" srcId="{405B9D2E-00BD-4154-9E07-3833B80A7F8E}" destId="{03E35C6F-CF77-4FC9-AF00-29D4D80C25AF}" srcOrd="8" destOrd="0" presId="urn:microsoft.com/office/officeart/2011/layout/HexagonRadial"/>
    <dgm:cxn modelId="{0418DA9F-A84C-415D-8C37-6CE94680AEEF}" type="presParOf" srcId="{405B9D2E-00BD-4154-9E07-3833B80A7F8E}" destId="{816EB782-06AE-471C-9BA6-53137164D875}" srcOrd="9" destOrd="0" presId="urn:microsoft.com/office/officeart/2011/layout/HexagonRadial"/>
    <dgm:cxn modelId="{6EF0259E-D63D-4019-8CB5-621A71D10BFE}" type="presParOf" srcId="{816EB782-06AE-471C-9BA6-53137164D875}" destId="{39FE009C-9157-4B38-B781-9CC0CC32BE97}" srcOrd="0" destOrd="0" presId="urn:microsoft.com/office/officeart/2011/layout/HexagonRadial"/>
    <dgm:cxn modelId="{D18DEBA1-E8E2-4188-9A2D-CCA2E828787A}" type="presParOf" srcId="{405B9D2E-00BD-4154-9E07-3833B80A7F8E}" destId="{86078A96-143E-4006-87F1-ACBDA5C6AC8D}" srcOrd="10" destOrd="0" presId="urn:microsoft.com/office/officeart/2011/layout/HexagonRadial"/>
    <dgm:cxn modelId="{CB82FAD4-11BA-4C5E-B920-B3C39B3F1558}" type="presParOf" srcId="{405B9D2E-00BD-4154-9E07-3833B80A7F8E}" destId="{C91B1E6C-DD27-4E93-89EA-DFE110FC2ED9}" srcOrd="11" destOrd="0" presId="urn:microsoft.com/office/officeart/2011/layout/HexagonRadial"/>
    <dgm:cxn modelId="{620FCD70-B142-46C1-80A3-754C1BCB43D2}" type="presParOf" srcId="{C91B1E6C-DD27-4E93-89EA-DFE110FC2ED9}" destId="{02151A6F-72A1-4772-B58E-E39622A59EF8}" srcOrd="0" destOrd="0" presId="urn:microsoft.com/office/officeart/2011/layout/HexagonRadial"/>
    <dgm:cxn modelId="{F680DA50-F510-428D-B5DC-2828E627BF7A}" type="presParOf" srcId="{405B9D2E-00BD-4154-9E07-3833B80A7F8E}" destId="{4D35B601-6EB2-472E-9EF5-EBFF929EE3F1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2A841F-8D9C-4D1A-8463-F524903123B5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0BBF13-A035-42FB-B185-1036526E625F}">
      <dgm:prSet/>
      <dgm:spPr/>
      <dgm:t>
        <a:bodyPr/>
        <a:lstStyle/>
        <a:p>
          <a:r>
            <a:rPr lang="en-US" b="0" i="0" dirty="0"/>
            <a:t>Personalized Customer Experience</a:t>
          </a:r>
          <a:endParaRPr lang="en-US" dirty="0"/>
        </a:p>
      </dgm:t>
    </dgm:pt>
    <dgm:pt modelId="{F0836F72-1F60-4946-AB10-3D0914ACADCF}" type="parTrans" cxnId="{BD0F98F5-991E-4786-BE73-67D83021C46C}">
      <dgm:prSet/>
      <dgm:spPr/>
      <dgm:t>
        <a:bodyPr/>
        <a:lstStyle/>
        <a:p>
          <a:endParaRPr lang="en-US"/>
        </a:p>
      </dgm:t>
    </dgm:pt>
    <dgm:pt modelId="{FC4F45E0-1413-4DF1-9859-8D289BA3E412}" type="sibTrans" cxnId="{BD0F98F5-991E-4786-BE73-67D83021C46C}">
      <dgm:prSet/>
      <dgm:spPr/>
      <dgm:t>
        <a:bodyPr/>
        <a:lstStyle/>
        <a:p>
          <a:endParaRPr lang="en-US"/>
        </a:p>
      </dgm:t>
    </dgm:pt>
    <dgm:pt modelId="{D501EE77-6B9C-4331-9313-2433857D9B86}">
      <dgm:prSet/>
      <dgm:spPr/>
      <dgm:t>
        <a:bodyPr/>
        <a:lstStyle/>
        <a:p>
          <a:r>
            <a:rPr lang="en-US" b="0" i="0" dirty="0"/>
            <a:t>Efficient Staff Onboarding</a:t>
          </a:r>
          <a:endParaRPr lang="en-US" dirty="0"/>
        </a:p>
      </dgm:t>
    </dgm:pt>
    <dgm:pt modelId="{57E7A317-DCB5-4644-8BDA-D315E770A001}" type="parTrans" cxnId="{B3DC450D-9A5F-4824-868E-548E7825DED3}">
      <dgm:prSet/>
      <dgm:spPr/>
      <dgm:t>
        <a:bodyPr/>
        <a:lstStyle/>
        <a:p>
          <a:endParaRPr lang="en-US"/>
        </a:p>
      </dgm:t>
    </dgm:pt>
    <dgm:pt modelId="{F9322923-84B3-4F64-BF56-29D06DFCBF84}" type="sibTrans" cxnId="{B3DC450D-9A5F-4824-868E-548E7825DED3}">
      <dgm:prSet/>
      <dgm:spPr/>
      <dgm:t>
        <a:bodyPr/>
        <a:lstStyle/>
        <a:p>
          <a:endParaRPr lang="en-US"/>
        </a:p>
      </dgm:t>
    </dgm:pt>
    <dgm:pt modelId="{83B0EF1D-6A5E-4418-A03A-302036138E6D}">
      <dgm:prSet/>
      <dgm:spPr/>
      <dgm:t>
        <a:bodyPr/>
        <a:lstStyle/>
        <a:p>
          <a:r>
            <a:rPr lang="en-US" b="0" i="0"/>
            <a:t>Lead Identification</a:t>
          </a:r>
          <a:endParaRPr lang="en-US"/>
        </a:p>
      </dgm:t>
    </dgm:pt>
    <dgm:pt modelId="{CBF4A50F-5A96-4085-BAA1-30E53194FDC3}" type="parTrans" cxnId="{8A7F8140-F936-4F20-BDB4-D031CFFB5485}">
      <dgm:prSet/>
      <dgm:spPr/>
      <dgm:t>
        <a:bodyPr/>
        <a:lstStyle/>
        <a:p>
          <a:endParaRPr lang="en-US"/>
        </a:p>
      </dgm:t>
    </dgm:pt>
    <dgm:pt modelId="{E9B45A85-CE2F-48EC-87B1-1B68AA3333ED}" type="sibTrans" cxnId="{8A7F8140-F936-4F20-BDB4-D031CFFB5485}">
      <dgm:prSet/>
      <dgm:spPr/>
      <dgm:t>
        <a:bodyPr/>
        <a:lstStyle/>
        <a:p>
          <a:endParaRPr lang="en-US"/>
        </a:p>
      </dgm:t>
    </dgm:pt>
    <dgm:pt modelId="{409CD715-5CA3-41C6-8A65-E3018EE78035}">
      <dgm:prSet/>
      <dgm:spPr/>
      <dgm:t>
        <a:bodyPr/>
        <a:lstStyle/>
        <a:p>
          <a:r>
            <a:rPr lang="en-US" b="0" i="0" dirty="0"/>
            <a:t>Standardized Solutions</a:t>
          </a:r>
          <a:endParaRPr lang="en-US" dirty="0"/>
        </a:p>
      </dgm:t>
    </dgm:pt>
    <dgm:pt modelId="{2FDB8269-E7E6-4CF7-B8E2-8BDFB58AA0A8}" type="parTrans" cxnId="{7FED4FB0-941F-49F8-B203-7F700F8E229D}">
      <dgm:prSet/>
      <dgm:spPr/>
      <dgm:t>
        <a:bodyPr/>
        <a:lstStyle/>
        <a:p>
          <a:endParaRPr lang="en-US"/>
        </a:p>
      </dgm:t>
    </dgm:pt>
    <dgm:pt modelId="{58397D27-2A38-4F59-A400-0F86CC263E5B}" type="sibTrans" cxnId="{7FED4FB0-941F-49F8-B203-7F700F8E229D}">
      <dgm:prSet/>
      <dgm:spPr/>
      <dgm:t>
        <a:bodyPr/>
        <a:lstStyle/>
        <a:p>
          <a:endParaRPr lang="en-US"/>
        </a:p>
      </dgm:t>
    </dgm:pt>
    <dgm:pt modelId="{A21E8DA3-A4F7-41B1-AA57-840C469C37DB}">
      <dgm:prSet/>
      <dgm:spPr/>
      <dgm:t>
        <a:bodyPr/>
        <a:lstStyle/>
        <a:p>
          <a:r>
            <a:rPr lang="en-US" dirty="0"/>
            <a:t>Cost Saving</a:t>
          </a:r>
        </a:p>
      </dgm:t>
    </dgm:pt>
    <dgm:pt modelId="{0675B765-7848-4646-9296-BAD66507475B}" type="parTrans" cxnId="{05A9C431-FC93-400E-9CDE-31D1414E8887}">
      <dgm:prSet/>
      <dgm:spPr/>
      <dgm:t>
        <a:bodyPr/>
        <a:lstStyle/>
        <a:p>
          <a:endParaRPr lang="en-US"/>
        </a:p>
      </dgm:t>
    </dgm:pt>
    <dgm:pt modelId="{D6B11978-F3D0-486E-A002-F0D05305C908}" type="sibTrans" cxnId="{05A9C431-FC93-400E-9CDE-31D1414E8887}">
      <dgm:prSet/>
      <dgm:spPr/>
      <dgm:t>
        <a:bodyPr/>
        <a:lstStyle/>
        <a:p>
          <a:endParaRPr lang="en-US"/>
        </a:p>
      </dgm:t>
    </dgm:pt>
    <dgm:pt modelId="{7C9FD2F6-0A82-4D43-9170-6E22EB201ED3}">
      <dgm:prSet/>
      <dgm:spPr/>
      <dgm:t>
        <a:bodyPr/>
        <a:lstStyle/>
        <a:p>
          <a:r>
            <a:rPr lang="en-US" b="0" i="0"/>
            <a:t>Scalability</a:t>
          </a:r>
          <a:endParaRPr lang="en-US"/>
        </a:p>
      </dgm:t>
    </dgm:pt>
    <dgm:pt modelId="{CAEBAF27-25C4-4302-900D-959DC219A2A3}" type="parTrans" cxnId="{D572A2D9-7F93-492E-A5EE-9C9753FD5384}">
      <dgm:prSet/>
      <dgm:spPr/>
      <dgm:t>
        <a:bodyPr/>
        <a:lstStyle/>
        <a:p>
          <a:endParaRPr lang="en-US"/>
        </a:p>
      </dgm:t>
    </dgm:pt>
    <dgm:pt modelId="{E5CB70DB-7046-4921-AE16-739B78498EAA}" type="sibTrans" cxnId="{D572A2D9-7F93-492E-A5EE-9C9753FD5384}">
      <dgm:prSet/>
      <dgm:spPr/>
      <dgm:t>
        <a:bodyPr/>
        <a:lstStyle/>
        <a:p>
          <a:endParaRPr lang="en-US"/>
        </a:p>
      </dgm:t>
    </dgm:pt>
    <dgm:pt modelId="{663C7711-DBC1-46CE-AB92-6767663E4F16}">
      <dgm:prSet/>
      <dgm:spPr/>
      <dgm:t>
        <a:bodyPr/>
        <a:lstStyle/>
        <a:p>
          <a:r>
            <a:rPr lang="en-US" dirty="0"/>
            <a:t>24 / 7 Available</a:t>
          </a:r>
        </a:p>
      </dgm:t>
    </dgm:pt>
    <dgm:pt modelId="{69363182-9333-4035-AE7E-3E0EDBB5627F}" type="parTrans" cxnId="{4FEE0EC8-8CAE-4B2E-804F-5934DA0B8165}">
      <dgm:prSet/>
      <dgm:spPr/>
      <dgm:t>
        <a:bodyPr/>
        <a:lstStyle/>
        <a:p>
          <a:endParaRPr lang="en-US"/>
        </a:p>
      </dgm:t>
    </dgm:pt>
    <dgm:pt modelId="{962B8D1F-3156-4FF4-BF1A-C5C91E8C85EA}" type="sibTrans" cxnId="{4FEE0EC8-8CAE-4B2E-804F-5934DA0B8165}">
      <dgm:prSet/>
      <dgm:spPr/>
      <dgm:t>
        <a:bodyPr/>
        <a:lstStyle/>
        <a:p>
          <a:endParaRPr lang="en-US"/>
        </a:p>
      </dgm:t>
    </dgm:pt>
    <dgm:pt modelId="{8BC2B8A3-7E46-46EA-8219-AFF4AD172D81}" type="pres">
      <dgm:prSet presAssocID="{712A841F-8D9C-4D1A-8463-F524903123B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85BED8-C297-48D1-AED8-5ABB0B1CBD94}" type="pres">
      <dgm:prSet presAssocID="{BB0BBF13-A035-42FB-B185-1036526E625F}" presName="parentText_1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F4B17A39-7849-4813-8648-E5CA31D36B38}" type="pres">
      <dgm:prSet presAssocID="{BB0BBF13-A035-42FB-B185-1036526E625F}" presName="childText_1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44FD0BC3-71BE-489F-9F07-06EB7D8CE66E}" type="pres">
      <dgm:prSet presAssocID="{BB0BBF13-A035-42FB-B185-1036526E625F}" presName="accentShape_1" presStyleCnt="0"/>
      <dgm:spPr/>
    </dgm:pt>
    <dgm:pt modelId="{99292CFB-95AF-4135-894A-E966F6E382E0}" type="pres">
      <dgm:prSet presAssocID="{BB0BBF13-A035-42FB-B185-1036526E625F}" presName="imageRepeatNode" presStyleLbl="node1" presStyleIdx="0" presStyleCnt="7"/>
      <dgm:spPr/>
    </dgm:pt>
    <dgm:pt modelId="{FB40D050-849F-4988-B759-A04825227004}" type="pres">
      <dgm:prSet presAssocID="{D501EE77-6B9C-4331-9313-2433857D9B86}" presName="parentText_2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9E03C84F-91D0-4088-8112-6684CE5324DA}" type="pres">
      <dgm:prSet presAssocID="{D501EE77-6B9C-4331-9313-2433857D9B86}" presName="childText_2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47D10F8-7576-4B9F-AD8B-376B04D3D239}" type="pres">
      <dgm:prSet presAssocID="{D501EE77-6B9C-4331-9313-2433857D9B86}" presName="accentShape_2" presStyleCnt="0"/>
      <dgm:spPr/>
    </dgm:pt>
    <dgm:pt modelId="{204D792F-8E9A-4F8B-90D9-0F5E7D2795B9}" type="pres">
      <dgm:prSet presAssocID="{D501EE77-6B9C-4331-9313-2433857D9B86}" presName="imageRepeatNode" presStyleLbl="node1" presStyleIdx="1" presStyleCnt="7"/>
      <dgm:spPr/>
    </dgm:pt>
    <dgm:pt modelId="{E3DDA1D1-AE6F-4161-AB44-C00159C6BEA4}" type="pres">
      <dgm:prSet presAssocID="{83B0EF1D-6A5E-4418-A03A-302036138E6D}" presName="parentText_3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8C9F3856-FBA5-4B7C-9916-7D25D08DDA93}" type="pres">
      <dgm:prSet presAssocID="{83B0EF1D-6A5E-4418-A03A-302036138E6D}" presName="childText_3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C0C91A9B-1069-48CB-9C96-465C82E9A745}" type="pres">
      <dgm:prSet presAssocID="{83B0EF1D-6A5E-4418-A03A-302036138E6D}" presName="accentShape_3" presStyleCnt="0"/>
      <dgm:spPr/>
    </dgm:pt>
    <dgm:pt modelId="{F1ADE1AC-0873-44D7-B114-1D09480A65D2}" type="pres">
      <dgm:prSet presAssocID="{83B0EF1D-6A5E-4418-A03A-302036138E6D}" presName="imageRepeatNode" presStyleLbl="node1" presStyleIdx="2" presStyleCnt="7"/>
      <dgm:spPr/>
    </dgm:pt>
    <dgm:pt modelId="{0B1D9CB3-E7A1-4706-B185-2DD6B57CD0CB}" type="pres">
      <dgm:prSet presAssocID="{409CD715-5CA3-41C6-8A65-E3018EE78035}" presName="parentText_4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975F70F1-5331-4019-A9E7-D3896159BB87}" type="pres">
      <dgm:prSet presAssocID="{409CD715-5CA3-41C6-8A65-E3018EE78035}" presName="childText_4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F2A3A57-9389-42BC-AC05-14314EF4106A}" type="pres">
      <dgm:prSet presAssocID="{409CD715-5CA3-41C6-8A65-E3018EE78035}" presName="accentShape_4" presStyleCnt="0"/>
      <dgm:spPr/>
    </dgm:pt>
    <dgm:pt modelId="{67E36899-5B18-45F3-A914-A0A002728FF7}" type="pres">
      <dgm:prSet presAssocID="{409CD715-5CA3-41C6-8A65-E3018EE78035}" presName="imageRepeatNode" presStyleLbl="node1" presStyleIdx="3" presStyleCnt="7"/>
      <dgm:spPr/>
    </dgm:pt>
    <dgm:pt modelId="{65CA38E4-BDF6-4351-BC0C-630C206EF16D}" type="pres">
      <dgm:prSet presAssocID="{A21E8DA3-A4F7-41B1-AA57-840C469C37DB}" presName="parentText_5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4D22F440-DFA0-46FA-9095-E0F07EE48EEA}" type="pres">
      <dgm:prSet presAssocID="{A21E8DA3-A4F7-41B1-AA57-840C469C37DB}" presName="childText_5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D794BB6B-CD81-494C-87CB-D2EC4D047ADA}" type="pres">
      <dgm:prSet presAssocID="{A21E8DA3-A4F7-41B1-AA57-840C469C37DB}" presName="accentShape_5" presStyleCnt="0"/>
      <dgm:spPr/>
    </dgm:pt>
    <dgm:pt modelId="{6113EDD2-A752-4A25-B671-C2C964F5B750}" type="pres">
      <dgm:prSet presAssocID="{A21E8DA3-A4F7-41B1-AA57-840C469C37DB}" presName="imageRepeatNode" presStyleLbl="node1" presStyleIdx="4" presStyleCnt="7"/>
      <dgm:spPr/>
    </dgm:pt>
    <dgm:pt modelId="{9F7F2669-02C0-4E50-B8C5-419810243992}" type="pres">
      <dgm:prSet presAssocID="{7C9FD2F6-0A82-4D43-9170-6E22EB201ED3}" presName="parentText_6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F8C0A2CB-CFA8-46D6-BA06-C3453DAC4FCC}" type="pres">
      <dgm:prSet presAssocID="{7C9FD2F6-0A82-4D43-9170-6E22EB201ED3}" presName="childText_6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701DC68-B934-445C-B19E-6204C423A778}" type="pres">
      <dgm:prSet presAssocID="{7C9FD2F6-0A82-4D43-9170-6E22EB201ED3}" presName="accentShape_6" presStyleCnt="0"/>
      <dgm:spPr/>
    </dgm:pt>
    <dgm:pt modelId="{19961B49-4BC8-4732-A553-CF3D5F1CB433}" type="pres">
      <dgm:prSet presAssocID="{7C9FD2F6-0A82-4D43-9170-6E22EB201ED3}" presName="imageRepeatNode" presStyleLbl="node1" presStyleIdx="5" presStyleCnt="7"/>
      <dgm:spPr/>
    </dgm:pt>
    <dgm:pt modelId="{4ADFEF0C-F9A8-47C9-A4E9-80AFB4BF7FF3}" type="pres">
      <dgm:prSet presAssocID="{663C7711-DBC1-46CE-AB92-6767663E4F16}" presName="parentText_7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9053432E-617C-4088-9344-9ED2E947024E}" type="pres">
      <dgm:prSet presAssocID="{663C7711-DBC1-46CE-AB92-6767663E4F16}" presName="childText_7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9995160-4FE7-4E35-8FB1-EC600FBFE8F6}" type="pres">
      <dgm:prSet presAssocID="{663C7711-DBC1-46CE-AB92-6767663E4F16}" presName="accentShape_7" presStyleCnt="0"/>
      <dgm:spPr/>
    </dgm:pt>
    <dgm:pt modelId="{1936778D-300C-4875-A55F-B5DB44B8B644}" type="pres">
      <dgm:prSet presAssocID="{663C7711-DBC1-46CE-AB92-6767663E4F16}" presName="imageRepeatNode" presStyleLbl="node1" presStyleIdx="6" presStyleCnt="7"/>
      <dgm:spPr/>
    </dgm:pt>
  </dgm:ptLst>
  <dgm:cxnLst>
    <dgm:cxn modelId="{B3DC450D-9A5F-4824-868E-548E7825DED3}" srcId="{712A841F-8D9C-4D1A-8463-F524903123B5}" destId="{D501EE77-6B9C-4331-9313-2433857D9B86}" srcOrd="1" destOrd="0" parTransId="{57E7A317-DCB5-4644-8BDA-D315E770A001}" sibTransId="{F9322923-84B3-4F64-BF56-29D06DFCBF84}"/>
    <dgm:cxn modelId="{13BC9518-B265-425D-B239-561542A82743}" type="presOf" srcId="{D501EE77-6B9C-4331-9313-2433857D9B86}" destId="{FB40D050-849F-4988-B759-A04825227004}" srcOrd="0" destOrd="0" presId="urn:microsoft.com/office/officeart/2009/3/layout/BlockDescendingList"/>
    <dgm:cxn modelId="{05A9C431-FC93-400E-9CDE-31D1414E8887}" srcId="{712A841F-8D9C-4D1A-8463-F524903123B5}" destId="{A21E8DA3-A4F7-41B1-AA57-840C469C37DB}" srcOrd="4" destOrd="0" parTransId="{0675B765-7848-4646-9296-BAD66507475B}" sibTransId="{D6B11978-F3D0-486E-A002-F0D05305C908}"/>
    <dgm:cxn modelId="{8A7F8140-F936-4F20-BDB4-D031CFFB5485}" srcId="{712A841F-8D9C-4D1A-8463-F524903123B5}" destId="{83B0EF1D-6A5E-4418-A03A-302036138E6D}" srcOrd="2" destOrd="0" parTransId="{CBF4A50F-5A96-4085-BAA1-30E53194FDC3}" sibTransId="{E9B45A85-CE2F-48EC-87B1-1B68AA3333ED}"/>
    <dgm:cxn modelId="{C43EBE45-474F-4D7D-8E67-6435832E656E}" type="presOf" srcId="{D501EE77-6B9C-4331-9313-2433857D9B86}" destId="{204D792F-8E9A-4F8B-90D9-0F5E7D2795B9}" srcOrd="1" destOrd="0" presId="urn:microsoft.com/office/officeart/2009/3/layout/BlockDescendingList"/>
    <dgm:cxn modelId="{3C821547-E743-4451-91DD-0B08CE761E6C}" type="presOf" srcId="{83B0EF1D-6A5E-4418-A03A-302036138E6D}" destId="{F1ADE1AC-0873-44D7-B114-1D09480A65D2}" srcOrd="1" destOrd="0" presId="urn:microsoft.com/office/officeart/2009/3/layout/BlockDescendingList"/>
    <dgm:cxn modelId="{41DFF848-8641-4C2C-8C54-2C7A213B1974}" type="presOf" srcId="{A21E8DA3-A4F7-41B1-AA57-840C469C37DB}" destId="{65CA38E4-BDF6-4351-BC0C-630C206EF16D}" srcOrd="0" destOrd="0" presId="urn:microsoft.com/office/officeart/2009/3/layout/BlockDescendingList"/>
    <dgm:cxn modelId="{1EBA0B49-AC1E-4641-9489-601484CE6233}" type="presOf" srcId="{663C7711-DBC1-46CE-AB92-6767663E4F16}" destId="{4ADFEF0C-F9A8-47C9-A4E9-80AFB4BF7FF3}" srcOrd="0" destOrd="0" presId="urn:microsoft.com/office/officeart/2009/3/layout/BlockDescendingList"/>
    <dgm:cxn modelId="{313CCE4C-A67F-47C5-8C4A-C504E3166EF8}" type="presOf" srcId="{7C9FD2F6-0A82-4D43-9170-6E22EB201ED3}" destId="{19961B49-4BC8-4732-A553-CF3D5F1CB433}" srcOrd="1" destOrd="0" presId="urn:microsoft.com/office/officeart/2009/3/layout/BlockDescendingList"/>
    <dgm:cxn modelId="{A5659F6D-E18C-476A-BB2D-481A86A1E73C}" type="presOf" srcId="{712A841F-8D9C-4D1A-8463-F524903123B5}" destId="{8BC2B8A3-7E46-46EA-8219-AFF4AD172D81}" srcOrd="0" destOrd="0" presId="urn:microsoft.com/office/officeart/2009/3/layout/BlockDescendingList"/>
    <dgm:cxn modelId="{5E9BC872-4916-4C67-A42F-3D4E951C137A}" type="presOf" srcId="{663C7711-DBC1-46CE-AB92-6767663E4F16}" destId="{1936778D-300C-4875-A55F-B5DB44B8B644}" srcOrd="1" destOrd="0" presId="urn:microsoft.com/office/officeart/2009/3/layout/BlockDescendingList"/>
    <dgm:cxn modelId="{BC523275-F258-4339-87A4-6383FBBB85E7}" type="presOf" srcId="{A21E8DA3-A4F7-41B1-AA57-840C469C37DB}" destId="{6113EDD2-A752-4A25-B671-C2C964F5B750}" srcOrd="1" destOrd="0" presId="urn:microsoft.com/office/officeart/2009/3/layout/BlockDescendingList"/>
    <dgm:cxn modelId="{CB2C6795-E4DA-49DF-B67F-52022139827D}" type="presOf" srcId="{BB0BBF13-A035-42FB-B185-1036526E625F}" destId="{99292CFB-95AF-4135-894A-E966F6E382E0}" srcOrd="1" destOrd="0" presId="urn:microsoft.com/office/officeart/2009/3/layout/BlockDescendingList"/>
    <dgm:cxn modelId="{4CA1589E-EEF6-47CD-9695-FC1E36818E04}" type="presOf" srcId="{83B0EF1D-6A5E-4418-A03A-302036138E6D}" destId="{E3DDA1D1-AE6F-4161-AB44-C00159C6BEA4}" srcOrd="0" destOrd="0" presId="urn:microsoft.com/office/officeart/2009/3/layout/BlockDescendingList"/>
    <dgm:cxn modelId="{C62763AB-580D-435F-97BF-DD59C5D77FE9}" type="presOf" srcId="{7C9FD2F6-0A82-4D43-9170-6E22EB201ED3}" destId="{9F7F2669-02C0-4E50-B8C5-419810243992}" srcOrd="0" destOrd="0" presId="urn:microsoft.com/office/officeart/2009/3/layout/BlockDescendingList"/>
    <dgm:cxn modelId="{7FED4FB0-941F-49F8-B203-7F700F8E229D}" srcId="{712A841F-8D9C-4D1A-8463-F524903123B5}" destId="{409CD715-5CA3-41C6-8A65-E3018EE78035}" srcOrd="3" destOrd="0" parTransId="{2FDB8269-E7E6-4CF7-B8E2-8BDFB58AA0A8}" sibTransId="{58397D27-2A38-4F59-A400-0F86CC263E5B}"/>
    <dgm:cxn modelId="{FA19E3B4-A374-4DD8-9A16-D8EDEB172DFA}" type="presOf" srcId="{BB0BBF13-A035-42FB-B185-1036526E625F}" destId="{E385BED8-C297-48D1-AED8-5ABB0B1CBD94}" srcOrd="0" destOrd="0" presId="urn:microsoft.com/office/officeart/2009/3/layout/BlockDescendingList"/>
    <dgm:cxn modelId="{4FEE0EC8-8CAE-4B2E-804F-5934DA0B8165}" srcId="{712A841F-8D9C-4D1A-8463-F524903123B5}" destId="{663C7711-DBC1-46CE-AB92-6767663E4F16}" srcOrd="6" destOrd="0" parTransId="{69363182-9333-4035-AE7E-3E0EDBB5627F}" sibTransId="{962B8D1F-3156-4FF4-BF1A-C5C91E8C85EA}"/>
    <dgm:cxn modelId="{D65383D8-A6F0-445A-912D-C57F0A5264F2}" type="presOf" srcId="{409CD715-5CA3-41C6-8A65-E3018EE78035}" destId="{0B1D9CB3-E7A1-4706-B185-2DD6B57CD0CB}" srcOrd="0" destOrd="0" presId="urn:microsoft.com/office/officeart/2009/3/layout/BlockDescendingList"/>
    <dgm:cxn modelId="{D572A2D9-7F93-492E-A5EE-9C9753FD5384}" srcId="{712A841F-8D9C-4D1A-8463-F524903123B5}" destId="{7C9FD2F6-0A82-4D43-9170-6E22EB201ED3}" srcOrd="5" destOrd="0" parTransId="{CAEBAF27-25C4-4302-900D-959DC219A2A3}" sibTransId="{E5CB70DB-7046-4921-AE16-739B78498EAA}"/>
    <dgm:cxn modelId="{14AD48E5-BE60-45B1-A7BF-52F132E6B354}" type="presOf" srcId="{409CD715-5CA3-41C6-8A65-E3018EE78035}" destId="{67E36899-5B18-45F3-A914-A0A002728FF7}" srcOrd="1" destOrd="0" presId="urn:microsoft.com/office/officeart/2009/3/layout/BlockDescendingList"/>
    <dgm:cxn modelId="{BD0F98F5-991E-4786-BE73-67D83021C46C}" srcId="{712A841F-8D9C-4D1A-8463-F524903123B5}" destId="{BB0BBF13-A035-42FB-B185-1036526E625F}" srcOrd="0" destOrd="0" parTransId="{F0836F72-1F60-4946-AB10-3D0914ACADCF}" sibTransId="{FC4F45E0-1413-4DF1-9859-8D289BA3E412}"/>
    <dgm:cxn modelId="{A9DDE3AE-24EB-4064-B0CB-0C72C16081B3}" type="presParOf" srcId="{8BC2B8A3-7E46-46EA-8219-AFF4AD172D81}" destId="{E385BED8-C297-48D1-AED8-5ABB0B1CBD94}" srcOrd="0" destOrd="0" presId="urn:microsoft.com/office/officeart/2009/3/layout/BlockDescendingList"/>
    <dgm:cxn modelId="{82D353BA-A1C0-45F0-AA71-05975A47ABAF}" type="presParOf" srcId="{8BC2B8A3-7E46-46EA-8219-AFF4AD172D81}" destId="{F4B17A39-7849-4813-8648-E5CA31D36B38}" srcOrd="1" destOrd="0" presId="urn:microsoft.com/office/officeart/2009/3/layout/BlockDescendingList"/>
    <dgm:cxn modelId="{2BFC38C0-AAD5-4A41-97CB-B8A99498F0D1}" type="presParOf" srcId="{8BC2B8A3-7E46-46EA-8219-AFF4AD172D81}" destId="{44FD0BC3-71BE-489F-9F07-06EB7D8CE66E}" srcOrd="2" destOrd="0" presId="urn:microsoft.com/office/officeart/2009/3/layout/BlockDescendingList"/>
    <dgm:cxn modelId="{39208EAB-3A6C-42D8-A627-8620CC317A8F}" type="presParOf" srcId="{44FD0BC3-71BE-489F-9F07-06EB7D8CE66E}" destId="{99292CFB-95AF-4135-894A-E966F6E382E0}" srcOrd="0" destOrd="0" presId="urn:microsoft.com/office/officeart/2009/3/layout/BlockDescendingList"/>
    <dgm:cxn modelId="{8BDC0397-277E-44AF-A4C9-13D8F21041F4}" type="presParOf" srcId="{8BC2B8A3-7E46-46EA-8219-AFF4AD172D81}" destId="{FB40D050-849F-4988-B759-A04825227004}" srcOrd="3" destOrd="0" presId="urn:microsoft.com/office/officeart/2009/3/layout/BlockDescendingList"/>
    <dgm:cxn modelId="{67FFDCF4-304B-4A17-A6D2-DD2423C2F16D}" type="presParOf" srcId="{8BC2B8A3-7E46-46EA-8219-AFF4AD172D81}" destId="{9E03C84F-91D0-4088-8112-6684CE5324DA}" srcOrd="4" destOrd="0" presId="urn:microsoft.com/office/officeart/2009/3/layout/BlockDescendingList"/>
    <dgm:cxn modelId="{AD26CD83-AFE6-461D-AE72-52576532A375}" type="presParOf" srcId="{8BC2B8A3-7E46-46EA-8219-AFF4AD172D81}" destId="{147D10F8-7576-4B9F-AD8B-376B04D3D239}" srcOrd="5" destOrd="0" presId="urn:microsoft.com/office/officeart/2009/3/layout/BlockDescendingList"/>
    <dgm:cxn modelId="{288D09A2-C392-4DD5-B5BE-CEC500AD01A4}" type="presParOf" srcId="{147D10F8-7576-4B9F-AD8B-376B04D3D239}" destId="{204D792F-8E9A-4F8B-90D9-0F5E7D2795B9}" srcOrd="0" destOrd="0" presId="urn:microsoft.com/office/officeart/2009/3/layout/BlockDescendingList"/>
    <dgm:cxn modelId="{321F4AFE-6AD9-4831-9563-4E39EE8077F5}" type="presParOf" srcId="{8BC2B8A3-7E46-46EA-8219-AFF4AD172D81}" destId="{E3DDA1D1-AE6F-4161-AB44-C00159C6BEA4}" srcOrd="6" destOrd="0" presId="urn:microsoft.com/office/officeart/2009/3/layout/BlockDescendingList"/>
    <dgm:cxn modelId="{85DE4874-B379-49A4-A5B5-BE119D8F5952}" type="presParOf" srcId="{8BC2B8A3-7E46-46EA-8219-AFF4AD172D81}" destId="{8C9F3856-FBA5-4B7C-9916-7D25D08DDA93}" srcOrd="7" destOrd="0" presId="urn:microsoft.com/office/officeart/2009/3/layout/BlockDescendingList"/>
    <dgm:cxn modelId="{D30E7C1C-D2A7-4E9B-AFCC-5E59206E3A61}" type="presParOf" srcId="{8BC2B8A3-7E46-46EA-8219-AFF4AD172D81}" destId="{C0C91A9B-1069-48CB-9C96-465C82E9A745}" srcOrd="8" destOrd="0" presId="urn:microsoft.com/office/officeart/2009/3/layout/BlockDescendingList"/>
    <dgm:cxn modelId="{3E85B870-A316-426A-B3A1-DF22279CED43}" type="presParOf" srcId="{C0C91A9B-1069-48CB-9C96-465C82E9A745}" destId="{F1ADE1AC-0873-44D7-B114-1D09480A65D2}" srcOrd="0" destOrd="0" presId="urn:microsoft.com/office/officeart/2009/3/layout/BlockDescendingList"/>
    <dgm:cxn modelId="{B316D614-A5E2-4A47-A5D1-8C2783B6757E}" type="presParOf" srcId="{8BC2B8A3-7E46-46EA-8219-AFF4AD172D81}" destId="{0B1D9CB3-E7A1-4706-B185-2DD6B57CD0CB}" srcOrd="9" destOrd="0" presId="urn:microsoft.com/office/officeart/2009/3/layout/BlockDescendingList"/>
    <dgm:cxn modelId="{39409123-A9A7-4181-ABA7-E17EB306B617}" type="presParOf" srcId="{8BC2B8A3-7E46-46EA-8219-AFF4AD172D81}" destId="{975F70F1-5331-4019-A9E7-D3896159BB87}" srcOrd="10" destOrd="0" presId="urn:microsoft.com/office/officeart/2009/3/layout/BlockDescendingList"/>
    <dgm:cxn modelId="{014A6FB8-5416-4A79-8459-EDD56EF17980}" type="presParOf" srcId="{8BC2B8A3-7E46-46EA-8219-AFF4AD172D81}" destId="{5F2A3A57-9389-42BC-AC05-14314EF4106A}" srcOrd="11" destOrd="0" presId="urn:microsoft.com/office/officeart/2009/3/layout/BlockDescendingList"/>
    <dgm:cxn modelId="{365E09D7-5785-4B59-8358-97BC81E432B5}" type="presParOf" srcId="{5F2A3A57-9389-42BC-AC05-14314EF4106A}" destId="{67E36899-5B18-45F3-A914-A0A002728FF7}" srcOrd="0" destOrd="0" presId="urn:microsoft.com/office/officeart/2009/3/layout/BlockDescendingList"/>
    <dgm:cxn modelId="{7D8487B9-2EAA-4172-AE20-136C2709653F}" type="presParOf" srcId="{8BC2B8A3-7E46-46EA-8219-AFF4AD172D81}" destId="{65CA38E4-BDF6-4351-BC0C-630C206EF16D}" srcOrd="12" destOrd="0" presId="urn:microsoft.com/office/officeart/2009/3/layout/BlockDescendingList"/>
    <dgm:cxn modelId="{CBE93020-AC59-4613-8069-7D15BE0CC784}" type="presParOf" srcId="{8BC2B8A3-7E46-46EA-8219-AFF4AD172D81}" destId="{4D22F440-DFA0-46FA-9095-E0F07EE48EEA}" srcOrd="13" destOrd="0" presId="urn:microsoft.com/office/officeart/2009/3/layout/BlockDescendingList"/>
    <dgm:cxn modelId="{724640AA-E160-421B-B085-7F00ABC6A582}" type="presParOf" srcId="{8BC2B8A3-7E46-46EA-8219-AFF4AD172D81}" destId="{D794BB6B-CD81-494C-87CB-D2EC4D047ADA}" srcOrd="14" destOrd="0" presId="urn:microsoft.com/office/officeart/2009/3/layout/BlockDescendingList"/>
    <dgm:cxn modelId="{31DC8E6B-31FA-4FB7-8AE7-D07D027FD22E}" type="presParOf" srcId="{D794BB6B-CD81-494C-87CB-D2EC4D047ADA}" destId="{6113EDD2-A752-4A25-B671-C2C964F5B750}" srcOrd="0" destOrd="0" presId="urn:microsoft.com/office/officeart/2009/3/layout/BlockDescendingList"/>
    <dgm:cxn modelId="{A4E4CCB6-C5DD-4E80-B97F-7CB057721557}" type="presParOf" srcId="{8BC2B8A3-7E46-46EA-8219-AFF4AD172D81}" destId="{9F7F2669-02C0-4E50-B8C5-419810243992}" srcOrd="15" destOrd="0" presId="urn:microsoft.com/office/officeart/2009/3/layout/BlockDescendingList"/>
    <dgm:cxn modelId="{595BF6D3-B594-40A0-A742-24B20991A9F6}" type="presParOf" srcId="{8BC2B8A3-7E46-46EA-8219-AFF4AD172D81}" destId="{F8C0A2CB-CFA8-46D6-BA06-C3453DAC4FCC}" srcOrd="16" destOrd="0" presId="urn:microsoft.com/office/officeart/2009/3/layout/BlockDescendingList"/>
    <dgm:cxn modelId="{1581E137-EAB0-45EA-8D5F-7DFB961C30D5}" type="presParOf" srcId="{8BC2B8A3-7E46-46EA-8219-AFF4AD172D81}" destId="{D701DC68-B934-445C-B19E-6204C423A778}" srcOrd="17" destOrd="0" presId="urn:microsoft.com/office/officeart/2009/3/layout/BlockDescendingList"/>
    <dgm:cxn modelId="{2077BC77-D4ED-41D4-AB6F-FD8673B76804}" type="presParOf" srcId="{D701DC68-B934-445C-B19E-6204C423A778}" destId="{19961B49-4BC8-4732-A553-CF3D5F1CB433}" srcOrd="0" destOrd="0" presId="urn:microsoft.com/office/officeart/2009/3/layout/BlockDescendingList"/>
    <dgm:cxn modelId="{D70BCC2E-82DD-4B05-8398-FF4CC4B4F5C7}" type="presParOf" srcId="{8BC2B8A3-7E46-46EA-8219-AFF4AD172D81}" destId="{4ADFEF0C-F9A8-47C9-A4E9-80AFB4BF7FF3}" srcOrd="18" destOrd="0" presId="urn:microsoft.com/office/officeart/2009/3/layout/BlockDescendingList"/>
    <dgm:cxn modelId="{5ECDEACA-D7ED-4874-80C6-6A7A6C41DAE6}" type="presParOf" srcId="{8BC2B8A3-7E46-46EA-8219-AFF4AD172D81}" destId="{9053432E-617C-4088-9344-9ED2E947024E}" srcOrd="19" destOrd="0" presId="urn:microsoft.com/office/officeart/2009/3/layout/BlockDescendingList"/>
    <dgm:cxn modelId="{393E6E32-DBF1-4F5E-B167-5401894C1C30}" type="presParOf" srcId="{8BC2B8A3-7E46-46EA-8219-AFF4AD172D81}" destId="{29995160-4FE7-4E35-8FB1-EC600FBFE8F6}" srcOrd="20" destOrd="0" presId="urn:microsoft.com/office/officeart/2009/3/layout/BlockDescendingList"/>
    <dgm:cxn modelId="{7E0FD5DD-881A-4960-9DFB-D413C60C39BF}" type="presParOf" srcId="{29995160-4FE7-4E35-8FB1-EC600FBFE8F6}" destId="{1936778D-300C-4875-A55F-B5DB44B8B644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2A841F-8D9C-4D1A-8463-F524903123B5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0BBF13-A035-42FB-B185-1036526E625F}">
      <dgm:prSet/>
      <dgm:spPr/>
      <dgm:t>
        <a:bodyPr/>
        <a:lstStyle/>
        <a:p>
          <a:r>
            <a:rPr lang="en-US" b="0" i="0" dirty="0"/>
            <a:t>Simple and Direct</a:t>
          </a:r>
          <a:endParaRPr lang="en-US" dirty="0"/>
        </a:p>
      </dgm:t>
    </dgm:pt>
    <dgm:pt modelId="{F0836F72-1F60-4946-AB10-3D0914ACADCF}" type="parTrans" cxnId="{BD0F98F5-991E-4786-BE73-67D83021C46C}">
      <dgm:prSet/>
      <dgm:spPr/>
      <dgm:t>
        <a:bodyPr/>
        <a:lstStyle/>
        <a:p>
          <a:endParaRPr lang="en-US"/>
        </a:p>
      </dgm:t>
    </dgm:pt>
    <dgm:pt modelId="{FC4F45E0-1413-4DF1-9859-8D289BA3E412}" type="sibTrans" cxnId="{BD0F98F5-991E-4786-BE73-67D83021C46C}">
      <dgm:prSet/>
      <dgm:spPr/>
      <dgm:t>
        <a:bodyPr/>
        <a:lstStyle/>
        <a:p>
          <a:endParaRPr lang="en-US"/>
        </a:p>
      </dgm:t>
    </dgm:pt>
    <dgm:pt modelId="{D501EE77-6B9C-4331-9313-2433857D9B86}">
      <dgm:prSet/>
      <dgm:spPr/>
      <dgm:t>
        <a:bodyPr/>
        <a:lstStyle/>
        <a:p>
          <a:r>
            <a:rPr lang="en-US" b="0" i="0" dirty="0"/>
            <a:t>Fast and Uninterrupted</a:t>
          </a:r>
          <a:endParaRPr lang="en-US" dirty="0"/>
        </a:p>
      </dgm:t>
    </dgm:pt>
    <dgm:pt modelId="{57E7A317-DCB5-4644-8BDA-D315E770A001}" type="parTrans" cxnId="{B3DC450D-9A5F-4824-868E-548E7825DED3}">
      <dgm:prSet/>
      <dgm:spPr/>
      <dgm:t>
        <a:bodyPr/>
        <a:lstStyle/>
        <a:p>
          <a:endParaRPr lang="en-US"/>
        </a:p>
      </dgm:t>
    </dgm:pt>
    <dgm:pt modelId="{F9322923-84B3-4F64-BF56-29D06DFCBF84}" type="sibTrans" cxnId="{B3DC450D-9A5F-4824-868E-548E7825DED3}">
      <dgm:prSet/>
      <dgm:spPr/>
      <dgm:t>
        <a:bodyPr/>
        <a:lstStyle/>
        <a:p>
          <a:endParaRPr lang="en-US"/>
        </a:p>
      </dgm:t>
    </dgm:pt>
    <dgm:pt modelId="{83B0EF1D-6A5E-4418-A03A-302036138E6D}">
      <dgm:prSet/>
      <dgm:spPr/>
      <dgm:t>
        <a:bodyPr/>
        <a:lstStyle/>
        <a:p>
          <a:r>
            <a:rPr lang="en-US" dirty="0"/>
            <a:t>Improved Experience</a:t>
          </a:r>
        </a:p>
      </dgm:t>
    </dgm:pt>
    <dgm:pt modelId="{CBF4A50F-5A96-4085-BAA1-30E53194FDC3}" type="parTrans" cxnId="{8A7F8140-F936-4F20-BDB4-D031CFFB5485}">
      <dgm:prSet/>
      <dgm:spPr/>
      <dgm:t>
        <a:bodyPr/>
        <a:lstStyle/>
        <a:p>
          <a:endParaRPr lang="en-US"/>
        </a:p>
      </dgm:t>
    </dgm:pt>
    <dgm:pt modelId="{E9B45A85-CE2F-48EC-87B1-1B68AA3333ED}" type="sibTrans" cxnId="{8A7F8140-F936-4F20-BDB4-D031CFFB5485}">
      <dgm:prSet/>
      <dgm:spPr/>
      <dgm:t>
        <a:bodyPr/>
        <a:lstStyle/>
        <a:p>
          <a:endParaRPr lang="en-US"/>
        </a:p>
      </dgm:t>
    </dgm:pt>
    <dgm:pt modelId="{409CD715-5CA3-41C6-8A65-E3018EE78035}">
      <dgm:prSet/>
      <dgm:spPr/>
      <dgm:t>
        <a:bodyPr/>
        <a:lstStyle/>
        <a:p>
          <a:r>
            <a:rPr lang="en-US" b="0" i="0" dirty="0"/>
            <a:t>Increases Revenue</a:t>
          </a:r>
          <a:endParaRPr lang="en-US" dirty="0"/>
        </a:p>
      </dgm:t>
    </dgm:pt>
    <dgm:pt modelId="{2FDB8269-E7E6-4CF7-B8E2-8BDFB58AA0A8}" type="parTrans" cxnId="{7FED4FB0-941F-49F8-B203-7F700F8E229D}">
      <dgm:prSet/>
      <dgm:spPr/>
      <dgm:t>
        <a:bodyPr/>
        <a:lstStyle/>
        <a:p>
          <a:endParaRPr lang="en-US"/>
        </a:p>
      </dgm:t>
    </dgm:pt>
    <dgm:pt modelId="{58397D27-2A38-4F59-A400-0F86CC263E5B}" type="sibTrans" cxnId="{7FED4FB0-941F-49F8-B203-7F700F8E229D}">
      <dgm:prSet/>
      <dgm:spPr/>
      <dgm:t>
        <a:bodyPr/>
        <a:lstStyle/>
        <a:p>
          <a:endParaRPr lang="en-US"/>
        </a:p>
      </dgm:t>
    </dgm:pt>
    <dgm:pt modelId="{A21E8DA3-A4F7-41B1-AA57-840C469C37DB}">
      <dgm:prSet/>
      <dgm:spPr/>
      <dgm:t>
        <a:bodyPr/>
        <a:lstStyle/>
        <a:p>
          <a:r>
            <a:rPr lang="en-US" dirty="0" err="1"/>
            <a:t>Personalised</a:t>
          </a:r>
          <a:endParaRPr lang="en-US" dirty="0"/>
        </a:p>
      </dgm:t>
    </dgm:pt>
    <dgm:pt modelId="{0675B765-7848-4646-9296-BAD66507475B}" type="parTrans" cxnId="{05A9C431-FC93-400E-9CDE-31D1414E8887}">
      <dgm:prSet/>
      <dgm:spPr/>
      <dgm:t>
        <a:bodyPr/>
        <a:lstStyle/>
        <a:p>
          <a:endParaRPr lang="en-US"/>
        </a:p>
      </dgm:t>
    </dgm:pt>
    <dgm:pt modelId="{D6B11978-F3D0-486E-A002-F0D05305C908}" type="sibTrans" cxnId="{05A9C431-FC93-400E-9CDE-31D1414E8887}">
      <dgm:prSet/>
      <dgm:spPr/>
      <dgm:t>
        <a:bodyPr/>
        <a:lstStyle/>
        <a:p>
          <a:endParaRPr lang="en-US"/>
        </a:p>
      </dgm:t>
    </dgm:pt>
    <dgm:pt modelId="{7C9FD2F6-0A82-4D43-9170-6E22EB201ED3}">
      <dgm:prSet/>
      <dgm:spPr/>
      <dgm:t>
        <a:bodyPr/>
        <a:lstStyle/>
        <a:p>
          <a:r>
            <a:rPr lang="en-US" b="0" i="0" dirty="0"/>
            <a:t>Sustainable</a:t>
          </a:r>
          <a:endParaRPr lang="en-US" dirty="0"/>
        </a:p>
      </dgm:t>
    </dgm:pt>
    <dgm:pt modelId="{CAEBAF27-25C4-4302-900D-959DC219A2A3}" type="parTrans" cxnId="{D572A2D9-7F93-492E-A5EE-9C9753FD5384}">
      <dgm:prSet/>
      <dgm:spPr/>
      <dgm:t>
        <a:bodyPr/>
        <a:lstStyle/>
        <a:p>
          <a:endParaRPr lang="en-US"/>
        </a:p>
      </dgm:t>
    </dgm:pt>
    <dgm:pt modelId="{E5CB70DB-7046-4921-AE16-739B78498EAA}" type="sibTrans" cxnId="{D572A2D9-7F93-492E-A5EE-9C9753FD5384}">
      <dgm:prSet/>
      <dgm:spPr/>
      <dgm:t>
        <a:bodyPr/>
        <a:lstStyle/>
        <a:p>
          <a:endParaRPr lang="en-US"/>
        </a:p>
      </dgm:t>
    </dgm:pt>
    <dgm:pt modelId="{8BC2B8A3-7E46-46EA-8219-AFF4AD172D81}" type="pres">
      <dgm:prSet presAssocID="{712A841F-8D9C-4D1A-8463-F524903123B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85BED8-C297-48D1-AED8-5ABB0B1CBD94}" type="pres">
      <dgm:prSet presAssocID="{BB0BBF13-A035-42FB-B185-1036526E625F}" presName="parentText_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4B17A39-7849-4813-8648-E5CA31D36B38}" type="pres">
      <dgm:prSet presAssocID="{BB0BBF13-A035-42FB-B185-1036526E625F}" presName="childText_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4FD0BC3-71BE-489F-9F07-06EB7D8CE66E}" type="pres">
      <dgm:prSet presAssocID="{BB0BBF13-A035-42FB-B185-1036526E625F}" presName="accentShape_1" presStyleCnt="0"/>
      <dgm:spPr/>
    </dgm:pt>
    <dgm:pt modelId="{99292CFB-95AF-4135-894A-E966F6E382E0}" type="pres">
      <dgm:prSet presAssocID="{BB0BBF13-A035-42FB-B185-1036526E625F}" presName="imageRepeatNode" presStyleLbl="node1" presStyleIdx="0" presStyleCnt="6"/>
      <dgm:spPr/>
    </dgm:pt>
    <dgm:pt modelId="{FB40D050-849F-4988-B759-A04825227004}" type="pres">
      <dgm:prSet presAssocID="{D501EE77-6B9C-4331-9313-2433857D9B86}" presName="parentText_2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E03C84F-91D0-4088-8112-6684CE5324DA}" type="pres">
      <dgm:prSet presAssocID="{D501EE77-6B9C-4331-9313-2433857D9B86}" presName="childText_2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47D10F8-7576-4B9F-AD8B-376B04D3D239}" type="pres">
      <dgm:prSet presAssocID="{D501EE77-6B9C-4331-9313-2433857D9B86}" presName="accentShape_2" presStyleCnt="0"/>
      <dgm:spPr/>
    </dgm:pt>
    <dgm:pt modelId="{204D792F-8E9A-4F8B-90D9-0F5E7D2795B9}" type="pres">
      <dgm:prSet presAssocID="{D501EE77-6B9C-4331-9313-2433857D9B86}" presName="imageRepeatNode" presStyleLbl="node1" presStyleIdx="1" presStyleCnt="6"/>
      <dgm:spPr/>
    </dgm:pt>
    <dgm:pt modelId="{E3DDA1D1-AE6F-4161-AB44-C00159C6BEA4}" type="pres">
      <dgm:prSet presAssocID="{83B0EF1D-6A5E-4418-A03A-302036138E6D}" presName="parentText_3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8C9F3856-FBA5-4B7C-9916-7D25D08DDA93}" type="pres">
      <dgm:prSet presAssocID="{83B0EF1D-6A5E-4418-A03A-302036138E6D}" presName="childText_3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0C91A9B-1069-48CB-9C96-465C82E9A745}" type="pres">
      <dgm:prSet presAssocID="{83B0EF1D-6A5E-4418-A03A-302036138E6D}" presName="accentShape_3" presStyleCnt="0"/>
      <dgm:spPr/>
    </dgm:pt>
    <dgm:pt modelId="{F1ADE1AC-0873-44D7-B114-1D09480A65D2}" type="pres">
      <dgm:prSet presAssocID="{83B0EF1D-6A5E-4418-A03A-302036138E6D}" presName="imageRepeatNode" presStyleLbl="node1" presStyleIdx="2" presStyleCnt="6"/>
      <dgm:spPr/>
    </dgm:pt>
    <dgm:pt modelId="{0B1D9CB3-E7A1-4706-B185-2DD6B57CD0CB}" type="pres">
      <dgm:prSet presAssocID="{409CD715-5CA3-41C6-8A65-E3018EE78035}" presName="parentText_4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75F70F1-5331-4019-A9E7-D3896159BB87}" type="pres">
      <dgm:prSet presAssocID="{409CD715-5CA3-41C6-8A65-E3018EE78035}" presName="childText_4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F2A3A57-9389-42BC-AC05-14314EF4106A}" type="pres">
      <dgm:prSet presAssocID="{409CD715-5CA3-41C6-8A65-E3018EE78035}" presName="accentShape_4" presStyleCnt="0"/>
      <dgm:spPr/>
    </dgm:pt>
    <dgm:pt modelId="{67E36899-5B18-45F3-A914-A0A002728FF7}" type="pres">
      <dgm:prSet presAssocID="{409CD715-5CA3-41C6-8A65-E3018EE78035}" presName="imageRepeatNode" presStyleLbl="node1" presStyleIdx="3" presStyleCnt="6"/>
      <dgm:spPr/>
    </dgm:pt>
    <dgm:pt modelId="{65CA38E4-BDF6-4351-BC0C-630C206EF16D}" type="pres">
      <dgm:prSet presAssocID="{A21E8DA3-A4F7-41B1-AA57-840C469C37DB}" presName="parentText_5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4D22F440-DFA0-46FA-9095-E0F07EE48EEA}" type="pres">
      <dgm:prSet presAssocID="{A21E8DA3-A4F7-41B1-AA57-840C469C37DB}" presName="childText_5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794BB6B-CD81-494C-87CB-D2EC4D047ADA}" type="pres">
      <dgm:prSet presAssocID="{A21E8DA3-A4F7-41B1-AA57-840C469C37DB}" presName="accentShape_5" presStyleCnt="0"/>
      <dgm:spPr/>
    </dgm:pt>
    <dgm:pt modelId="{6113EDD2-A752-4A25-B671-C2C964F5B750}" type="pres">
      <dgm:prSet presAssocID="{A21E8DA3-A4F7-41B1-AA57-840C469C37DB}" presName="imageRepeatNode" presStyleLbl="node1" presStyleIdx="4" presStyleCnt="6"/>
      <dgm:spPr/>
    </dgm:pt>
    <dgm:pt modelId="{9F7F2669-02C0-4E50-B8C5-419810243992}" type="pres">
      <dgm:prSet presAssocID="{7C9FD2F6-0A82-4D43-9170-6E22EB201ED3}" presName="parentText_6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8C0A2CB-CFA8-46D6-BA06-C3453DAC4FCC}" type="pres">
      <dgm:prSet presAssocID="{7C9FD2F6-0A82-4D43-9170-6E22EB201ED3}" presName="childText_6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D701DC68-B934-445C-B19E-6204C423A778}" type="pres">
      <dgm:prSet presAssocID="{7C9FD2F6-0A82-4D43-9170-6E22EB201ED3}" presName="accentShape_6" presStyleCnt="0"/>
      <dgm:spPr/>
    </dgm:pt>
    <dgm:pt modelId="{19961B49-4BC8-4732-A553-CF3D5F1CB433}" type="pres">
      <dgm:prSet presAssocID="{7C9FD2F6-0A82-4D43-9170-6E22EB201ED3}" presName="imageRepeatNode" presStyleLbl="node1" presStyleIdx="5" presStyleCnt="6"/>
      <dgm:spPr/>
    </dgm:pt>
  </dgm:ptLst>
  <dgm:cxnLst>
    <dgm:cxn modelId="{B3DC450D-9A5F-4824-868E-548E7825DED3}" srcId="{712A841F-8D9C-4D1A-8463-F524903123B5}" destId="{D501EE77-6B9C-4331-9313-2433857D9B86}" srcOrd="1" destOrd="0" parTransId="{57E7A317-DCB5-4644-8BDA-D315E770A001}" sibTransId="{F9322923-84B3-4F64-BF56-29D06DFCBF84}"/>
    <dgm:cxn modelId="{13BC9518-B265-425D-B239-561542A82743}" type="presOf" srcId="{D501EE77-6B9C-4331-9313-2433857D9B86}" destId="{FB40D050-849F-4988-B759-A04825227004}" srcOrd="0" destOrd="0" presId="urn:microsoft.com/office/officeart/2009/3/layout/BlockDescendingList"/>
    <dgm:cxn modelId="{05A9C431-FC93-400E-9CDE-31D1414E8887}" srcId="{712A841F-8D9C-4D1A-8463-F524903123B5}" destId="{A21E8DA3-A4F7-41B1-AA57-840C469C37DB}" srcOrd="4" destOrd="0" parTransId="{0675B765-7848-4646-9296-BAD66507475B}" sibTransId="{D6B11978-F3D0-486E-A002-F0D05305C908}"/>
    <dgm:cxn modelId="{8A7F8140-F936-4F20-BDB4-D031CFFB5485}" srcId="{712A841F-8D9C-4D1A-8463-F524903123B5}" destId="{83B0EF1D-6A5E-4418-A03A-302036138E6D}" srcOrd="2" destOrd="0" parTransId="{CBF4A50F-5A96-4085-BAA1-30E53194FDC3}" sibTransId="{E9B45A85-CE2F-48EC-87B1-1B68AA3333ED}"/>
    <dgm:cxn modelId="{C43EBE45-474F-4D7D-8E67-6435832E656E}" type="presOf" srcId="{D501EE77-6B9C-4331-9313-2433857D9B86}" destId="{204D792F-8E9A-4F8B-90D9-0F5E7D2795B9}" srcOrd="1" destOrd="0" presId="urn:microsoft.com/office/officeart/2009/3/layout/BlockDescendingList"/>
    <dgm:cxn modelId="{3C821547-E743-4451-91DD-0B08CE761E6C}" type="presOf" srcId="{83B0EF1D-6A5E-4418-A03A-302036138E6D}" destId="{F1ADE1AC-0873-44D7-B114-1D09480A65D2}" srcOrd="1" destOrd="0" presId="urn:microsoft.com/office/officeart/2009/3/layout/BlockDescendingList"/>
    <dgm:cxn modelId="{41DFF848-8641-4C2C-8C54-2C7A213B1974}" type="presOf" srcId="{A21E8DA3-A4F7-41B1-AA57-840C469C37DB}" destId="{65CA38E4-BDF6-4351-BC0C-630C206EF16D}" srcOrd="0" destOrd="0" presId="urn:microsoft.com/office/officeart/2009/3/layout/BlockDescendingList"/>
    <dgm:cxn modelId="{313CCE4C-A67F-47C5-8C4A-C504E3166EF8}" type="presOf" srcId="{7C9FD2F6-0A82-4D43-9170-6E22EB201ED3}" destId="{19961B49-4BC8-4732-A553-CF3D5F1CB433}" srcOrd="1" destOrd="0" presId="urn:microsoft.com/office/officeart/2009/3/layout/BlockDescendingList"/>
    <dgm:cxn modelId="{A5659F6D-E18C-476A-BB2D-481A86A1E73C}" type="presOf" srcId="{712A841F-8D9C-4D1A-8463-F524903123B5}" destId="{8BC2B8A3-7E46-46EA-8219-AFF4AD172D81}" srcOrd="0" destOrd="0" presId="urn:microsoft.com/office/officeart/2009/3/layout/BlockDescendingList"/>
    <dgm:cxn modelId="{BC523275-F258-4339-87A4-6383FBBB85E7}" type="presOf" srcId="{A21E8DA3-A4F7-41B1-AA57-840C469C37DB}" destId="{6113EDD2-A752-4A25-B671-C2C964F5B750}" srcOrd="1" destOrd="0" presId="urn:microsoft.com/office/officeart/2009/3/layout/BlockDescendingList"/>
    <dgm:cxn modelId="{CB2C6795-E4DA-49DF-B67F-52022139827D}" type="presOf" srcId="{BB0BBF13-A035-42FB-B185-1036526E625F}" destId="{99292CFB-95AF-4135-894A-E966F6E382E0}" srcOrd="1" destOrd="0" presId="urn:microsoft.com/office/officeart/2009/3/layout/BlockDescendingList"/>
    <dgm:cxn modelId="{4CA1589E-EEF6-47CD-9695-FC1E36818E04}" type="presOf" srcId="{83B0EF1D-6A5E-4418-A03A-302036138E6D}" destId="{E3DDA1D1-AE6F-4161-AB44-C00159C6BEA4}" srcOrd="0" destOrd="0" presId="urn:microsoft.com/office/officeart/2009/3/layout/BlockDescendingList"/>
    <dgm:cxn modelId="{C62763AB-580D-435F-97BF-DD59C5D77FE9}" type="presOf" srcId="{7C9FD2F6-0A82-4D43-9170-6E22EB201ED3}" destId="{9F7F2669-02C0-4E50-B8C5-419810243992}" srcOrd="0" destOrd="0" presId="urn:microsoft.com/office/officeart/2009/3/layout/BlockDescendingList"/>
    <dgm:cxn modelId="{7FED4FB0-941F-49F8-B203-7F700F8E229D}" srcId="{712A841F-8D9C-4D1A-8463-F524903123B5}" destId="{409CD715-5CA3-41C6-8A65-E3018EE78035}" srcOrd="3" destOrd="0" parTransId="{2FDB8269-E7E6-4CF7-B8E2-8BDFB58AA0A8}" sibTransId="{58397D27-2A38-4F59-A400-0F86CC263E5B}"/>
    <dgm:cxn modelId="{FA19E3B4-A374-4DD8-9A16-D8EDEB172DFA}" type="presOf" srcId="{BB0BBF13-A035-42FB-B185-1036526E625F}" destId="{E385BED8-C297-48D1-AED8-5ABB0B1CBD94}" srcOrd="0" destOrd="0" presId="urn:microsoft.com/office/officeart/2009/3/layout/BlockDescendingList"/>
    <dgm:cxn modelId="{D65383D8-A6F0-445A-912D-C57F0A5264F2}" type="presOf" srcId="{409CD715-5CA3-41C6-8A65-E3018EE78035}" destId="{0B1D9CB3-E7A1-4706-B185-2DD6B57CD0CB}" srcOrd="0" destOrd="0" presId="urn:microsoft.com/office/officeart/2009/3/layout/BlockDescendingList"/>
    <dgm:cxn modelId="{D572A2D9-7F93-492E-A5EE-9C9753FD5384}" srcId="{712A841F-8D9C-4D1A-8463-F524903123B5}" destId="{7C9FD2F6-0A82-4D43-9170-6E22EB201ED3}" srcOrd="5" destOrd="0" parTransId="{CAEBAF27-25C4-4302-900D-959DC219A2A3}" sibTransId="{E5CB70DB-7046-4921-AE16-739B78498EAA}"/>
    <dgm:cxn modelId="{14AD48E5-BE60-45B1-A7BF-52F132E6B354}" type="presOf" srcId="{409CD715-5CA3-41C6-8A65-E3018EE78035}" destId="{67E36899-5B18-45F3-A914-A0A002728FF7}" srcOrd="1" destOrd="0" presId="urn:microsoft.com/office/officeart/2009/3/layout/BlockDescendingList"/>
    <dgm:cxn modelId="{BD0F98F5-991E-4786-BE73-67D83021C46C}" srcId="{712A841F-8D9C-4D1A-8463-F524903123B5}" destId="{BB0BBF13-A035-42FB-B185-1036526E625F}" srcOrd="0" destOrd="0" parTransId="{F0836F72-1F60-4946-AB10-3D0914ACADCF}" sibTransId="{FC4F45E0-1413-4DF1-9859-8D289BA3E412}"/>
    <dgm:cxn modelId="{A9DDE3AE-24EB-4064-B0CB-0C72C16081B3}" type="presParOf" srcId="{8BC2B8A3-7E46-46EA-8219-AFF4AD172D81}" destId="{E385BED8-C297-48D1-AED8-5ABB0B1CBD94}" srcOrd="0" destOrd="0" presId="urn:microsoft.com/office/officeart/2009/3/layout/BlockDescendingList"/>
    <dgm:cxn modelId="{82D353BA-A1C0-45F0-AA71-05975A47ABAF}" type="presParOf" srcId="{8BC2B8A3-7E46-46EA-8219-AFF4AD172D81}" destId="{F4B17A39-7849-4813-8648-E5CA31D36B38}" srcOrd="1" destOrd="0" presId="urn:microsoft.com/office/officeart/2009/3/layout/BlockDescendingList"/>
    <dgm:cxn modelId="{2BFC38C0-AAD5-4A41-97CB-B8A99498F0D1}" type="presParOf" srcId="{8BC2B8A3-7E46-46EA-8219-AFF4AD172D81}" destId="{44FD0BC3-71BE-489F-9F07-06EB7D8CE66E}" srcOrd="2" destOrd="0" presId="urn:microsoft.com/office/officeart/2009/3/layout/BlockDescendingList"/>
    <dgm:cxn modelId="{39208EAB-3A6C-42D8-A627-8620CC317A8F}" type="presParOf" srcId="{44FD0BC3-71BE-489F-9F07-06EB7D8CE66E}" destId="{99292CFB-95AF-4135-894A-E966F6E382E0}" srcOrd="0" destOrd="0" presId="urn:microsoft.com/office/officeart/2009/3/layout/BlockDescendingList"/>
    <dgm:cxn modelId="{8BDC0397-277E-44AF-A4C9-13D8F21041F4}" type="presParOf" srcId="{8BC2B8A3-7E46-46EA-8219-AFF4AD172D81}" destId="{FB40D050-849F-4988-B759-A04825227004}" srcOrd="3" destOrd="0" presId="urn:microsoft.com/office/officeart/2009/3/layout/BlockDescendingList"/>
    <dgm:cxn modelId="{67FFDCF4-304B-4A17-A6D2-DD2423C2F16D}" type="presParOf" srcId="{8BC2B8A3-7E46-46EA-8219-AFF4AD172D81}" destId="{9E03C84F-91D0-4088-8112-6684CE5324DA}" srcOrd="4" destOrd="0" presId="urn:microsoft.com/office/officeart/2009/3/layout/BlockDescendingList"/>
    <dgm:cxn modelId="{AD26CD83-AFE6-461D-AE72-52576532A375}" type="presParOf" srcId="{8BC2B8A3-7E46-46EA-8219-AFF4AD172D81}" destId="{147D10F8-7576-4B9F-AD8B-376B04D3D239}" srcOrd="5" destOrd="0" presId="urn:microsoft.com/office/officeart/2009/3/layout/BlockDescendingList"/>
    <dgm:cxn modelId="{288D09A2-C392-4DD5-B5BE-CEC500AD01A4}" type="presParOf" srcId="{147D10F8-7576-4B9F-AD8B-376B04D3D239}" destId="{204D792F-8E9A-4F8B-90D9-0F5E7D2795B9}" srcOrd="0" destOrd="0" presId="urn:microsoft.com/office/officeart/2009/3/layout/BlockDescendingList"/>
    <dgm:cxn modelId="{321F4AFE-6AD9-4831-9563-4E39EE8077F5}" type="presParOf" srcId="{8BC2B8A3-7E46-46EA-8219-AFF4AD172D81}" destId="{E3DDA1D1-AE6F-4161-AB44-C00159C6BEA4}" srcOrd="6" destOrd="0" presId="urn:microsoft.com/office/officeart/2009/3/layout/BlockDescendingList"/>
    <dgm:cxn modelId="{85DE4874-B379-49A4-A5B5-BE119D8F5952}" type="presParOf" srcId="{8BC2B8A3-7E46-46EA-8219-AFF4AD172D81}" destId="{8C9F3856-FBA5-4B7C-9916-7D25D08DDA93}" srcOrd="7" destOrd="0" presId="urn:microsoft.com/office/officeart/2009/3/layout/BlockDescendingList"/>
    <dgm:cxn modelId="{D30E7C1C-D2A7-4E9B-AFCC-5E59206E3A61}" type="presParOf" srcId="{8BC2B8A3-7E46-46EA-8219-AFF4AD172D81}" destId="{C0C91A9B-1069-48CB-9C96-465C82E9A745}" srcOrd="8" destOrd="0" presId="urn:microsoft.com/office/officeart/2009/3/layout/BlockDescendingList"/>
    <dgm:cxn modelId="{3E85B870-A316-426A-B3A1-DF22279CED43}" type="presParOf" srcId="{C0C91A9B-1069-48CB-9C96-465C82E9A745}" destId="{F1ADE1AC-0873-44D7-B114-1D09480A65D2}" srcOrd="0" destOrd="0" presId="urn:microsoft.com/office/officeart/2009/3/layout/BlockDescendingList"/>
    <dgm:cxn modelId="{B316D614-A5E2-4A47-A5D1-8C2783B6757E}" type="presParOf" srcId="{8BC2B8A3-7E46-46EA-8219-AFF4AD172D81}" destId="{0B1D9CB3-E7A1-4706-B185-2DD6B57CD0CB}" srcOrd="9" destOrd="0" presId="urn:microsoft.com/office/officeart/2009/3/layout/BlockDescendingList"/>
    <dgm:cxn modelId="{39409123-A9A7-4181-ABA7-E17EB306B617}" type="presParOf" srcId="{8BC2B8A3-7E46-46EA-8219-AFF4AD172D81}" destId="{975F70F1-5331-4019-A9E7-D3896159BB87}" srcOrd="10" destOrd="0" presId="urn:microsoft.com/office/officeart/2009/3/layout/BlockDescendingList"/>
    <dgm:cxn modelId="{014A6FB8-5416-4A79-8459-EDD56EF17980}" type="presParOf" srcId="{8BC2B8A3-7E46-46EA-8219-AFF4AD172D81}" destId="{5F2A3A57-9389-42BC-AC05-14314EF4106A}" srcOrd="11" destOrd="0" presId="urn:microsoft.com/office/officeart/2009/3/layout/BlockDescendingList"/>
    <dgm:cxn modelId="{365E09D7-5785-4B59-8358-97BC81E432B5}" type="presParOf" srcId="{5F2A3A57-9389-42BC-AC05-14314EF4106A}" destId="{67E36899-5B18-45F3-A914-A0A002728FF7}" srcOrd="0" destOrd="0" presId="urn:microsoft.com/office/officeart/2009/3/layout/BlockDescendingList"/>
    <dgm:cxn modelId="{7D8487B9-2EAA-4172-AE20-136C2709653F}" type="presParOf" srcId="{8BC2B8A3-7E46-46EA-8219-AFF4AD172D81}" destId="{65CA38E4-BDF6-4351-BC0C-630C206EF16D}" srcOrd="12" destOrd="0" presId="urn:microsoft.com/office/officeart/2009/3/layout/BlockDescendingList"/>
    <dgm:cxn modelId="{CBE93020-AC59-4613-8069-7D15BE0CC784}" type="presParOf" srcId="{8BC2B8A3-7E46-46EA-8219-AFF4AD172D81}" destId="{4D22F440-DFA0-46FA-9095-E0F07EE48EEA}" srcOrd="13" destOrd="0" presId="urn:microsoft.com/office/officeart/2009/3/layout/BlockDescendingList"/>
    <dgm:cxn modelId="{724640AA-E160-421B-B085-7F00ABC6A582}" type="presParOf" srcId="{8BC2B8A3-7E46-46EA-8219-AFF4AD172D81}" destId="{D794BB6B-CD81-494C-87CB-D2EC4D047ADA}" srcOrd="14" destOrd="0" presId="urn:microsoft.com/office/officeart/2009/3/layout/BlockDescendingList"/>
    <dgm:cxn modelId="{31DC8E6B-31FA-4FB7-8AE7-D07D027FD22E}" type="presParOf" srcId="{D794BB6B-CD81-494C-87CB-D2EC4D047ADA}" destId="{6113EDD2-A752-4A25-B671-C2C964F5B750}" srcOrd="0" destOrd="0" presId="urn:microsoft.com/office/officeart/2009/3/layout/BlockDescendingList"/>
    <dgm:cxn modelId="{A4E4CCB6-C5DD-4E80-B97F-7CB057721557}" type="presParOf" srcId="{8BC2B8A3-7E46-46EA-8219-AFF4AD172D81}" destId="{9F7F2669-02C0-4E50-B8C5-419810243992}" srcOrd="15" destOrd="0" presId="urn:microsoft.com/office/officeart/2009/3/layout/BlockDescendingList"/>
    <dgm:cxn modelId="{595BF6D3-B594-40A0-A742-24B20991A9F6}" type="presParOf" srcId="{8BC2B8A3-7E46-46EA-8219-AFF4AD172D81}" destId="{F8C0A2CB-CFA8-46D6-BA06-C3453DAC4FCC}" srcOrd="16" destOrd="0" presId="urn:microsoft.com/office/officeart/2009/3/layout/BlockDescendingList"/>
    <dgm:cxn modelId="{1581E137-EAB0-45EA-8D5F-7DFB961C30D5}" type="presParOf" srcId="{8BC2B8A3-7E46-46EA-8219-AFF4AD172D81}" destId="{D701DC68-B934-445C-B19E-6204C423A778}" srcOrd="17" destOrd="0" presId="urn:microsoft.com/office/officeart/2009/3/layout/BlockDescendingList"/>
    <dgm:cxn modelId="{2077BC77-D4ED-41D4-AB6F-FD8673B76804}" type="presParOf" srcId="{D701DC68-B934-445C-B19E-6204C423A778}" destId="{19961B49-4BC8-4732-A553-CF3D5F1CB433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2A841F-8D9C-4D1A-8463-F524903123B5}" type="doc">
      <dgm:prSet loTypeId="urn:microsoft.com/office/officeart/2005/8/layout/arrow6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0BBF13-A035-42FB-B185-1036526E625F}">
      <dgm:prSet/>
      <dgm:spPr/>
      <dgm:t>
        <a:bodyPr/>
        <a:lstStyle/>
        <a:p>
          <a:r>
            <a:rPr lang="en-US" b="0" i="0" dirty="0"/>
            <a:t>Rule Based Chatbots</a:t>
          </a:r>
          <a:endParaRPr lang="en-US" dirty="0"/>
        </a:p>
      </dgm:t>
    </dgm:pt>
    <dgm:pt modelId="{F0836F72-1F60-4946-AB10-3D0914ACADCF}" type="parTrans" cxnId="{BD0F98F5-991E-4786-BE73-67D83021C46C}">
      <dgm:prSet/>
      <dgm:spPr/>
      <dgm:t>
        <a:bodyPr/>
        <a:lstStyle/>
        <a:p>
          <a:endParaRPr lang="en-US"/>
        </a:p>
      </dgm:t>
    </dgm:pt>
    <dgm:pt modelId="{FC4F45E0-1413-4DF1-9859-8D289BA3E412}" type="sibTrans" cxnId="{BD0F98F5-991E-4786-BE73-67D83021C46C}">
      <dgm:prSet/>
      <dgm:spPr/>
      <dgm:t>
        <a:bodyPr/>
        <a:lstStyle/>
        <a:p>
          <a:endParaRPr lang="en-US"/>
        </a:p>
      </dgm:t>
    </dgm:pt>
    <dgm:pt modelId="{7A4E03A7-D862-47EA-BD12-33F370CAE0C4}">
      <dgm:prSet/>
      <dgm:spPr/>
      <dgm:t>
        <a:bodyPr/>
        <a:lstStyle/>
        <a:p>
          <a:r>
            <a:rPr lang="en-US" dirty="0"/>
            <a:t>Self Learning Chatbots</a:t>
          </a:r>
        </a:p>
      </dgm:t>
    </dgm:pt>
    <dgm:pt modelId="{26DE3097-C970-403F-9DDC-C927054D8282}" type="parTrans" cxnId="{0DBEAD04-53C9-4874-94A6-4464EC44BC6A}">
      <dgm:prSet/>
      <dgm:spPr/>
      <dgm:t>
        <a:bodyPr/>
        <a:lstStyle/>
        <a:p>
          <a:endParaRPr lang="en-US"/>
        </a:p>
      </dgm:t>
    </dgm:pt>
    <dgm:pt modelId="{1861F3F2-5CEE-49B7-9ABD-50334E825671}" type="sibTrans" cxnId="{0DBEAD04-53C9-4874-94A6-4464EC44BC6A}">
      <dgm:prSet/>
      <dgm:spPr/>
      <dgm:t>
        <a:bodyPr/>
        <a:lstStyle/>
        <a:p>
          <a:endParaRPr lang="en-US"/>
        </a:p>
      </dgm:t>
    </dgm:pt>
    <dgm:pt modelId="{D763A234-745F-42B2-A02D-4E0A660156BA}" type="pres">
      <dgm:prSet presAssocID="{712A841F-8D9C-4D1A-8463-F524903123B5}" presName="compositeShape" presStyleCnt="0">
        <dgm:presLayoutVars>
          <dgm:chMax val="2"/>
          <dgm:dir/>
          <dgm:resizeHandles val="exact"/>
        </dgm:presLayoutVars>
      </dgm:prSet>
      <dgm:spPr/>
    </dgm:pt>
    <dgm:pt modelId="{A2F7F28F-DBB3-456E-B5E1-E8E273097462}" type="pres">
      <dgm:prSet presAssocID="{712A841F-8D9C-4D1A-8463-F524903123B5}" presName="ribbon" presStyleLbl="node1" presStyleIdx="0" presStyleCnt="1"/>
      <dgm:spPr/>
    </dgm:pt>
    <dgm:pt modelId="{E21D09E5-E245-4597-AD1F-DC2216566953}" type="pres">
      <dgm:prSet presAssocID="{712A841F-8D9C-4D1A-8463-F524903123B5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235BD845-298B-43EE-979C-3BB1A8F11279}" type="pres">
      <dgm:prSet presAssocID="{712A841F-8D9C-4D1A-8463-F524903123B5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DBEAD04-53C9-4874-94A6-4464EC44BC6A}" srcId="{712A841F-8D9C-4D1A-8463-F524903123B5}" destId="{7A4E03A7-D862-47EA-BD12-33F370CAE0C4}" srcOrd="1" destOrd="0" parTransId="{26DE3097-C970-403F-9DDC-C927054D8282}" sibTransId="{1861F3F2-5CEE-49B7-9ABD-50334E825671}"/>
    <dgm:cxn modelId="{A4CBE706-6512-4353-84CB-3E9F8DB49E28}" type="presOf" srcId="{712A841F-8D9C-4D1A-8463-F524903123B5}" destId="{D763A234-745F-42B2-A02D-4E0A660156BA}" srcOrd="0" destOrd="0" presId="urn:microsoft.com/office/officeart/2005/8/layout/arrow6"/>
    <dgm:cxn modelId="{4EA1E974-E69A-44F4-AE06-85C033C613C2}" type="presOf" srcId="{BB0BBF13-A035-42FB-B185-1036526E625F}" destId="{E21D09E5-E245-4597-AD1F-DC2216566953}" srcOrd="0" destOrd="0" presId="urn:microsoft.com/office/officeart/2005/8/layout/arrow6"/>
    <dgm:cxn modelId="{882492B2-7CEE-40C1-9197-D8F31CF36C7F}" type="presOf" srcId="{7A4E03A7-D862-47EA-BD12-33F370CAE0C4}" destId="{235BD845-298B-43EE-979C-3BB1A8F11279}" srcOrd="0" destOrd="0" presId="urn:microsoft.com/office/officeart/2005/8/layout/arrow6"/>
    <dgm:cxn modelId="{BD0F98F5-991E-4786-BE73-67D83021C46C}" srcId="{712A841F-8D9C-4D1A-8463-F524903123B5}" destId="{BB0BBF13-A035-42FB-B185-1036526E625F}" srcOrd="0" destOrd="0" parTransId="{F0836F72-1F60-4946-AB10-3D0914ACADCF}" sibTransId="{FC4F45E0-1413-4DF1-9859-8D289BA3E412}"/>
    <dgm:cxn modelId="{5E2C1663-D88D-413F-9E28-36735ACB4F07}" type="presParOf" srcId="{D763A234-745F-42B2-A02D-4E0A660156BA}" destId="{A2F7F28F-DBB3-456E-B5E1-E8E273097462}" srcOrd="0" destOrd="0" presId="urn:microsoft.com/office/officeart/2005/8/layout/arrow6"/>
    <dgm:cxn modelId="{F0F38AAA-A187-43BE-A0D4-B4916AF6AA29}" type="presParOf" srcId="{D763A234-745F-42B2-A02D-4E0A660156BA}" destId="{E21D09E5-E245-4597-AD1F-DC2216566953}" srcOrd="1" destOrd="0" presId="urn:microsoft.com/office/officeart/2005/8/layout/arrow6"/>
    <dgm:cxn modelId="{BF551621-EB94-4607-B0C8-CD1A2DD0845A}" type="presParOf" srcId="{D763A234-745F-42B2-A02D-4E0A660156BA}" destId="{235BD845-298B-43EE-979C-3BB1A8F1127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B80E81-4954-4E4E-A314-DFBAC6A786E9}" type="doc">
      <dgm:prSet loTypeId="urn:microsoft.com/office/officeart/2011/layout/HexagonRadial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B52FAD2-5959-4E96-A5D0-9ECBF97A1452}">
      <dgm:prSet/>
      <dgm:spPr/>
      <dgm:t>
        <a:bodyPr/>
        <a:lstStyle/>
        <a:p>
          <a:r>
            <a:rPr lang="en-US" b="0" i="0" dirty="0"/>
            <a:t>Emerging Trends</a:t>
          </a:r>
          <a:endParaRPr lang="en-US" dirty="0"/>
        </a:p>
      </dgm:t>
    </dgm:pt>
    <dgm:pt modelId="{52B3C792-F739-4887-B032-9A195A255D8B}" type="parTrans" cxnId="{1171BE1E-8785-44C0-A920-AB3A16DFDB4F}">
      <dgm:prSet/>
      <dgm:spPr/>
      <dgm:t>
        <a:bodyPr/>
        <a:lstStyle/>
        <a:p>
          <a:endParaRPr lang="en-US"/>
        </a:p>
      </dgm:t>
    </dgm:pt>
    <dgm:pt modelId="{3085501D-69E1-4CA7-B8AA-1412AFD6F02C}" type="sibTrans" cxnId="{1171BE1E-8785-44C0-A920-AB3A16DFDB4F}">
      <dgm:prSet/>
      <dgm:spPr/>
      <dgm:t>
        <a:bodyPr/>
        <a:lstStyle/>
        <a:p>
          <a:endParaRPr lang="en-US"/>
        </a:p>
      </dgm:t>
    </dgm:pt>
    <dgm:pt modelId="{231B2C0B-7BC6-4808-9E8C-63822E351FA1}">
      <dgm:prSet/>
      <dgm:spPr/>
      <dgm:t>
        <a:bodyPr/>
        <a:lstStyle/>
        <a:p>
          <a:r>
            <a:rPr lang="en-US" b="0" i="0" dirty="0"/>
            <a:t>Security and Privacy</a:t>
          </a:r>
          <a:endParaRPr lang="en-US" dirty="0"/>
        </a:p>
      </dgm:t>
    </dgm:pt>
    <dgm:pt modelId="{4C9A3A27-B1E2-443E-84CF-6A9FDA6CC655}" type="parTrans" cxnId="{2BBC884F-F627-4762-A3FF-CDDBD95F6471}">
      <dgm:prSet/>
      <dgm:spPr/>
      <dgm:t>
        <a:bodyPr/>
        <a:lstStyle/>
        <a:p>
          <a:endParaRPr lang="en-US"/>
        </a:p>
      </dgm:t>
    </dgm:pt>
    <dgm:pt modelId="{F8E896EE-4F91-421A-AEF7-78D31D445BFC}" type="sibTrans" cxnId="{2BBC884F-F627-4762-A3FF-CDDBD95F6471}">
      <dgm:prSet/>
      <dgm:spPr/>
      <dgm:t>
        <a:bodyPr/>
        <a:lstStyle/>
        <a:p>
          <a:endParaRPr lang="en-US"/>
        </a:p>
      </dgm:t>
    </dgm:pt>
    <dgm:pt modelId="{BB310625-4343-42F7-8CC2-4AE34A4ACA2B}">
      <dgm:prSet/>
      <dgm:spPr/>
      <dgm:t>
        <a:bodyPr/>
        <a:lstStyle/>
        <a:p>
          <a:r>
            <a:rPr lang="en-US" b="0" i="0" dirty="0"/>
            <a:t>Customer Saturation</a:t>
          </a:r>
          <a:endParaRPr lang="en-US" dirty="0"/>
        </a:p>
      </dgm:t>
    </dgm:pt>
    <dgm:pt modelId="{81ED46F0-D135-4AD6-9B3E-0C814A99FDA2}" type="parTrans" cxnId="{7889D551-742E-4724-9986-F2AFFAF65E51}">
      <dgm:prSet/>
      <dgm:spPr/>
      <dgm:t>
        <a:bodyPr/>
        <a:lstStyle/>
        <a:p>
          <a:endParaRPr lang="en-US"/>
        </a:p>
      </dgm:t>
    </dgm:pt>
    <dgm:pt modelId="{84EB9D96-8DB4-4BEA-B484-6273AB20B161}" type="sibTrans" cxnId="{7889D551-742E-4724-9986-F2AFFAF65E51}">
      <dgm:prSet/>
      <dgm:spPr/>
      <dgm:t>
        <a:bodyPr/>
        <a:lstStyle/>
        <a:p>
          <a:endParaRPr lang="en-US"/>
        </a:p>
      </dgm:t>
    </dgm:pt>
    <dgm:pt modelId="{56A8C86D-379A-4B93-867B-369A09F1D17C}">
      <dgm:prSet/>
      <dgm:spPr/>
      <dgm:t>
        <a:bodyPr/>
        <a:lstStyle/>
        <a:p>
          <a:r>
            <a:rPr lang="en-US" b="0" i="0" dirty="0"/>
            <a:t>Unpredictable Human Behavior</a:t>
          </a:r>
          <a:endParaRPr lang="en-US" dirty="0"/>
        </a:p>
      </dgm:t>
    </dgm:pt>
    <dgm:pt modelId="{BD3B00C6-D7EB-48AA-B525-7021857CE297}" type="parTrans" cxnId="{DE7C01F8-AEDE-40CF-855A-C547C5730F23}">
      <dgm:prSet/>
      <dgm:spPr/>
      <dgm:t>
        <a:bodyPr/>
        <a:lstStyle/>
        <a:p>
          <a:endParaRPr lang="en-US"/>
        </a:p>
      </dgm:t>
    </dgm:pt>
    <dgm:pt modelId="{5B4C439D-5D46-4123-9376-CBF7F74D2B58}" type="sibTrans" cxnId="{DE7C01F8-AEDE-40CF-855A-C547C5730F23}">
      <dgm:prSet/>
      <dgm:spPr/>
      <dgm:t>
        <a:bodyPr/>
        <a:lstStyle/>
        <a:p>
          <a:endParaRPr lang="en-US"/>
        </a:p>
      </dgm:t>
    </dgm:pt>
    <dgm:pt modelId="{CFD50FBD-488D-481B-95FF-F85824CD9E04}">
      <dgm:prSet/>
      <dgm:spPr/>
      <dgm:t>
        <a:bodyPr/>
        <a:lstStyle/>
        <a:p>
          <a:r>
            <a:rPr lang="en-US" b="0" i="0" dirty="0"/>
            <a:t>User Satisfaction</a:t>
          </a:r>
          <a:endParaRPr lang="en-US" dirty="0"/>
        </a:p>
      </dgm:t>
    </dgm:pt>
    <dgm:pt modelId="{5373494B-97A9-453F-82A3-B603DB5A630C}" type="parTrans" cxnId="{FB12F29A-1F98-45F3-952F-3443F3EEBB8A}">
      <dgm:prSet/>
      <dgm:spPr/>
      <dgm:t>
        <a:bodyPr/>
        <a:lstStyle/>
        <a:p>
          <a:endParaRPr lang="en-US"/>
        </a:p>
      </dgm:t>
    </dgm:pt>
    <dgm:pt modelId="{D2103BCA-133F-4020-ADF9-F92CEBA7C0D6}" type="sibTrans" cxnId="{FB12F29A-1F98-45F3-952F-3443F3EEBB8A}">
      <dgm:prSet/>
      <dgm:spPr/>
      <dgm:t>
        <a:bodyPr/>
        <a:lstStyle/>
        <a:p>
          <a:endParaRPr lang="en-US"/>
        </a:p>
      </dgm:t>
    </dgm:pt>
    <dgm:pt modelId="{0AEEE24D-5406-4CA6-A5C4-A771F753860D}">
      <dgm:prSet/>
      <dgm:spPr/>
      <dgm:t>
        <a:bodyPr/>
        <a:lstStyle/>
        <a:p>
          <a:r>
            <a:rPr lang="en-US" b="0" i="0" dirty="0"/>
            <a:t>User-Bot Communication</a:t>
          </a:r>
          <a:endParaRPr lang="en-US" dirty="0"/>
        </a:p>
      </dgm:t>
    </dgm:pt>
    <dgm:pt modelId="{5D92B317-277E-4D94-B85E-8A2B53348ED8}" type="parTrans" cxnId="{3F099611-D70F-43F8-940E-39F4C6B5DAC7}">
      <dgm:prSet/>
      <dgm:spPr/>
      <dgm:t>
        <a:bodyPr/>
        <a:lstStyle/>
        <a:p>
          <a:endParaRPr lang="en-US"/>
        </a:p>
      </dgm:t>
    </dgm:pt>
    <dgm:pt modelId="{C75ABCC2-B19F-4419-B138-1A01586D6DF5}" type="sibTrans" cxnId="{3F099611-D70F-43F8-940E-39F4C6B5DAC7}">
      <dgm:prSet/>
      <dgm:spPr/>
      <dgm:t>
        <a:bodyPr/>
        <a:lstStyle/>
        <a:p>
          <a:endParaRPr lang="en-US"/>
        </a:p>
      </dgm:t>
    </dgm:pt>
    <dgm:pt modelId="{3C753420-118F-4ED9-9548-00105E1E41EA}">
      <dgm:prSet/>
      <dgm:spPr/>
      <dgm:t>
        <a:bodyPr/>
        <a:lstStyle/>
        <a:p>
          <a:r>
            <a:rPr lang="en-US" dirty="0"/>
            <a:t>Challenges</a:t>
          </a:r>
        </a:p>
      </dgm:t>
    </dgm:pt>
    <dgm:pt modelId="{66CEEEB4-C077-49B4-B245-A9A8B09B7F9D}" type="parTrans" cxnId="{19AC1E32-53BA-47BC-903D-6DE041B6E794}">
      <dgm:prSet/>
      <dgm:spPr/>
      <dgm:t>
        <a:bodyPr/>
        <a:lstStyle/>
        <a:p>
          <a:endParaRPr lang="en-US"/>
        </a:p>
      </dgm:t>
    </dgm:pt>
    <dgm:pt modelId="{CE6CAF95-32E2-4605-8496-242681ACB6B6}" type="sibTrans" cxnId="{19AC1E32-53BA-47BC-903D-6DE041B6E794}">
      <dgm:prSet/>
      <dgm:spPr/>
      <dgm:t>
        <a:bodyPr/>
        <a:lstStyle/>
        <a:p>
          <a:endParaRPr lang="en-US"/>
        </a:p>
      </dgm:t>
    </dgm:pt>
    <dgm:pt modelId="{681A590F-D3E7-4CFE-8A05-55F1C01ED55C}" type="pres">
      <dgm:prSet presAssocID="{B4B80E81-4954-4E4E-A314-DFBAC6A786E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4C2753F-8F8B-4951-A00E-48AE63FAB699}" type="pres">
      <dgm:prSet presAssocID="{3C753420-118F-4ED9-9548-00105E1E41EA}" presName="Parent" presStyleLbl="node0" presStyleIdx="0" presStyleCnt="1">
        <dgm:presLayoutVars>
          <dgm:chMax val="6"/>
          <dgm:chPref val="6"/>
        </dgm:presLayoutVars>
      </dgm:prSet>
      <dgm:spPr/>
    </dgm:pt>
    <dgm:pt modelId="{5A1480B0-156A-43FB-B0F2-32C98112E390}" type="pres">
      <dgm:prSet presAssocID="{9B52FAD2-5959-4E96-A5D0-9ECBF97A1452}" presName="Accent1" presStyleCnt="0"/>
      <dgm:spPr/>
    </dgm:pt>
    <dgm:pt modelId="{1EB95303-8099-4073-A703-B6570DD99228}" type="pres">
      <dgm:prSet presAssocID="{9B52FAD2-5959-4E96-A5D0-9ECBF97A1452}" presName="Accent" presStyleLbl="bgShp" presStyleIdx="0" presStyleCnt="6"/>
      <dgm:spPr/>
    </dgm:pt>
    <dgm:pt modelId="{0A72F79E-EABD-4575-9019-4F584F3DF105}" type="pres">
      <dgm:prSet presAssocID="{9B52FAD2-5959-4E96-A5D0-9ECBF97A1452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E33CED8-E49F-47A5-B6F0-DFF6805D6686}" type="pres">
      <dgm:prSet presAssocID="{231B2C0B-7BC6-4808-9E8C-63822E351FA1}" presName="Accent2" presStyleCnt="0"/>
      <dgm:spPr/>
    </dgm:pt>
    <dgm:pt modelId="{D9927FB2-869F-4C51-BFDD-54DA9BF130DF}" type="pres">
      <dgm:prSet presAssocID="{231B2C0B-7BC6-4808-9E8C-63822E351FA1}" presName="Accent" presStyleLbl="bgShp" presStyleIdx="1" presStyleCnt="6"/>
      <dgm:spPr/>
    </dgm:pt>
    <dgm:pt modelId="{93F874A1-0CE6-4437-A590-A855CE15FFC8}" type="pres">
      <dgm:prSet presAssocID="{231B2C0B-7BC6-4808-9E8C-63822E351FA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B72269E-D5C8-489D-B272-6EE770B8A01D}" type="pres">
      <dgm:prSet presAssocID="{BB310625-4343-42F7-8CC2-4AE34A4ACA2B}" presName="Accent3" presStyleCnt="0"/>
      <dgm:spPr/>
    </dgm:pt>
    <dgm:pt modelId="{631B95C3-8770-428E-BED2-4A148B526385}" type="pres">
      <dgm:prSet presAssocID="{BB310625-4343-42F7-8CC2-4AE34A4ACA2B}" presName="Accent" presStyleLbl="bgShp" presStyleIdx="2" presStyleCnt="6"/>
      <dgm:spPr/>
    </dgm:pt>
    <dgm:pt modelId="{F7E189C6-E698-41E5-AC21-4559D1536116}" type="pres">
      <dgm:prSet presAssocID="{BB310625-4343-42F7-8CC2-4AE34A4ACA2B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31727FC-4ACB-435E-A847-7950C46B1428}" type="pres">
      <dgm:prSet presAssocID="{56A8C86D-379A-4B93-867B-369A09F1D17C}" presName="Accent4" presStyleCnt="0"/>
      <dgm:spPr/>
    </dgm:pt>
    <dgm:pt modelId="{8E078DF4-5BFE-4C14-9691-AE70A09C482E}" type="pres">
      <dgm:prSet presAssocID="{56A8C86D-379A-4B93-867B-369A09F1D17C}" presName="Accent" presStyleLbl="bgShp" presStyleIdx="3" presStyleCnt="6"/>
      <dgm:spPr/>
    </dgm:pt>
    <dgm:pt modelId="{53C80C5E-699B-41AC-84F8-4B74DE4BAEE8}" type="pres">
      <dgm:prSet presAssocID="{56A8C86D-379A-4B93-867B-369A09F1D17C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2C16987-1951-4D82-8E4B-B23AE8993423}" type="pres">
      <dgm:prSet presAssocID="{CFD50FBD-488D-481B-95FF-F85824CD9E04}" presName="Accent5" presStyleCnt="0"/>
      <dgm:spPr/>
    </dgm:pt>
    <dgm:pt modelId="{2B651C6D-C8B5-4289-BB18-F4DF8FB4A4D0}" type="pres">
      <dgm:prSet presAssocID="{CFD50FBD-488D-481B-95FF-F85824CD9E04}" presName="Accent" presStyleLbl="bgShp" presStyleIdx="4" presStyleCnt="6"/>
      <dgm:spPr/>
    </dgm:pt>
    <dgm:pt modelId="{1B0E981B-42EB-4DEC-AB15-A4D9E58C65A1}" type="pres">
      <dgm:prSet presAssocID="{CFD50FBD-488D-481B-95FF-F85824CD9E0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03A8F93-07F9-4919-B7BF-1C1039E60D8E}" type="pres">
      <dgm:prSet presAssocID="{0AEEE24D-5406-4CA6-A5C4-A771F753860D}" presName="Accent6" presStyleCnt="0"/>
      <dgm:spPr/>
    </dgm:pt>
    <dgm:pt modelId="{326CE85B-6612-4468-9991-A9BF3DFE641B}" type="pres">
      <dgm:prSet presAssocID="{0AEEE24D-5406-4CA6-A5C4-A771F753860D}" presName="Accent" presStyleLbl="bgShp" presStyleIdx="5" presStyleCnt="6"/>
      <dgm:spPr/>
    </dgm:pt>
    <dgm:pt modelId="{6D7BD718-8C6C-41E9-A2FD-734054935060}" type="pres">
      <dgm:prSet presAssocID="{0AEEE24D-5406-4CA6-A5C4-A771F753860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F099611-D70F-43F8-940E-39F4C6B5DAC7}" srcId="{3C753420-118F-4ED9-9548-00105E1E41EA}" destId="{0AEEE24D-5406-4CA6-A5C4-A771F753860D}" srcOrd="5" destOrd="0" parTransId="{5D92B317-277E-4D94-B85E-8A2B53348ED8}" sibTransId="{C75ABCC2-B19F-4419-B138-1A01586D6DF5}"/>
    <dgm:cxn modelId="{2948A318-D81B-4B90-B35C-8CA7BF51DD55}" type="presOf" srcId="{BB310625-4343-42F7-8CC2-4AE34A4ACA2B}" destId="{F7E189C6-E698-41E5-AC21-4559D1536116}" srcOrd="0" destOrd="0" presId="urn:microsoft.com/office/officeart/2011/layout/HexagonRadial"/>
    <dgm:cxn modelId="{FB521B1D-FBDB-40E0-9FB7-67DFFB5B2387}" type="presOf" srcId="{56A8C86D-379A-4B93-867B-369A09F1D17C}" destId="{53C80C5E-699B-41AC-84F8-4B74DE4BAEE8}" srcOrd="0" destOrd="0" presId="urn:microsoft.com/office/officeart/2011/layout/HexagonRadial"/>
    <dgm:cxn modelId="{1171BE1E-8785-44C0-A920-AB3A16DFDB4F}" srcId="{3C753420-118F-4ED9-9548-00105E1E41EA}" destId="{9B52FAD2-5959-4E96-A5D0-9ECBF97A1452}" srcOrd="0" destOrd="0" parTransId="{52B3C792-F739-4887-B032-9A195A255D8B}" sibTransId="{3085501D-69E1-4CA7-B8AA-1412AFD6F02C}"/>
    <dgm:cxn modelId="{C1FB5C28-B651-4A73-A750-D4FED9542ABC}" type="presOf" srcId="{0AEEE24D-5406-4CA6-A5C4-A771F753860D}" destId="{6D7BD718-8C6C-41E9-A2FD-734054935060}" srcOrd="0" destOrd="0" presId="urn:microsoft.com/office/officeart/2011/layout/HexagonRadial"/>
    <dgm:cxn modelId="{19AC1E32-53BA-47BC-903D-6DE041B6E794}" srcId="{B4B80E81-4954-4E4E-A314-DFBAC6A786E9}" destId="{3C753420-118F-4ED9-9548-00105E1E41EA}" srcOrd="0" destOrd="0" parTransId="{66CEEEB4-C077-49B4-B245-A9A8B09B7F9D}" sibTransId="{CE6CAF95-32E2-4605-8496-242681ACB6B6}"/>
    <dgm:cxn modelId="{2BBC884F-F627-4762-A3FF-CDDBD95F6471}" srcId="{3C753420-118F-4ED9-9548-00105E1E41EA}" destId="{231B2C0B-7BC6-4808-9E8C-63822E351FA1}" srcOrd="1" destOrd="0" parTransId="{4C9A3A27-B1E2-443E-84CF-6A9FDA6CC655}" sibTransId="{F8E896EE-4F91-421A-AEF7-78D31D445BFC}"/>
    <dgm:cxn modelId="{C27D8170-0B46-40AB-9F68-F14AEBCC0821}" type="presOf" srcId="{B4B80E81-4954-4E4E-A314-DFBAC6A786E9}" destId="{681A590F-D3E7-4CFE-8A05-55F1C01ED55C}" srcOrd="0" destOrd="0" presId="urn:microsoft.com/office/officeart/2011/layout/HexagonRadial"/>
    <dgm:cxn modelId="{7889D551-742E-4724-9986-F2AFFAF65E51}" srcId="{3C753420-118F-4ED9-9548-00105E1E41EA}" destId="{BB310625-4343-42F7-8CC2-4AE34A4ACA2B}" srcOrd="2" destOrd="0" parTransId="{81ED46F0-D135-4AD6-9B3E-0C814A99FDA2}" sibTransId="{84EB9D96-8DB4-4BEA-B484-6273AB20B161}"/>
    <dgm:cxn modelId="{516B1894-6510-4C61-8793-FCF78B9BE5F9}" type="presOf" srcId="{CFD50FBD-488D-481B-95FF-F85824CD9E04}" destId="{1B0E981B-42EB-4DEC-AB15-A4D9E58C65A1}" srcOrd="0" destOrd="0" presId="urn:microsoft.com/office/officeart/2011/layout/HexagonRadial"/>
    <dgm:cxn modelId="{A119AD99-B2DB-4110-9F2F-F929802B2661}" type="presOf" srcId="{231B2C0B-7BC6-4808-9E8C-63822E351FA1}" destId="{93F874A1-0CE6-4437-A590-A855CE15FFC8}" srcOrd="0" destOrd="0" presId="urn:microsoft.com/office/officeart/2011/layout/HexagonRadial"/>
    <dgm:cxn modelId="{FB12F29A-1F98-45F3-952F-3443F3EEBB8A}" srcId="{3C753420-118F-4ED9-9548-00105E1E41EA}" destId="{CFD50FBD-488D-481B-95FF-F85824CD9E04}" srcOrd="4" destOrd="0" parTransId="{5373494B-97A9-453F-82A3-B603DB5A630C}" sibTransId="{D2103BCA-133F-4020-ADF9-F92CEBA7C0D6}"/>
    <dgm:cxn modelId="{F6C095BC-0C84-4732-9668-8E0126251D85}" type="presOf" srcId="{9B52FAD2-5959-4E96-A5D0-9ECBF97A1452}" destId="{0A72F79E-EABD-4575-9019-4F584F3DF105}" srcOrd="0" destOrd="0" presId="urn:microsoft.com/office/officeart/2011/layout/HexagonRadial"/>
    <dgm:cxn modelId="{DE7C01F8-AEDE-40CF-855A-C547C5730F23}" srcId="{3C753420-118F-4ED9-9548-00105E1E41EA}" destId="{56A8C86D-379A-4B93-867B-369A09F1D17C}" srcOrd="3" destOrd="0" parTransId="{BD3B00C6-D7EB-48AA-B525-7021857CE297}" sibTransId="{5B4C439D-5D46-4123-9376-CBF7F74D2B58}"/>
    <dgm:cxn modelId="{C4036DFC-059E-4E66-B8CE-EB484E76FD3E}" type="presOf" srcId="{3C753420-118F-4ED9-9548-00105E1E41EA}" destId="{54C2753F-8F8B-4951-A00E-48AE63FAB699}" srcOrd="0" destOrd="0" presId="urn:microsoft.com/office/officeart/2011/layout/HexagonRadial"/>
    <dgm:cxn modelId="{D93237B9-3560-4717-B752-FE8C4D489968}" type="presParOf" srcId="{681A590F-D3E7-4CFE-8A05-55F1C01ED55C}" destId="{54C2753F-8F8B-4951-A00E-48AE63FAB699}" srcOrd="0" destOrd="0" presId="urn:microsoft.com/office/officeart/2011/layout/HexagonRadial"/>
    <dgm:cxn modelId="{5F0CDF82-FEB1-46CB-BCEB-D6B13956960E}" type="presParOf" srcId="{681A590F-D3E7-4CFE-8A05-55F1C01ED55C}" destId="{5A1480B0-156A-43FB-B0F2-32C98112E390}" srcOrd="1" destOrd="0" presId="urn:microsoft.com/office/officeart/2011/layout/HexagonRadial"/>
    <dgm:cxn modelId="{9BA6B8B5-8FA6-48BB-A252-2D54FEFFBCCD}" type="presParOf" srcId="{5A1480B0-156A-43FB-B0F2-32C98112E390}" destId="{1EB95303-8099-4073-A703-B6570DD99228}" srcOrd="0" destOrd="0" presId="urn:microsoft.com/office/officeart/2011/layout/HexagonRadial"/>
    <dgm:cxn modelId="{1DA5275B-66FE-4D77-9A26-48EBE92EFC01}" type="presParOf" srcId="{681A590F-D3E7-4CFE-8A05-55F1C01ED55C}" destId="{0A72F79E-EABD-4575-9019-4F584F3DF105}" srcOrd="2" destOrd="0" presId="urn:microsoft.com/office/officeart/2011/layout/HexagonRadial"/>
    <dgm:cxn modelId="{B3E19A9D-F15B-4A05-B57F-F5C28ED57325}" type="presParOf" srcId="{681A590F-D3E7-4CFE-8A05-55F1C01ED55C}" destId="{3E33CED8-E49F-47A5-B6F0-DFF6805D6686}" srcOrd="3" destOrd="0" presId="urn:microsoft.com/office/officeart/2011/layout/HexagonRadial"/>
    <dgm:cxn modelId="{58ECA5A8-931D-4790-8407-410596DC95DB}" type="presParOf" srcId="{3E33CED8-E49F-47A5-B6F0-DFF6805D6686}" destId="{D9927FB2-869F-4C51-BFDD-54DA9BF130DF}" srcOrd="0" destOrd="0" presId="urn:microsoft.com/office/officeart/2011/layout/HexagonRadial"/>
    <dgm:cxn modelId="{BCBBE734-2027-48B4-A58F-974E624B2FF8}" type="presParOf" srcId="{681A590F-D3E7-4CFE-8A05-55F1C01ED55C}" destId="{93F874A1-0CE6-4437-A590-A855CE15FFC8}" srcOrd="4" destOrd="0" presId="urn:microsoft.com/office/officeart/2011/layout/HexagonRadial"/>
    <dgm:cxn modelId="{CFE9EA7B-8B29-4733-9427-4E2C8BB31755}" type="presParOf" srcId="{681A590F-D3E7-4CFE-8A05-55F1C01ED55C}" destId="{DB72269E-D5C8-489D-B272-6EE770B8A01D}" srcOrd="5" destOrd="0" presId="urn:microsoft.com/office/officeart/2011/layout/HexagonRadial"/>
    <dgm:cxn modelId="{8C745E18-F6E8-4B0B-9CA2-E02CBBFDEE51}" type="presParOf" srcId="{DB72269E-D5C8-489D-B272-6EE770B8A01D}" destId="{631B95C3-8770-428E-BED2-4A148B526385}" srcOrd="0" destOrd="0" presId="urn:microsoft.com/office/officeart/2011/layout/HexagonRadial"/>
    <dgm:cxn modelId="{06992267-1A91-460E-A0FF-36F80F03432B}" type="presParOf" srcId="{681A590F-D3E7-4CFE-8A05-55F1C01ED55C}" destId="{F7E189C6-E698-41E5-AC21-4559D1536116}" srcOrd="6" destOrd="0" presId="urn:microsoft.com/office/officeart/2011/layout/HexagonRadial"/>
    <dgm:cxn modelId="{5A997BA2-2942-4B2C-B08A-DB02763159D6}" type="presParOf" srcId="{681A590F-D3E7-4CFE-8A05-55F1C01ED55C}" destId="{631727FC-4ACB-435E-A847-7950C46B1428}" srcOrd="7" destOrd="0" presId="urn:microsoft.com/office/officeart/2011/layout/HexagonRadial"/>
    <dgm:cxn modelId="{6E1D9E01-E205-4A2D-8DF3-93F5065DB276}" type="presParOf" srcId="{631727FC-4ACB-435E-A847-7950C46B1428}" destId="{8E078DF4-5BFE-4C14-9691-AE70A09C482E}" srcOrd="0" destOrd="0" presId="urn:microsoft.com/office/officeart/2011/layout/HexagonRadial"/>
    <dgm:cxn modelId="{C09B38B3-72D2-4287-92FC-E92FB2D3DF58}" type="presParOf" srcId="{681A590F-D3E7-4CFE-8A05-55F1C01ED55C}" destId="{53C80C5E-699B-41AC-84F8-4B74DE4BAEE8}" srcOrd="8" destOrd="0" presId="urn:microsoft.com/office/officeart/2011/layout/HexagonRadial"/>
    <dgm:cxn modelId="{1E48ED37-7359-4BB9-A847-E5483FC5A8FE}" type="presParOf" srcId="{681A590F-D3E7-4CFE-8A05-55F1C01ED55C}" destId="{32C16987-1951-4D82-8E4B-B23AE8993423}" srcOrd="9" destOrd="0" presId="urn:microsoft.com/office/officeart/2011/layout/HexagonRadial"/>
    <dgm:cxn modelId="{4BE2304A-AAB2-4E25-9059-070A5B65A5D5}" type="presParOf" srcId="{32C16987-1951-4D82-8E4B-B23AE8993423}" destId="{2B651C6D-C8B5-4289-BB18-F4DF8FB4A4D0}" srcOrd="0" destOrd="0" presId="urn:microsoft.com/office/officeart/2011/layout/HexagonRadial"/>
    <dgm:cxn modelId="{407F3CBC-E322-456B-8230-A56EBBB78879}" type="presParOf" srcId="{681A590F-D3E7-4CFE-8A05-55F1C01ED55C}" destId="{1B0E981B-42EB-4DEC-AB15-A4D9E58C65A1}" srcOrd="10" destOrd="0" presId="urn:microsoft.com/office/officeart/2011/layout/HexagonRadial"/>
    <dgm:cxn modelId="{AE3C1841-8BDB-4CD9-9AC1-C6DB7E481A1E}" type="presParOf" srcId="{681A590F-D3E7-4CFE-8A05-55F1C01ED55C}" destId="{903A8F93-07F9-4919-B7BF-1C1039E60D8E}" srcOrd="11" destOrd="0" presId="urn:microsoft.com/office/officeart/2011/layout/HexagonRadial"/>
    <dgm:cxn modelId="{0A2A6615-8679-47CB-A5FB-99267E0C79E4}" type="presParOf" srcId="{903A8F93-07F9-4919-B7BF-1C1039E60D8E}" destId="{326CE85B-6612-4468-9991-A9BF3DFE641B}" srcOrd="0" destOrd="0" presId="urn:microsoft.com/office/officeart/2011/layout/HexagonRadial"/>
    <dgm:cxn modelId="{0B8DC382-0B94-4808-B144-C7318B3673CA}" type="presParOf" srcId="{681A590F-D3E7-4CFE-8A05-55F1C01ED55C}" destId="{6D7BD718-8C6C-41E9-A2FD-734054935060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6D6C6-71F9-44B6-964D-0016AB4D0D2C}">
      <dsp:nvSpPr>
        <dsp:cNvPr id="0" name=""/>
        <dsp:cNvSpPr/>
      </dsp:nvSpPr>
      <dsp:spPr>
        <a:xfrm>
          <a:off x="883281" y="1788"/>
          <a:ext cx="1680932" cy="12547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/>
            <a:t>Eliza</a:t>
          </a:r>
          <a:endParaRPr lang="en-US" sz="2600" kern="1200"/>
        </a:p>
      </dsp:txBody>
      <dsp:txXfrm>
        <a:off x="912682" y="31189"/>
        <a:ext cx="1622130" cy="1225379"/>
      </dsp:txXfrm>
    </dsp:sp>
    <dsp:sp modelId="{3B9D48D3-F025-4FC6-93D2-8290F0F209E7}">
      <dsp:nvSpPr>
        <dsp:cNvPr id="0" name=""/>
        <dsp:cNvSpPr/>
      </dsp:nvSpPr>
      <dsp:spPr>
        <a:xfrm>
          <a:off x="883281" y="1256568"/>
          <a:ext cx="1680932" cy="5395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1966</a:t>
          </a:r>
          <a:endParaRPr lang="en-US" sz="3500" kern="1200"/>
        </a:p>
      </dsp:txBody>
      <dsp:txXfrm>
        <a:off x="883281" y="1256568"/>
        <a:ext cx="1183755" cy="539555"/>
      </dsp:txXfrm>
    </dsp:sp>
    <dsp:sp modelId="{A06BBBE3-40CF-4A7E-844F-9D4607F93E7E}">
      <dsp:nvSpPr>
        <dsp:cNvPr id="0" name=""/>
        <dsp:cNvSpPr/>
      </dsp:nvSpPr>
      <dsp:spPr>
        <a:xfrm>
          <a:off x="2114587" y="1342272"/>
          <a:ext cx="588326" cy="5883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42877-6243-45E1-BD3C-EF72918F2670}">
      <dsp:nvSpPr>
        <dsp:cNvPr id="0" name=""/>
        <dsp:cNvSpPr/>
      </dsp:nvSpPr>
      <dsp:spPr>
        <a:xfrm>
          <a:off x="2848668" y="1788"/>
          <a:ext cx="1680932" cy="12547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/>
            <a:t>Parry</a:t>
          </a:r>
          <a:endParaRPr lang="en-US" sz="2600" kern="1200" dirty="0"/>
        </a:p>
      </dsp:txBody>
      <dsp:txXfrm>
        <a:off x="2878069" y="31189"/>
        <a:ext cx="1622130" cy="1225379"/>
      </dsp:txXfrm>
    </dsp:sp>
    <dsp:sp modelId="{57C9EC44-8104-4C7A-99B4-7AB96FA03D80}">
      <dsp:nvSpPr>
        <dsp:cNvPr id="0" name=""/>
        <dsp:cNvSpPr/>
      </dsp:nvSpPr>
      <dsp:spPr>
        <a:xfrm>
          <a:off x="2848668" y="1256568"/>
          <a:ext cx="1680932" cy="5395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1972</a:t>
          </a:r>
          <a:endParaRPr lang="en-US" sz="3500" kern="1200" dirty="0"/>
        </a:p>
      </dsp:txBody>
      <dsp:txXfrm>
        <a:off x="2848668" y="1256568"/>
        <a:ext cx="1183755" cy="539555"/>
      </dsp:txXfrm>
    </dsp:sp>
    <dsp:sp modelId="{30CED08A-0DB5-4C04-87FA-20E50C91FAAE}">
      <dsp:nvSpPr>
        <dsp:cNvPr id="0" name=""/>
        <dsp:cNvSpPr/>
      </dsp:nvSpPr>
      <dsp:spPr>
        <a:xfrm>
          <a:off x="4079974" y="1342272"/>
          <a:ext cx="588326" cy="58832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9B0F7-1AFA-4710-AA2B-B835D16D5533}">
      <dsp:nvSpPr>
        <dsp:cNvPr id="0" name=""/>
        <dsp:cNvSpPr/>
      </dsp:nvSpPr>
      <dsp:spPr>
        <a:xfrm>
          <a:off x="4814055" y="1788"/>
          <a:ext cx="1680932" cy="12547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/>
            <a:t>A.L.I.C.E</a:t>
          </a:r>
          <a:endParaRPr lang="en-US" sz="2600" kern="1200" dirty="0"/>
        </a:p>
      </dsp:txBody>
      <dsp:txXfrm>
        <a:off x="4843456" y="31189"/>
        <a:ext cx="1622130" cy="1225379"/>
      </dsp:txXfrm>
    </dsp:sp>
    <dsp:sp modelId="{A199B4C3-5B2C-4DF7-B357-AD29C33C4997}">
      <dsp:nvSpPr>
        <dsp:cNvPr id="0" name=""/>
        <dsp:cNvSpPr/>
      </dsp:nvSpPr>
      <dsp:spPr>
        <a:xfrm>
          <a:off x="4814055" y="1256568"/>
          <a:ext cx="1680932" cy="5395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1995</a:t>
          </a:r>
          <a:endParaRPr lang="en-US" sz="3500" kern="1200" dirty="0"/>
        </a:p>
      </dsp:txBody>
      <dsp:txXfrm>
        <a:off x="4814055" y="1256568"/>
        <a:ext cx="1183755" cy="539555"/>
      </dsp:txXfrm>
    </dsp:sp>
    <dsp:sp modelId="{8EC4F961-8322-4078-8F8A-01E046C9031B}">
      <dsp:nvSpPr>
        <dsp:cNvPr id="0" name=""/>
        <dsp:cNvSpPr/>
      </dsp:nvSpPr>
      <dsp:spPr>
        <a:xfrm>
          <a:off x="6045361" y="1342272"/>
          <a:ext cx="588326" cy="58832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5D7A0-7254-4B2D-94A9-414BBE4BA0CE}">
      <dsp:nvSpPr>
        <dsp:cNvPr id="0" name=""/>
        <dsp:cNvSpPr/>
      </dsp:nvSpPr>
      <dsp:spPr>
        <a:xfrm>
          <a:off x="6779442" y="1788"/>
          <a:ext cx="1680932" cy="12547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/>
            <a:t>Smarter Child</a:t>
          </a:r>
          <a:endParaRPr lang="en-US" sz="2600" kern="1200" dirty="0"/>
        </a:p>
      </dsp:txBody>
      <dsp:txXfrm>
        <a:off x="6808843" y="31189"/>
        <a:ext cx="1622130" cy="1225379"/>
      </dsp:txXfrm>
    </dsp:sp>
    <dsp:sp modelId="{502EF11A-0015-4EE6-9BCB-574F35CDA799}">
      <dsp:nvSpPr>
        <dsp:cNvPr id="0" name=""/>
        <dsp:cNvSpPr/>
      </dsp:nvSpPr>
      <dsp:spPr>
        <a:xfrm>
          <a:off x="6779442" y="1256568"/>
          <a:ext cx="1680932" cy="5395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2001</a:t>
          </a:r>
          <a:endParaRPr lang="en-US" sz="3500" kern="1200" dirty="0"/>
        </a:p>
      </dsp:txBody>
      <dsp:txXfrm>
        <a:off x="6779442" y="1256568"/>
        <a:ext cx="1183755" cy="539555"/>
      </dsp:txXfrm>
    </dsp:sp>
    <dsp:sp modelId="{DD845B82-6D3E-4E47-ABA4-0D6D3A9A2EE1}">
      <dsp:nvSpPr>
        <dsp:cNvPr id="0" name=""/>
        <dsp:cNvSpPr/>
      </dsp:nvSpPr>
      <dsp:spPr>
        <a:xfrm>
          <a:off x="8010748" y="1342272"/>
          <a:ext cx="588326" cy="588326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62FAC-4755-4C00-BF1B-49CA0C911D9A}">
      <dsp:nvSpPr>
        <dsp:cNvPr id="0" name=""/>
        <dsp:cNvSpPr/>
      </dsp:nvSpPr>
      <dsp:spPr>
        <a:xfrm>
          <a:off x="1527192" y="1277"/>
          <a:ext cx="1681822" cy="12554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SIRI</a:t>
          </a:r>
          <a:endParaRPr lang="en-US" sz="2100" kern="1200"/>
        </a:p>
      </dsp:txBody>
      <dsp:txXfrm>
        <a:off x="1556609" y="30694"/>
        <a:ext cx="1622988" cy="1226027"/>
      </dsp:txXfrm>
    </dsp:sp>
    <dsp:sp modelId="{46259961-FE76-461C-8DE1-35197E6053D7}">
      <dsp:nvSpPr>
        <dsp:cNvPr id="0" name=""/>
        <dsp:cNvSpPr/>
      </dsp:nvSpPr>
      <dsp:spPr>
        <a:xfrm>
          <a:off x="1527192" y="1256722"/>
          <a:ext cx="1681822" cy="5398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2010</a:t>
          </a:r>
          <a:endParaRPr lang="en-US" sz="1300" kern="1200"/>
        </a:p>
      </dsp:txBody>
      <dsp:txXfrm>
        <a:off x="1527192" y="1256722"/>
        <a:ext cx="1184381" cy="539841"/>
      </dsp:txXfrm>
    </dsp:sp>
    <dsp:sp modelId="{F4453565-DFC6-48AC-B8A1-77170297E51B}">
      <dsp:nvSpPr>
        <dsp:cNvPr id="0" name=""/>
        <dsp:cNvSpPr/>
      </dsp:nvSpPr>
      <dsp:spPr>
        <a:xfrm>
          <a:off x="2759150" y="1342470"/>
          <a:ext cx="588637" cy="58863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FDC9D-E8CE-459B-9BBB-D3625D164024}">
      <dsp:nvSpPr>
        <dsp:cNvPr id="0" name=""/>
        <dsp:cNvSpPr/>
      </dsp:nvSpPr>
      <dsp:spPr>
        <a:xfrm>
          <a:off x="3493619" y="1277"/>
          <a:ext cx="1681822" cy="12554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Google Now</a:t>
          </a:r>
          <a:endParaRPr lang="en-US" sz="2100" kern="1200"/>
        </a:p>
      </dsp:txBody>
      <dsp:txXfrm>
        <a:off x="3523036" y="30694"/>
        <a:ext cx="1622988" cy="1226027"/>
      </dsp:txXfrm>
    </dsp:sp>
    <dsp:sp modelId="{14FDEAFE-AEE0-43F5-8F0E-DBA91E87E9CF}">
      <dsp:nvSpPr>
        <dsp:cNvPr id="0" name=""/>
        <dsp:cNvSpPr/>
      </dsp:nvSpPr>
      <dsp:spPr>
        <a:xfrm>
          <a:off x="3493619" y="1256722"/>
          <a:ext cx="1681822" cy="5398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2012</a:t>
          </a:r>
          <a:endParaRPr lang="en-US" sz="1300" kern="1200"/>
        </a:p>
      </dsp:txBody>
      <dsp:txXfrm>
        <a:off x="3493619" y="1256722"/>
        <a:ext cx="1184381" cy="539841"/>
      </dsp:txXfrm>
    </dsp:sp>
    <dsp:sp modelId="{2E2812EF-FDB5-4064-ACF8-B9A52F809782}">
      <dsp:nvSpPr>
        <dsp:cNvPr id="0" name=""/>
        <dsp:cNvSpPr/>
      </dsp:nvSpPr>
      <dsp:spPr>
        <a:xfrm>
          <a:off x="4725577" y="1342470"/>
          <a:ext cx="588637" cy="58863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AB460-B973-4110-A8A6-504F9EC56922}">
      <dsp:nvSpPr>
        <dsp:cNvPr id="0" name=""/>
        <dsp:cNvSpPr/>
      </dsp:nvSpPr>
      <dsp:spPr>
        <a:xfrm>
          <a:off x="5460046" y="1277"/>
          <a:ext cx="1681822" cy="12554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ALEXA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CORTANA</a:t>
          </a:r>
          <a:endParaRPr lang="en-US" sz="2100" kern="1200"/>
        </a:p>
      </dsp:txBody>
      <dsp:txXfrm>
        <a:off x="5489463" y="30694"/>
        <a:ext cx="1622988" cy="1226027"/>
      </dsp:txXfrm>
    </dsp:sp>
    <dsp:sp modelId="{D9A756B7-6232-40C7-A41D-A69C489BD794}">
      <dsp:nvSpPr>
        <dsp:cNvPr id="0" name=""/>
        <dsp:cNvSpPr/>
      </dsp:nvSpPr>
      <dsp:spPr>
        <a:xfrm>
          <a:off x="5460046" y="1256722"/>
          <a:ext cx="1681822" cy="5398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2015</a:t>
          </a:r>
          <a:endParaRPr lang="en-US" sz="1300" kern="1200"/>
        </a:p>
      </dsp:txBody>
      <dsp:txXfrm>
        <a:off x="5460046" y="1256722"/>
        <a:ext cx="1184381" cy="539841"/>
      </dsp:txXfrm>
    </dsp:sp>
    <dsp:sp modelId="{A3EB32C9-9DFE-4E44-AAD9-C49661D81586}">
      <dsp:nvSpPr>
        <dsp:cNvPr id="0" name=""/>
        <dsp:cNvSpPr/>
      </dsp:nvSpPr>
      <dsp:spPr>
        <a:xfrm>
          <a:off x="6692003" y="1342470"/>
          <a:ext cx="588637" cy="58863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65AB7-C698-447E-BF7C-08D4CA611329}">
      <dsp:nvSpPr>
        <dsp:cNvPr id="0" name=""/>
        <dsp:cNvSpPr/>
      </dsp:nvSpPr>
      <dsp:spPr>
        <a:xfrm>
          <a:off x="7426472" y="1277"/>
          <a:ext cx="1681822" cy="12554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Medical Bots</a:t>
          </a:r>
          <a:endParaRPr lang="en-US" sz="2100" kern="1200"/>
        </a:p>
      </dsp:txBody>
      <dsp:txXfrm>
        <a:off x="7455889" y="30694"/>
        <a:ext cx="1622988" cy="1226027"/>
      </dsp:txXfrm>
    </dsp:sp>
    <dsp:sp modelId="{3A76B9F9-8CB0-4844-8BB2-365A37873CF0}">
      <dsp:nvSpPr>
        <dsp:cNvPr id="0" name=""/>
        <dsp:cNvSpPr/>
      </dsp:nvSpPr>
      <dsp:spPr>
        <a:xfrm>
          <a:off x="7426472" y="1256722"/>
          <a:ext cx="1681822" cy="5398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Recent Developments</a:t>
          </a:r>
          <a:endParaRPr lang="en-US" sz="1300" kern="1200" dirty="0"/>
        </a:p>
      </dsp:txBody>
      <dsp:txXfrm>
        <a:off x="7426472" y="1256722"/>
        <a:ext cx="1184381" cy="539841"/>
      </dsp:txXfrm>
    </dsp:sp>
    <dsp:sp modelId="{9D0D34A4-A916-4CBB-B90A-E12D577ED55D}">
      <dsp:nvSpPr>
        <dsp:cNvPr id="0" name=""/>
        <dsp:cNvSpPr/>
      </dsp:nvSpPr>
      <dsp:spPr>
        <a:xfrm>
          <a:off x="8658430" y="1342470"/>
          <a:ext cx="588637" cy="58863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81441-CB80-4726-A552-6D8B7EDFC329}">
      <dsp:nvSpPr>
        <dsp:cNvPr id="0" name=""/>
        <dsp:cNvSpPr/>
      </dsp:nvSpPr>
      <dsp:spPr>
        <a:xfrm>
          <a:off x="2499242" y="1439105"/>
          <a:ext cx="1829165" cy="15823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Chatbots</a:t>
          </a:r>
        </a:p>
      </dsp:txBody>
      <dsp:txXfrm>
        <a:off x="2802360" y="1701314"/>
        <a:ext cx="1222929" cy="1057883"/>
      </dsp:txXfrm>
    </dsp:sp>
    <dsp:sp modelId="{AAF7B3F8-F0BE-4388-84F8-F49FB8B874A8}">
      <dsp:nvSpPr>
        <dsp:cNvPr id="0" name=""/>
        <dsp:cNvSpPr/>
      </dsp:nvSpPr>
      <dsp:spPr>
        <a:xfrm>
          <a:off x="3644651" y="682080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0F2CE-F844-429A-8B33-618019A165ED}">
      <dsp:nvSpPr>
        <dsp:cNvPr id="0" name=""/>
        <dsp:cNvSpPr/>
      </dsp:nvSpPr>
      <dsp:spPr>
        <a:xfrm>
          <a:off x="2667734" y="0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Help Desk Assistant</a:t>
          </a:r>
          <a:endParaRPr lang="en-US" sz="1800" kern="1200" dirty="0"/>
        </a:p>
      </dsp:txBody>
      <dsp:txXfrm>
        <a:off x="2916148" y="214907"/>
        <a:ext cx="1002159" cy="866986"/>
      </dsp:txXfrm>
    </dsp:sp>
    <dsp:sp modelId="{7FA30406-893E-47BF-B0AA-591A6CB89886}">
      <dsp:nvSpPr>
        <dsp:cNvPr id="0" name=""/>
        <dsp:cNvSpPr/>
      </dsp:nvSpPr>
      <dsp:spPr>
        <a:xfrm>
          <a:off x="4450096" y="1793751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99498-0BE2-4F33-8802-866241DB0AC7}">
      <dsp:nvSpPr>
        <dsp:cNvPr id="0" name=""/>
        <dsp:cNvSpPr/>
      </dsp:nvSpPr>
      <dsp:spPr>
        <a:xfrm>
          <a:off x="4042480" y="797619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Tutor</a:t>
          </a:r>
          <a:endParaRPr lang="en-US" sz="1800" kern="1200" dirty="0"/>
        </a:p>
      </dsp:txBody>
      <dsp:txXfrm>
        <a:off x="4290894" y="1012526"/>
        <a:ext cx="1002159" cy="866986"/>
      </dsp:txXfrm>
    </dsp:sp>
    <dsp:sp modelId="{F2DE333C-602F-43CC-9E85-74399BC50D34}">
      <dsp:nvSpPr>
        <dsp:cNvPr id="0" name=""/>
        <dsp:cNvSpPr/>
      </dsp:nvSpPr>
      <dsp:spPr>
        <a:xfrm>
          <a:off x="3890582" y="3048618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75DD6-C10A-49BE-9018-E14A835B6922}">
      <dsp:nvSpPr>
        <dsp:cNvPr id="0" name=""/>
        <dsp:cNvSpPr/>
      </dsp:nvSpPr>
      <dsp:spPr>
        <a:xfrm>
          <a:off x="4042480" y="2365646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Home Assistant</a:t>
          </a:r>
          <a:endParaRPr lang="en-US" sz="1800" kern="1200" dirty="0"/>
        </a:p>
      </dsp:txBody>
      <dsp:txXfrm>
        <a:off x="4290894" y="2580553"/>
        <a:ext cx="1002159" cy="866986"/>
      </dsp:txXfrm>
    </dsp:sp>
    <dsp:sp modelId="{39FE009C-9157-4B38-B781-9CC0CC32BE97}">
      <dsp:nvSpPr>
        <dsp:cNvPr id="0" name=""/>
        <dsp:cNvSpPr/>
      </dsp:nvSpPr>
      <dsp:spPr>
        <a:xfrm>
          <a:off x="2502646" y="3178878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35C6F-CF77-4FC9-AF00-29D4D80C25AF}">
      <dsp:nvSpPr>
        <dsp:cNvPr id="0" name=""/>
        <dsp:cNvSpPr/>
      </dsp:nvSpPr>
      <dsp:spPr>
        <a:xfrm>
          <a:off x="2667734" y="3164157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Office Assistant </a:t>
          </a:r>
          <a:endParaRPr lang="en-US" sz="1800" kern="1200" dirty="0"/>
        </a:p>
      </dsp:txBody>
      <dsp:txXfrm>
        <a:off x="2916148" y="3379064"/>
        <a:ext cx="1002159" cy="866986"/>
      </dsp:txXfrm>
    </dsp:sp>
    <dsp:sp modelId="{02151A6F-72A1-4772-B58E-E39622A59EF8}">
      <dsp:nvSpPr>
        <dsp:cNvPr id="0" name=""/>
        <dsp:cNvSpPr/>
      </dsp:nvSpPr>
      <dsp:spPr>
        <a:xfrm>
          <a:off x="1684010" y="2067654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78A96-143E-4006-87F1-ACBDA5C6AC8D}">
      <dsp:nvSpPr>
        <dsp:cNvPr id="0" name=""/>
        <dsp:cNvSpPr/>
      </dsp:nvSpPr>
      <dsp:spPr>
        <a:xfrm>
          <a:off x="1286606" y="2366538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Phone Assistant</a:t>
          </a:r>
          <a:endParaRPr lang="en-US" sz="1800" kern="1200" dirty="0"/>
        </a:p>
      </dsp:txBody>
      <dsp:txXfrm>
        <a:off x="1535020" y="2581445"/>
        <a:ext cx="1002159" cy="866986"/>
      </dsp:txXfrm>
    </dsp:sp>
    <dsp:sp modelId="{4D35B601-6EB2-472E-9EF5-EBFF929EE3F1}">
      <dsp:nvSpPr>
        <dsp:cNvPr id="0" name=""/>
        <dsp:cNvSpPr/>
      </dsp:nvSpPr>
      <dsp:spPr>
        <a:xfrm>
          <a:off x="1286606" y="795834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Medical Assistant</a:t>
          </a:r>
          <a:endParaRPr lang="en-US" sz="1800" kern="1200" dirty="0"/>
        </a:p>
      </dsp:txBody>
      <dsp:txXfrm>
        <a:off x="1535020" y="1010741"/>
        <a:ext cx="1002159" cy="8669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61B49-4BC8-4732-A553-CF3D5F1CB433}">
      <dsp:nvSpPr>
        <dsp:cNvPr id="0" name=""/>
        <dsp:cNvSpPr/>
      </dsp:nvSpPr>
      <dsp:spPr>
        <a:xfrm>
          <a:off x="7693361" y="1708226"/>
          <a:ext cx="1367253" cy="2254655"/>
        </a:xfrm>
        <a:prstGeom prst="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6096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Scalability</a:t>
          </a:r>
          <a:endParaRPr lang="en-US" sz="1600" kern="1200"/>
        </a:p>
      </dsp:txBody>
      <dsp:txXfrm rot="16200000">
        <a:off x="7813586" y="2545078"/>
        <a:ext cx="2029189" cy="355485"/>
      </dsp:txXfrm>
    </dsp:sp>
    <dsp:sp modelId="{1936778D-300C-4875-A55F-B5DB44B8B644}">
      <dsp:nvSpPr>
        <dsp:cNvPr id="0" name=""/>
        <dsp:cNvSpPr/>
      </dsp:nvSpPr>
      <dsp:spPr>
        <a:xfrm>
          <a:off x="9188828" y="2030983"/>
          <a:ext cx="1367253" cy="1932672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6096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24 / 7 Available</a:t>
          </a:r>
        </a:p>
      </dsp:txBody>
      <dsp:txXfrm rot="16200000">
        <a:off x="9453946" y="2722942"/>
        <a:ext cx="1739404" cy="355485"/>
      </dsp:txXfrm>
    </dsp:sp>
    <dsp:sp modelId="{6113EDD2-A752-4A25-B671-C2C964F5B750}">
      <dsp:nvSpPr>
        <dsp:cNvPr id="0" name=""/>
        <dsp:cNvSpPr/>
      </dsp:nvSpPr>
      <dsp:spPr>
        <a:xfrm>
          <a:off x="6186041" y="1386243"/>
          <a:ext cx="1367253" cy="2576638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Cost Saving</a:t>
          </a:r>
        </a:p>
      </dsp:txBody>
      <dsp:txXfrm rot="16200000">
        <a:off x="6161051" y="2367987"/>
        <a:ext cx="2318974" cy="355485"/>
      </dsp:txXfrm>
    </dsp:sp>
    <dsp:sp modelId="{67E36899-5B18-45F3-A914-A0A002728FF7}">
      <dsp:nvSpPr>
        <dsp:cNvPr id="0" name=""/>
        <dsp:cNvSpPr/>
      </dsp:nvSpPr>
      <dsp:spPr>
        <a:xfrm>
          <a:off x="4694884" y="1064260"/>
          <a:ext cx="1367253" cy="2898621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Standardized Solutions</a:t>
          </a:r>
          <a:endParaRPr lang="en-US" sz="1600" kern="1200" dirty="0"/>
        </a:p>
      </dsp:txBody>
      <dsp:txXfrm rot="16200000">
        <a:off x="4525001" y="2190897"/>
        <a:ext cx="2608759" cy="355485"/>
      </dsp:txXfrm>
    </dsp:sp>
    <dsp:sp modelId="{F1ADE1AC-0873-44D7-B114-1D09480A65D2}">
      <dsp:nvSpPr>
        <dsp:cNvPr id="0" name=""/>
        <dsp:cNvSpPr/>
      </dsp:nvSpPr>
      <dsp:spPr>
        <a:xfrm>
          <a:off x="3202649" y="742277"/>
          <a:ext cx="1367253" cy="3220604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Lead Identification</a:t>
          </a:r>
          <a:endParaRPr lang="en-US" sz="1600" kern="1200"/>
        </a:p>
      </dsp:txBody>
      <dsp:txXfrm rot="16200000">
        <a:off x="2888197" y="2013806"/>
        <a:ext cx="2898544" cy="355485"/>
      </dsp:txXfrm>
    </dsp:sp>
    <dsp:sp modelId="{204D792F-8E9A-4F8B-90D9-0F5E7D2795B9}">
      <dsp:nvSpPr>
        <dsp:cNvPr id="0" name=""/>
        <dsp:cNvSpPr/>
      </dsp:nvSpPr>
      <dsp:spPr>
        <a:xfrm>
          <a:off x="1710413" y="420293"/>
          <a:ext cx="1367253" cy="3542588"/>
        </a:xfrm>
        <a:prstGeom prst="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Efficient Staff Onboarding</a:t>
          </a:r>
          <a:endParaRPr lang="en-US" sz="1600" kern="1200" dirty="0"/>
        </a:p>
      </dsp:txBody>
      <dsp:txXfrm rot="16200000">
        <a:off x="1250746" y="1836715"/>
        <a:ext cx="3188329" cy="355485"/>
      </dsp:txXfrm>
    </dsp:sp>
    <dsp:sp modelId="{99292CFB-95AF-4135-894A-E966F6E382E0}">
      <dsp:nvSpPr>
        <dsp:cNvPr id="0" name=""/>
        <dsp:cNvSpPr/>
      </dsp:nvSpPr>
      <dsp:spPr>
        <a:xfrm>
          <a:off x="218178" y="98310"/>
          <a:ext cx="1367253" cy="38653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Personalized Customer Experience</a:t>
          </a:r>
          <a:endParaRPr lang="en-US" sz="1600" kern="1200" dirty="0"/>
        </a:p>
      </dsp:txBody>
      <dsp:txXfrm rot="16200000">
        <a:off x="-386728" y="1659972"/>
        <a:ext cx="3478809" cy="3554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61B49-4BC8-4732-A553-CF3D5F1CB433}">
      <dsp:nvSpPr>
        <dsp:cNvPr id="0" name=""/>
        <dsp:cNvSpPr/>
      </dsp:nvSpPr>
      <dsp:spPr>
        <a:xfrm>
          <a:off x="8596723" y="2030982"/>
          <a:ext cx="1436345" cy="203098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80010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Sustainable</a:t>
          </a:r>
          <a:endParaRPr lang="en-US" sz="2100" kern="1200" dirty="0"/>
        </a:p>
      </dsp:txBody>
      <dsp:txXfrm rot="16200000">
        <a:off x="8888501" y="2758200"/>
        <a:ext cx="1827884" cy="373449"/>
      </dsp:txXfrm>
    </dsp:sp>
    <dsp:sp modelId="{6113EDD2-A752-4A25-B671-C2C964F5B750}">
      <dsp:nvSpPr>
        <dsp:cNvPr id="0" name=""/>
        <dsp:cNvSpPr/>
      </dsp:nvSpPr>
      <dsp:spPr>
        <a:xfrm>
          <a:off x="7013135" y="1624786"/>
          <a:ext cx="1436345" cy="2437179"/>
        </a:xfrm>
        <a:prstGeom prst="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Personalised</a:t>
          </a:r>
          <a:endParaRPr lang="en-US" sz="2100" kern="1200" dirty="0"/>
        </a:p>
      </dsp:txBody>
      <dsp:txXfrm rot="16200000">
        <a:off x="7122125" y="2534792"/>
        <a:ext cx="2193461" cy="373449"/>
      </dsp:txXfrm>
    </dsp:sp>
    <dsp:sp modelId="{67E36899-5B18-45F3-A914-A0A002728FF7}">
      <dsp:nvSpPr>
        <dsp:cNvPr id="0" name=""/>
        <dsp:cNvSpPr/>
      </dsp:nvSpPr>
      <dsp:spPr>
        <a:xfrm>
          <a:off x="5445149" y="1218589"/>
          <a:ext cx="1436345" cy="2843376"/>
        </a:xfrm>
        <a:prstGeom prst="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Increases Revenue</a:t>
          </a:r>
          <a:endParaRPr lang="en-US" sz="2100" kern="1200" dirty="0"/>
        </a:p>
      </dsp:txBody>
      <dsp:txXfrm rot="16200000">
        <a:off x="5371351" y="2311384"/>
        <a:ext cx="2559038" cy="373449"/>
      </dsp:txXfrm>
    </dsp:sp>
    <dsp:sp modelId="{F1ADE1AC-0873-44D7-B114-1D09480A65D2}">
      <dsp:nvSpPr>
        <dsp:cNvPr id="0" name=""/>
        <dsp:cNvSpPr/>
      </dsp:nvSpPr>
      <dsp:spPr>
        <a:xfrm>
          <a:off x="3877164" y="812393"/>
          <a:ext cx="1436345" cy="3249572"/>
        </a:xfrm>
        <a:prstGeom prst="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Improved Experience</a:t>
          </a:r>
        </a:p>
      </dsp:txBody>
      <dsp:txXfrm rot="16200000">
        <a:off x="3620576" y="2087976"/>
        <a:ext cx="2924615" cy="373449"/>
      </dsp:txXfrm>
    </dsp:sp>
    <dsp:sp modelId="{204D792F-8E9A-4F8B-90D9-0F5E7D2795B9}">
      <dsp:nvSpPr>
        <dsp:cNvPr id="0" name=""/>
        <dsp:cNvSpPr/>
      </dsp:nvSpPr>
      <dsp:spPr>
        <a:xfrm>
          <a:off x="2309178" y="406196"/>
          <a:ext cx="1436345" cy="3655769"/>
        </a:xfrm>
        <a:prstGeom prst="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Fast and Uninterrupted</a:t>
          </a:r>
          <a:endParaRPr lang="en-US" sz="2100" kern="1200" dirty="0"/>
        </a:p>
      </dsp:txBody>
      <dsp:txXfrm rot="16200000">
        <a:off x="1869802" y="1864567"/>
        <a:ext cx="3290192" cy="373449"/>
      </dsp:txXfrm>
    </dsp:sp>
    <dsp:sp modelId="{99292CFB-95AF-4135-894A-E966F6E382E0}">
      <dsp:nvSpPr>
        <dsp:cNvPr id="0" name=""/>
        <dsp:cNvSpPr/>
      </dsp:nvSpPr>
      <dsp:spPr>
        <a:xfrm>
          <a:off x="741192" y="0"/>
          <a:ext cx="1436345" cy="40619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Simple and Direct</a:t>
          </a:r>
          <a:endParaRPr lang="en-US" sz="2100" kern="1200" dirty="0"/>
        </a:p>
      </dsp:txBody>
      <dsp:txXfrm rot="16200000">
        <a:off x="119028" y="1641159"/>
        <a:ext cx="3655769" cy="3734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7F28F-DBB3-456E-B5E1-E8E273097462}">
      <dsp:nvSpPr>
        <dsp:cNvPr id="0" name=""/>
        <dsp:cNvSpPr/>
      </dsp:nvSpPr>
      <dsp:spPr>
        <a:xfrm>
          <a:off x="700826" y="0"/>
          <a:ext cx="8043160" cy="3217264"/>
        </a:xfrm>
        <a:prstGeom prst="leftRightRibb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D09E5-E245-4597-AD1F-DC2216566953}">
      <dsp:nvSpPr>
        <dsp:cNvPr id="0" name=""/>
        <dsp:cNvSpPr/>
      </dsp:nvSpPr>
      <dsp:spPr>
        <a:xfrm>
          <a:off x="1666006" y="563021"/>
          <a:ext cx="2654242" cy="157645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2240" rIns="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/>
            <a:t>Rule Based Chatbots</a:t>
          </a:r>
          <a:endParaRPr lang="en-US" sz="4000" kern="1200" dirty="0"/>
        </a:p>
      </dsp:txBody>
      <dsp:txXfrm>
        <a:off x="1666006" y="563021"/>
        <a:ext cx="2654242" cy="1576459"/>
      </dsp:txXfrm>
    </dsp:sp>
    <dsp:sp modelId="{235BD845-298B-43EE-979C-3BB1A8F11279}">
      <dsp:nvSpPr>
        <dsp:cNvPr id="0" name=""/>
        <dsp:cNvSpPr/>
      </dsp:nvSpPr>
      <dsp:spPr>
        <a:xfrm>
          <a:off x="4722407" y="1077783"/>
          <a:ext cx="3136832" cy="157645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2240" rIns="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Self Learning Chatbots</a:t>
          </a:r>
        </a:p>
      </dsp:txBody>
      <dsp:txXfrm>
        <a:off x="4722407" y="1077783"/>
        <a:ext cx="3136832" cy="15764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2753F-8F8B-4951-A00E-48AE63FAB699}">
      <dsp:nvSpPr>
        <dsp:cNvPr id="0" name=""/>
        <dsp:cNvSpPr/>
      </dsp:nvSpPr>
      <dsp:spPr>
        <a:xfrm>
          <a:off x="2868578" y="1534552"/>
          <a:ext cx="1950482" cy="168724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Challenges</a:t>
          </a:r>
        </a:p>
      </dsp:txBody>
      <dsp:txXfrm>
        <a:off x="3191800" y="1814152"/>
        <a:ext cx="1304038" cy="1128046"/>
      </dsp:txXfrm>
    </dsp:sp>
    <dsp:sp modelId="{D9927FB2-869F-4C51-BFDD-54DA9BF130DF}">
      <dsp:nvSpPr>
        <dsp:cNvPr id="0" name=""/>
        <dsp:cNvSpPr/>
      </dsp:nvSpPr>
      <dsp:spPr>
        <a:xfrm>
          <a:off x="4089955" y="727318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2F79E-EABD-4575-9019-4F584F3DF105}">
      <dsp:nvSpPr>
        <dsp:cNvPr id="0" name=""/>
        <dsp:cNvSpPr/>
      </dsp:nvSpPr>
      <dsp:spPr>
        <a:xfrm>
          <a:off x="3048246" y="0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Emerging Trends</a:t>
          </a:r>
          <a:endParaRPr lang="en-US" sz="1100" kern="1200" dirty="0"/>
        </a:p>
      </dsp:txBody>
      <dsp:txXfrm>
        <a:off x="3313136" y="229161"/>
        <a:ext cx="1068626" cy="924487"/>
      </dsp:txXfrm>
    </dsp:sp>
    <dsp:sp modelId="{631B95C3-8770-428E-BED2-4A148B526385}">
      <dsp:nvSpPr>
        <dsp:cNvPr id="0" name=""/>
        <dsp:cNvSpPr/>
      </dsp:nvSpPr>
      <dsp:spPr>
        <a:xfrm>
          <a:off x="4948821" y="1912719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874A1-0CE6-4437-A590-A855CE15FFC8}">
      <dsp:nvSpPr>
        <dsp:cNvPr id="0" name=""/>
        <dsp:cNvSpPr/>
      </dsp:nvSpPr>
      <dsp:spPr>
        <a:xfrm>
          <a:off x="4514170" y="850520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Security and Privacy</a:t>
          </a:r>
          <a:endParaRPr lang="en-US" sz="1100" kern="1200" dirty="0"/>
        </a:p>
      </dsp:txBody>
      <dsp:txXfrm>
        <a:off x="4779060" y="1079681"/>
        <a:ext cx="1068626" cy="924487"/>
      </dsp:txXfrm>
    </dsp:sp>
    <dsp:sp modelId="{8E078DF4-5BFE-4C14-9691-AE70A09C482E}">
      <dsp:nvSpPr>
        <dsp:cNvPr id="0" name=""/>
        <dsp:cNvSpPr/>
      </dsp:nvSpPr>
      <dsp:spPr>
        <a:xfrm>
          <a:off x="4352197" y="3250814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189C6-E698-41E5-AC21-4559D1536116}">
      <dsp:nvSpPr>
        <dsp:cNvPr id="0" name=""/>
        <dsp:cNvSpPr/>
      </dsp:nvSpPr>
      <dsp:spPr>
        <a:xfrm>
          <a:off x="4514170" y="2522544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Customer Saturation</a:t>
          </a:r>
          <a:endParaRPr lang="en-US" sz="1100" kern="1200" dirty="0"/>
        </a:p>
      </dsp:txBody>
      <dsp:txXfrm>
        <a:off x="4779060" y="2751705"/>
        <a:ext cx="1068626" cy="924487"/>
      </dsp:txXfrm>
    </dsp:sp>
    <dsp:sp modelId="{2B651C6D-C8B5-4289-BB18-F4DF8FB4A4D0}">
      <dsp:nvSpPr>
        <dsp:cNvPr id="0" name=""/>
        <dsp:cNvSpPr/>
      </dsp:nvSpPr>
      <dsp:spPr>
        <a:xfrm>
          <a:off x="2872208" y="3389714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80C5E-699B-41AC-84F8-4B74DE4BAEE8}">
      <dsp:nvSpPr>
        <dsp:cNvPr id="0" name=""/>
        <dsp:cNvSpPr/>
      </dsp:nvSpPr>
      <dsp:spPr>
        <a:xfrm>
          <a:off x="3048246" y="3374016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Unpredictable Human Behavior</a:t>
          </a:r>
          <a:endParaRPr lang="en-US" sz="1100" kern="1200" dirty="0"/>
        </a:p>
      </dsp:txBody>
      <dsp:txXfrm>
        <a:off x="3313136" y="3603177"/>
        <a:ext cx="1068626" cy="924487"/>
      </dsp:txXfrm>
    </dsp:sp>
    <dsp:sp modelId="{326CE85B-6612-4468-9991-A9BF3DFE641B}">
      <dsp:nvSpPr>
        <dsp:cNvPr id="0" name=""/>
        <dsp:cNvSpPr/>
      </dsp:nvSpPr>
      <dsp:spPr>
        <a:xfrm>
          <a:off x="1999278" y="2204788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E981B-42EB-4DEC-AB15-A4D9E58C65A1}">
      <dsp:nvSpPr>
        <dsp:cNvPr id="0" name=""/>
        <dsp:cNvSpPr/>
      </dsp:nvSpPr>
      <dsp:spPr>
        <a:xfrm>
          <a:off x="1575516" y="2523496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User Satisfaction</a:t>
          </a:r>
          <a:endParaRPr lang="en-US" sz="1100" kern="1200" dirty="0"/>
        </a:p>
      </dsp:txBody>
      <dsp:txXfrm>
        <a:off x="1840406" y="2752657"/>
        <a:ext cx="1068626" cy="924487"/>
      </dsp:txXfrm>
    </dsp:sp>
    <dsp:sp modelId="{6D7BD718-8C6C-41E9-A2FD-734054935060}">
      <dsp:nvSpPr>
        <dsp:cNvPr id="0" name=""/>
        <dsp:cNvSpPr/>
      </dsp:nvSpPr>
      <dsp:spPr>
        <a:xfrm>
          <a:off x="1575516" y="848617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User-Bot Communication</a:t>
          </a:r>
          <a:endParaRPr lang="en-US" sz="1100" kern="1200" dirty="0"/>
        </a:p>
      </dsp:txBody>
      <dsp:txXfrm>
        <a:off x="1840406" y="1077778"/>
        <a:ext cx="1068626" cy="924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11/11/2022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Machine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Overview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86203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Purpose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2962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Types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236198EA-0101-E6AA-B8E9-EEEA7D2F09A9}"/>
              </a:ext>
            </a:extLst>
          </p:cNvPr>
          <p:cNvSpPr txBox="1"/>
          <p:nvPr/>
        </p:nvSpPr>
        <p:spPr>
          <a:xfrm>
            <a:off x="227670" y="475924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Mechanism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Self Learning Chatbots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7648C-1BA7-8516-A6A2-92A552257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4999" t="24902" r="27872" b="44903"/>
          <a:stretch/>
        </p:blipFill>
        <p:spPr>
          <a:xfrm>
            <a:off x="1140239" y="2602737"/>
            <a:ext cx="10243622" cy="25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5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General Architecture </a:t>
            </a:r>
          </a:p>
        </p:txBody>
      </p:sp>
      <p:pic>
        <p:nvPicPr>
          <p:cNvPr id="9228" name="Picture 12" descr="AI Chatbots for Customer Service: How to Develop a Chatbot in 2021">
            <a:extLst>
              <a:ext uri="{FF2B5EF4-FFF2-40B4-BE49-F238E27FC236}">
                <a16:creationId xmlns:a16="http://schemas.microsoft.com/office/drawing/2014/main" id="{90872E10-6CC5-BF0C-F79B-481469C96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6" b="4738"/>
          <a:stretch/>
        </p:blipFill>
        <p:spPr bwMode="auto">
          <a:xfrm>
            <a:off x="1505864" y="2102564"/>
            <a:ext cx="7083660" cy="400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C162C0BB-544F-DFEB-B9CA-212C19DB2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296370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54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BD003-F560-625A-2246-9A87F7FD2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8" t="15888" r="71516" b="40567"/>
          <a:stretch/>
        </p:blipFill>
        <p:spPr>
          <a:xfrm>
            <a:off x="769228" y="1975691"/>
            <a:ext cx="1918192" cy="2149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F1CA1-7C40-BF29-D130-2C096E72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3" t="15744" r="50000" b="40709"/>
          <a:stretch/>
        </p:blipFill>
        <p:spPr>
          <a:xfrm>
            <a:off x="4426513" y="1975691"/>
            <a:ext cx="1639614" cy="191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175A1-C5C4-DA6F-AB86-86F966B17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63" t="17163" r="26681" b="37163"/>
          <a:stretch/>
        </p:blipFill>
        <p:spPr>
          <a:xfrm>
            <a:off x="7854014" y="2137561"/>
            <a:ext cx="1828835" cy="2149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A77137-9DE2-73B3-4E9B-A6FE5243F2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4" t="50000" r="72314"/>
          <a:stretch/>
        </p:blipFill>
        <p:spPr>
          <a:xfrm>
            <a:off x="2551774" y="4125505"/>
            <a:ext cx="1786213" cy="23233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B5161D-6851-318B-2045-9C04FF7BE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43" t="50000" r="50000"/>
          <a:stretch/>
        </p:blipFill>
        <p:spPr>
          <a:xfrm>
            <a:off x="6066127" y="4125505"/>
            <a:ext cx="1786213" cy="23971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F7E2E9-FCF9-D831-3432-C16853BA5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34" t="50000" r="27074" b="11773"/>
          <a:stretch/>
        </p:blipFill>
        <p:spPr>
          <a:xfrm>
            <a:off x="9643019" y="4200028"/>
            <a:ext cx="1786213" cy="182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Challenges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D7138A3-9575-F427-F4D2-02BD2C9E2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611397"/>
              </p:ext>
            </p:extLst>
          </p:nvPr>
        </p:nvGraphicFramePr>
        <p:xfrm>
          <a:off x="1407269" y="1833680"/>
          <a:ext cx="7688094" cy="4756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CF02AE60-DB5E-1C36-459E-5F2F895BC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296370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5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C2753F-8F8B-4951-A00E-48AE63FAB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B95303-8099-4073-A703-B6570DD99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72F79E-EABD-4575-9019-4F584F3DF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927FB2-869F-4C51-BFDD-54DA9BF130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F874A1-0CE6-4437-A590-A855CE15FF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1B95C3-8770-428E-BED2-4A148B526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E189C6-E698-41E5-AC21-4559D15361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078DF4-5BFE-4C14-9691-AE70A09C4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C80C5E-699B-41AC-84F8-4B74DE4BA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651C6D-C8B5-4289-BB18-F4DF8FB4A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0E981B-42EB-4DEC-AB15-A4D9E58C65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6CE85B-6612-4468-9991-A9BF3DFE6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7BD718-8C6C-41E9-A2FD-734054935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6449"/>
            <a:ext cx="4130180" cy="4572000"/>
          </a:xfrm>
        </p:spPr>
        <p:txBody>
          <a:bodyPr/>
          <a:lstStyle/>
          <a:p>
            <a:r>
              <a:rPr lang="en-US" dirty="0"/>
              <a:t>Overview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Need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Types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Mechanisms of Chatbots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10056260" y="220614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Comparison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History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7745737" y="2206142"/>
            <a:ext cx="153689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813226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59612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14621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2" y="328912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8" y="328912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Why You!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4019814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4EA0F7-38B4-F081-6B78-E16A48A6FD22}"/>
              </a:ext>
            </a:extLst>
          </p:cNvPr>
          <p:cNvSpPr/>
          <p:nvPr/>
        </p:nvSpPr>
        <p:spPr>
          <a:xfrm>
            <a:off x="8132261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62719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Rule Based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426976F-1116-22F4-CECC-DAA291350565}"/>
              </a:ext>
            </a:extLst>
          </p:cNvPr>
          <p:cNvSpPr/>
          <p:nvPr/>
        </p:nvSpPr>
        <p:spPr>
          <a:xfrm>
            <a:off x="7745737" y="4162719"/>
            <a:ext cx="236299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Self Learning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10056260" y="521219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Challenges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212191"/>
            <a:ext cx="147487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Architecture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745737" y="5212190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Process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499954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History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55F35D75-E746-6AD2-AB5C-D8D793A30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35301"/>
              </p:ext>
            </p:extLst>
          </p:nvPr>
        </p:nvGraphicFramePr>
        <p:xfrm>
          <a:off x="1163270" y="2180319"/>
          <a:ext cx="9482357" cy="19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id="{78666FF4-B930-9E26-F860-5EDF896002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94756"/>
              </p:ext>
            </p:extLst>
          </p:nvPr>
        </p:nvGraphicFramePr>
        <p:xfrm>
          <a:off x="517317" y="4354376"/>
          <a:ext cx="10774261" cy="1932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035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06BBBE3-40CF-4A7E-844F-9D4607F93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B9D48D3-F025-4FC6-93D2-8290F0F20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0CED08A-0DB5-4C04-87FA-20E50C91FA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7C9EC44-8104-4C7A-99B4-7AB96FA03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EC4F961-8322-4078-8F8A-01E046C90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199B4C3-5B2C-4DF7-B357-AD29C33C49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D845B82-6D3E-4E47-ABA4-0D6D3A9A2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02EF11A-0015-4EE6-9BCB-574F35CDA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1F6D6C6-71F9-44B6-964D-0016AB4D0D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23C42877-6243-45E1-BD3C-EF72918F26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2A9B0F7-1AFA-4710-AA2B-B835D16D55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A55D7A0-7254-4B2D-94A9-414BBE4BA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F4453565-DFC6-48AC-B8A1-77170297E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46259961-FE76-461C-8DE1-35197E6053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2E2812EF-FDB5-4064-ACF8-B9A52F8097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14FDEAFE-AEE0-43F5-8F0E-DBA91E87E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A3EB32C9-9DFE-4E44-AAD9-C49661D81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D9A756B7-6232-40C7-A41D-A69C489BD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9D0D34A4-A916-4CBB-B90A-E12D577ED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3A76B9F9-8CB0-4844-8BB2-365A37873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30F62FAC-4755-4C00-BF1B-49CA0C911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AD3FDC9D-E8CE-459B-9BBB-D3625D1640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687AB460-B973-4110-A8A6-504F9EC56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1BE65AB7-C698-447E-BF7C-08D4CA611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18" grpId="0">
        <p:bldSub>
          <a:bldDgm bld="lvlAtOnce"/>
        </p:bldSub>
      </p:bldGraphic>
      <p:bldGraphic spid="47" grpId="0">
        <p:bldSub>
          <a:bldDgm bld="lvlAtOnc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Applications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9710488-E3D1-C35D-0B21-DDDCEC8AB0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231231"/>
              </p:ext>
            </p:extLst>
          </p:nvPr>
        </p:nvGraphicFramePr>
        <p:xfrm>
          <a:off x="2127114" y="1925275"/>
          <a:ext cx="6828075" cy="44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DC56DECD-A6F6-EEB0-7332-81D6F5E07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6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581441-CB80-4726-A552-6D8B7EDFC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E45491-B122-4FF2-84A1-EAD6C1774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90F2CE-F844-429A-8B33-618019A16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F7B3F8-F0BE-4388-84F8-F49FB8B87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499498-0BE2-4F33-8802-866241DB0A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A30406-893E-47BF-B0AA-591A6CB89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675DD6-C10A-49BE-9018-E14A835B6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DE333C-602F-43CC-9E85-74399BC50D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E35C6F-CF77-4FC9-AF00-29D4D80C2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FE009C-9157-4B38-B781-9CC0CC32B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078A96-143E-4006-87F1-ACBDA5C6A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151A6F-72A1-4772-B58E-E39622A59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35B601-6EB2-472E-9EF5-EBFF929EE3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Chatbots Vs. Virtual Assistants Vs. Personal Assistants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C294586-8B5B-9098-D6ED-52AB1D3A8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70089"/>
              </p:ext>
            </p:extLst>
          </p:nvPr>
        </p:nvGraphicFramePr>
        <p:xfrm>
          <a:off x="1524000" y="2599338"/>
          <a:ext cx="3048000" cy="295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06678007"/>
                    </a:ext>
                  </a:extLst>
                </a:gridCol>
              </a:tblGrid>
              <a:tr h="488218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cap="none" dirty="0">
                          <a:solidFill>
                            <a:schemeClr val="tx1"/>
                          </a:solidFill>
                          <a:latin typeface="Garamond"/>
                          <a:ea typeface="+mn-ea"/>
                          <a:cs typeface="+mn-cs"/>
                          <a:sym typeface="Garamond"/>
                        </a:rPr>
                        <a:t>Chatbot</a:t>
                      </a:r>
                      <a:r>
                        <a:rPr lang="en-US" sz="2400" b="1" i="0" u="none" strike="noStrike" cap="none" dirty="0">
                          <a:solidFill>
                            <a:schemeClr val="tx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77052"/>
                  </a:ext>
                </a:extLst>
              </a:tr>
              <a:tr h="2465372"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Single-Turn Operation</a:t>
                      </a:r>
                    </a:p>
                    <a:p>
                      <a:endParaRPr lang="en-US" sz="1600" b="1" i="0" u="none" strike="noStrike" cap="none" dirty="0">
                        <a:solidFill>
                          <a:schemeClr val="bg1"/>
                        </a:solidFill>
                        <a:latin typeface="Garamond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US" sz="1600" b="1" i="0" u="none" strike="noStrike" cap="none" dirty="0">
                        <a:solidFill>
                          <a:schemeClr val="bg1"/>
                        </a:solidFill>
                        <a:latin typeface="Garamond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User</a:t>
                      </a:r>
                      <a:r>
                        <a:rPr lang="en-US" sz="1800" b="0" i="1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Ok Google!</a:t>
                      </a:r>
                    </a:p>
                    <a:p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What is AI Sciences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57967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EDDBA70-D9A0-3FFF-1E1A-2822F5277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30013"/>
              </p:ext>
            </p:extLst>
          </p:nvPr>
        </p:nvGraphicFramePr>
        <p:xfrm>
          <a:off x="4572000" y="2608039"/>
          <a:ext cx="3048000" cy="295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06678007"/>
                    </a:ext>
                  </a:extLst>
                </a:gridCol>
              </a:tblGrid>
              <a:tr h="46032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1" i="0" u="none" strike="noStrike" cap="none" dirty="0">
                          <a:solidFill>
                            <a:schemeClr val="tx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Virtual Assistant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77052"/>
                  </a:ext>
                </a:extLst>
              </a:tr>
              <a:tr h="24932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Engages in Conversation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Bot is Trained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800" b="1" i="0" u="none" strike="noStrike" cap="none" dirty="0">
                        <a:solidFill>
                          <a:schemeClr val="bg1"/>
                        </a:solidFill>
                        <a:latin typeface="Garamond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User: I am having 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panic attack, what should I do?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6850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9264A6C-E6E1-7FD5-8A9E-B69AE64F7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58520"/>
              </p:ext>
            </p:extLst>
          </p:nvPr>
        </p:nvGraphicFramePr>
        <p:xfrm>
          <a:off x="7620000" y="2608038"/>
          <a:ext cx="3048000" cy="2962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06678007"/>
                    </a:ext>
                  </a:extLst>
                </a:gridCol>
              </a:tblGrid>
              <a:tr h="477789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1" i="0" u="none" strike="noStrike" cap="none" dirty="0">
                          <a:solidFill>
                            <a:schemeClr val="tx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Personal Assistants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77052"/>
                  </a:ext>
                </a:extLst>
              </a:tr>
              <a:tr h="2484502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Exhibit its own unique personality</a:t>
                      </a: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Provide contextual answers as per user</a:t>
                      </a: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Improves over time</a:t>
                      </a: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User: Set a reminder for tomorrow's meeting with AI Consultant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792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7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Benefits of Adopting Chatbots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F1186F-D0E8-0B3F-B0EA-9D207A95E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323618"/>
              </p:ext>
            </p:extLst>
          </p:nvPr>
        </p:nvGraphicFramePr>
        <p:xfrm>
          <a:off x="808139" y="2256166"/>
          <a:ext cx="10774261" cy="406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37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36778D-300C-4875-A55F-B5DB44B8B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graphicEl>
                                              <a:dgm id="{1936778D-300C-4875-A55F-B5DB44B8B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1936778D-300C-4875-A55F-B5DB44B8B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Why a Company Should Adopt it!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F1186F-D0E8-0B3F-B0EA-9D207A95E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516117"/>
              </p:ext>
            </p:extLst>
          </p:nvPr>
        </p:nvGraphicFramePr>
        <p:xfrm>
          <a:off x="808139" y="2304805"/>
          <a:ext cx="10774261" cy="406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30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Classification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F1186F-D0E8-0B3F-B0EA-9D207A95E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13547"/>
              </p:ext>
            </p:extLst>
          </p:nvPr>
        </p:nvGraphicFramePr>
        <p:xfrm>
          <a:off x="146659" y="2425299"/>
          <a:ext cx="9444814" cy="321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C6B1563-BAE4-D5E5-566E-A02DE6E0A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65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F7F28F-DBB3-456E-B5E1-E8E273097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A2F7F28F-DBB3-456E-B5E1-E8E273097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A2F7F28F-DBB3-456E-B5E1-E8E273097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1D09E5-E245-4597-AD1F-DC2216566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E21D09E5-E245-4597-AD1F-DC2216566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E21D09E5-E245-4597-AD1F-DC2216566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5BD845-298B-43EE-979C-3BB1A8F11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235BD845-298B-43EE-979C-3BB1A8F11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235BD845-298B-43EE-979C-3BB1A8F11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Rule Based Chatbots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6475749-8766-3F24-34AB-753420DCB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490" b="6104"/>
          <a:stretch/>
        </p:blipFill>
        <p:spPr bwMode="auto">
          <a:xfrm>
            <a:off x="956554" y="2237363"/>
            <a:ext cx="9753600" cy="353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39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269</Words>
  <Application>Microsoft Office PowerPoint</Application>
  <PresentationFormat>Widescreen</PresentationFormat>
  <Paragraphs>111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Overview of Chatbots</vt:lpstr>
      <vt:lpstr>Overview of Chatbots</vt:lpstr>
      <vt:lpstr>Overview of Chatbots</vt:lpstr>
      <vt:lpstr>Need of Chatbots</vt:lpstr>
      <vt:lpstr>Need of Chatbots</vt:lpstr>
      <vt:lpstr>Types of Chatbots</vt:lpstr>
      <vt:lpstr>Types of Chatbots</vt:lpstr>
      <vt:lpstr>Types of Chatbots</vt:lpstr>
      <vt:lpstr>Mechanism of Chatbots</vt:lpstr>
      <vt:lpstr>Mechanism of Chatbots</vt:lpstr>
      <vt:lpstr>Mechanism of Chatbots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208</cp:revision>
  <dcterms:created xsi:type="dcterms:W3CDTF">2022-06-22T08:29:07Z</dcterms:created>
  <dcterms:modified xsi:type="dcterms:W3CDTF">2022-11-11T00:01:17Z</dcterms:modified>
</cp:coreProperties>
</file>