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</a:t>
            </a:r>
            <a:r>
              <a:rPr lang="en-US" sz="2400" ker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3099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67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237</cp:revision>
  <dcterms:created xsi:type="dcterms:W3CDTF">2022-06-22T08:29:07Z</dcterms:created>
  <dcterms:modified xsi:type="dcterms:W3CDTF">2022-11-14T15:31:44Z</dcterms:modified>
</cp:coreProperties>
</file>