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9" r:id="rId2"/>
    <p:sldId id="281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22" autoAdjust="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5/14/2023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19" name="Picture 18" descr="C:\Users\ZamanCmptr\Desktop\pngegg (3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" t="7070" r="1964" b="69286"/>
          <a:stretch/>
        </p:blipFill>
        <p:spPr bwMode="auto">
          <a:xfrm>
            <a:off x="737620" y="2261380"/>
            <a:ext cx="10183599" cy="16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12576" y="2861432"/>
            <a:ext cx="5952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Simple Linear Regression using TensorFlow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7781" y="2907599"/>
            <a:ext cx="113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11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81" y="3234623"/>
            <a:ext cx="8024726" cy="39119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8953" y="3829710"/>
            <a:ext cx="52378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quiz, you will create a program that uses TensorFlow to perform simple linear regression. You will build a model that can predict the value of a dependent variable based on the value of an independent variable.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3" y="2051876"/>
            <a:ext cx="4841964" cy="1308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2295" y="2435614"/>
            <a:ext cx="291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Description: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22" y="2670182"/>
            <a:ext cx="7019777" cy="300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0453" y="2670182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 and prepare the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0872" y="3252996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Preprocess the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0872" y="3901025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0453" y="4499827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 the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4521" y="5103733"/>
            <a:ext cx="248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the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9681" r="-2237" b="24158"/>
          <a:stretch/>
        </p:blipFill>
        <p:spPr>
          <a:xfrm>
            <a:off x="2962422" y="5641934"/>
            <a:ext cx="7176868" cy="486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4521" y="5675263"/>
            <a:ext cx="2674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predictions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" y="1158405"/>
            <a:ext cx="4841964" cy="13082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0266" y="1542143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b04ccd60f6a8266a2d0e81ab27d7a12f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08f4502156b4d942f5b619757aca6f9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D39B1D93-E4A7-4DD2-9E84-0E5E9DEC53F4}"/>
</file>

<file path=customXml/itemProps2.xml><?xml version="1.0" encoding="utf-8"?>
<ds:datastoreItem xmlns:ds="http://schemas.openxmlformats.org/officeDocument/2006/customXml" ds:itemID="{191C58C9-15D0-41F7-8949-5239E3B33023}"/>
</file>

<file path=customXml/itemProps3.xml><?xml version="1.0" encoding="utf-8"?>
<ds:datastoreItem xmlns:ds="http://schemas.openxmlformats.org/officeDocument/2006/customXml" ds:itemID="{77891394-9CD4-4823-AA36-707E67F2CC1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8057</TotalTime>
  <Words>73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Times New Roman</vt:lpstr>
      <vt:lpstr>Thème Office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304</cp:revision>
  <dcterms:created xsi:type="dcterms:W3CDTF">2022-06-22T08:29:07Z</dcterms:created>
  <dcterms:modified xsi:type="dcterms:W3CDTF">2023-05-14T09:45:03Z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MediaServiceImageTags">
    <vt:lpwstr/>
  </property>
</Properties>
</file>